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23" r:id="rId3"/>
    <p:sldId id="324" r:id="rId4"/>
    <p:sldId id="259" r:id="rId5"/>
    <p:sldId id="260" r:id="rId6"/>
    <p:sldId id="257" r:id="rId7"/>
    <p:sldId id="258" r:id="rId8"/>
    <p:sldId id="263" r:id="rId9"/>
    <p:sldId id="264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2" r:id="rId22"/>
    <p:sldId id="296" r:id="rId23"/>
    <p:sldId id="294" r:id="rId24"/>
    <p:sldId id="318" r:id="rId25"/>
    <p:sldId id="295" r:id="rId26"/>
    <p:sldId id="298" r:id="rId27"/>
    <p:sldId id="299" r:id="rId28"/>
    <p:sldId id="300" r:id="rId29"/>
    <p:sldId id="301" r:id="rId30"/>
    <p:sldId id="302" r:id="rId31"/>
    <p:sldId id="304" r:id="rId32"/>
    <p:sldId id="316" r:id="rId33"/>
    <p:sldId id="277" r:id="rId34"/>
    <p:sldId id="279" r:id="rId35"/>
    <p:sldId id="280" r:id="rId36"/>
    <p:sldId id="286" r:id="rId37"/>
    <p:sldId id="281" r:id="rId38"/>
    <p:sldId id="282" r:id="rId39"/>
    <p:sldId id="283" r:id="rId40"/>
    <p:sldId id="284" r:id="rId41"/>
    <p:sldId id="285" r:id="rId42"/>
    <p:sldId id="317" r:id="rId43"/>
    <p:sldId id="319" r:id="rId44"/>
    <p:sldId id="320" r:id="rId45"/>
    <p:sldId id="321" r:id="rId46"/>
    <p:sldId id="322" r:id="rId47"/>
    <p:sldId id="291" r:id="rId48"/>
    <p:sldId id="308" r:id="rId49"/>
    <p:sldId id="325" r:id="rId50"/>
    <p:sldId id="310" r:id="rId51"/>
    <p:sldId id="311" r:id="rId52"/>
    <p:sldId id="312" r:id="rId53"/>
    <p:sldId id="306" r:id="rId54"/>
    <p:sldId id="313" r:id="rId55"/>
    <p:sldId id="314" r:id="rId56"/>
    <p:sldId id="315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B3D3BA-E5F4-4554-8A18-C603C2A14DB2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C10331-81CB-4B8D-804E-1790A74AAE54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57FE79-009E-42C2-83A3-2021A8B7839B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AB11A4-693C-4523-A932-70F38544E6E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AE066912-CD45-4AB9-A85C-09F40EA91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FB4DAC26-52FD-435F-9545-088761804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5D8CFB07-1E51-4EF1-B363-707368E1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672E433D-CF60-4D11-9E06-3CD764E3A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733901C0-A45D-4743-AC47-56E6407B4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4AAF6FF5-AB99-40B8-A1FF-B13391C6F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2AD128-6D16-46B0-AC4B-967A277AE524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8C44B-28BE-41A9-9D8B-AB339FE3F2D7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E9B62E0-1763-4ECC-85FD-368E63C873CD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1A127E-29E3-498B-A1BD-C0061FB6691A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5968DD-BA6F-4DBB-8A77-A2532E127B1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5B763DC-04E3-4A07-B413-81A04B025E70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51B27DE4-8A6D-449E-AECF-E0E14BA7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C5414-2C2F-4AB4-8E89-6600F075ACAB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13879CC7-6DAF-4988-9E1C-59E8F8A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3BD0A14F-0AF4-400C-A5BA-631B218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2961557-9C5E-4D02-BE50-05C004075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43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6FB03DE6-AF2C-4B78-854A-A3996D88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FC645-05A7-456B-B891-FB7CDD843F3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0F6BC9F-D4BD-4FC4-A073-011BA023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4836214-3199-432C-86A1-02BD4F39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23753-003D-4984-B3C5-B37D058225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7FA55AF6-EF38-4467-9600-16134059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FA225-587C-486F-9D44-29FF5B20173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78C4CD7-330E-4162-AB52-D3C2C91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A1EB3C2F-9BC3-4327-88DC-4A2EED2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C11E3-E37E-478C-B5B1-56E7C75755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86C2A4E9-6A4A-44D5-9857-BFA68D58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458C3C-4C2F-4E70-A093-7A5A0211A86A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7432D4E-FCCE-4890-AA98-002F1011D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3CDC72-59BD-4E75-8DA0-C01BF64C55BF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7D0C5EC6-456C-4C31-B741-740206301B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732D-341F-4A13-8BC1-013CF68B4950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EE7110-7C3E-44FE-93C1-AF76FB57A7F5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72593-C9FA-4CE0-9DBD-3F14E3DA825F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A5EBDE-22C8-4061-A67E-DC251191F0E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52C373CB-38B0-46EE-971B-49E46A8C8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F90C6841-DC4B-43F4-862D-88CA598E7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92093BD4-1F2B-4AC9-900E-95891F55F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ECC0A046-2409-4C8B-830F-87F97B03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BFF966BA-EE59-4556-A782-1CE98D516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AD4F10-EAE0-4060-801A-8EF2360CF288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8AF4EB-6D75-4031-941A-EBE8471330DC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BB843A4-219F-4B4E-9D21-921D801C9C7C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8ED4C3-D4AF-499A-B91F-324464DAD6E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DB8791F-1459-441A-83E2-0685640EDC6B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51C328-BF7F-47D7-AEE6-B18F91925349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958C993A-A8F0-4D25-9502-D5732518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97B05C7F-1314-450B-955B-67F080D5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6946-B5F9-4090-9FA0-4F586F8C883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7DB5E32F-19DC-4EE9-9BBD-2CA3D6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795EE7B8-D15C-4B47-ABA4-7552976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67750EDD-6A40-4F86-A7AC-DA995BA0A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BF6CBFAC-8922-4782-8A2C-C0ECD9E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EF4C-043A-4713-8D60-4B30E8B5370C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CF7EB58-288B-4C65-B633-0742D698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4C8E0002-7811-4083-BDCF-409AF86F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0C8BF-A975-49AB-B2C9-998BFC14C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5F96515E-4C06-4E61-8081-A27A8F0C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A41E0-FCCB-4DDA-B901-25AD5389FAD6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2D1AC7E-6D0B-4E8B-8973-BAC52DF8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1468E9C1-C197-4CDB-9DF0-295277D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E53BC-F226-485E-9279-B20815A1A4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04A154C3-B95E-4402-B94A-75998F37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440063-15C0-48F4-9420-63E4C4BDF57D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4C994693-AC88-4A21-98FF-9B2EEBA26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00E77-8AF0-4AE9-98B7-C024CB0519AA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2EAFBD1E-0762-4F79-9236-877B96C562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97DA0E1E-B910-4C2E-98BA-409F5F2A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F2FE-FD9B-4636-8571-BDE98CE2A60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AE0C-76CC-4DE9-B340-17019989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67C62242-D331-4802-9AD3-68BFD77C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1C6CA-88A0-4645-A3CF-806CC8259E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8178E4C8-5A0B-4E44-8FAE-CE6B963C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31F3EF1F-2EC4-4F7F-A0BE-EECDF8BDC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B9DABB72-51E3-4CD2-B4BD-4D08E0AF3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B33FA57C-779A-4A13-BB00-884C34BB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59C0B4-0206-439A-9B9E-723A3A17869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AA222B4E-71B6-4C54-8D26-0BF8BFBEC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395033-4037-4F44-946F-8584076817C2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E8158909-3874-4103-931C-3C7952F0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51BAF5-8FBF-4556-9C04-2A5E4CC0C9AD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3640A029-CE3B-4E22-A7D7-265CA183F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8B1679-5E78-47BA-89CC-AC840DE59E0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5B43C7EC-1279-46F5-AC5D-B80E0539DA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93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30EF10F6-21C7-4841-A6F1-291255210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7FC536-7A18-4B84-AD04-5CEEE5EA7D8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9EF10618-1EFC-4F76-972E-FDF4D180B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FD55AB-DDF5-48D4-8BC6-68CBC0A8885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03096314-C44A-46BA-8DCF-B4F135CB3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FA1C8938-3808-4817-B834-831F5FA3B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9A96937B-76A0-46D8-B435-ABF5FF202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DF592574-9B08-440B-917A-6C714AEC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886F0E-4D03-4503-92DC-27BEE69D9FE0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01CC7FE2-DDE4-4A80-AC97-4C7669DA8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163F00-9A20-42CC-AB99-16A3BD40864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A7E9C851-4D34-4981-A1C6-6362DC64C0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C4AFD524-64C9-4F18-9E7E-8867A49ED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222FF7B6-7969-4240-90F6-16C5B6F0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122DE2FE-2726-4669-A7EF-AB31CE59A3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8BA6340A-FF08-4E0C-853E-7A6E2E0D7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31A5AE3-FB8F-416A-A40C-F31DC8032467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F4F9E-FF6C-4199-A80B-4497C2726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C493FF4D-ADAF-47FE-82AC-96FE7726D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94ED290E-6BFD-4D5C-AE00-9CB70755C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08555D-5D5D-478E-9A19-6108C9A1B50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EFDFD38D-5E56-43B7-AE94-E3EE088D0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B5CB7D6-976A-47C0-B33C-21F1BDA8A4B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11C0A5B7-FD5E-4032-A4C6-E0361A367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37459D5E-D350-4692-94F6-7BE93D4633D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F1332090@software.nju.edu.cn" TargetMode="External"/><Relationship Id="rId2" Type="http://schemas.openxmlformats.org/officeDocument/2006/relationships/hyperlink" Target="mailto:MF1332089@software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4614E-0691-427A-AD07-89C59EEE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450" y="620713"/>
            <a:ext cx="7199313" cy="1893887"/>
          </a:xfrm>
        </p:spPr>
        <p:txBody>
          <a:bodyPr/>
          <a:lstStyle/>
          <a:p>
            <a:pPr algn="ctr">
              <a:defRPr/>
            </a:pPr>
            <a:r>
              <a:rPr kumimoji="1" lang="zh-CN" altLang="en-US" sz="5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数据结构与算法分析</a:t>
            </a:r>
            <a:endParaRPr lang="zh-CN" altLang="en-US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87A348-766C-475C-8A9B-02EA6F6541DB}"/>
              </a:ext>
            </a:extLst>
          </p:cNvPr>
          <p:cNvSpPr/>
          <p:nvPr/>
        </p:nvSpPr>
        <p:spPr>
          <a:xfrm>
            <a:off x="1258888" y="3284538"/>
            <a:ext cx="7273925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latin typeface="+mn-lt"/>
                <a:ea typeface="+mn-ea"/>
              </a:rPr>
              <a:t>第四次作业</a:t>
            </a:r>
            <a:endParaRPr lang="en-US" altLang="zh-CN" sz="280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latin typeface="+mn-lt"/>
                <a:ea typeface="+mn-ea"/>
              </a:rPr>
              <a:t>张仁涛  </a:t>
            </a:r>
            <a:r>
              <a:rPr lang="en-US" altLang="zh-CN" sz="2800" dirty="0">
                <a:latin typeface="+mn-lt"/>
                <a:ea typeface="+mn-ea"/>
                <a:hlinkClick r:id="rId2"/>
              </a:rPr>
              <a:t>MF1332089@software.nju.edu.cn</a:t>
            </a:r>
            <a:endParaRPr lang="en-US" altLang="zh-CN" sz="280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latin typeface="+mn-lt"/>
                <a:ea typeface="+mn-ea"/>
              </a:rPr>
              <a:t>张    源  </a:t>
            </a:r>
            <a:r>
              <a:rPr lang="en-US" altLang="zh-CN" sz="2800" dirty="0">
                <a:latin typeface="+mn-lt"/>
                <a:ea typeface="+mn-ea"/>
                <a:hlinkClick r:id="rId3"/>
              </a:rPr>
              <a:t>MF1332090@software.nju.edu.cn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4951B16A-A836-4990-9DA4-25E59AE03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836613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对于任一节点</a:t>
            </a:r>
            <a:r>
              <a:rPr lang="en-US" altLang="zh-CN">
                <a:latin typeface="宋体" panose="02010600030101010101" pitchFamily="2" charset="-122"/>
              </a:rPr>
              <a:t>node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leftsize=</a:t>
            </a:r>
            <a:r>
              <a:rPr lang="zh-CN" altLang="en-US">
                <a:latin typeface="宋体" panose="02010600030101010101" pitchFamily="2" charset="-122"/>
              </a:rPr>
              <a:t>左子树中元素个数</a:t>
            </a:r>
            <a:r>
              <a:rPr lang="en-US" altLang="zh-CN">
                <a:latin typeface="宋体" panose="02010600030101010101" pitchFamily="2" charset="-122"/>
              </a:rPr>
              <a:t>+1</a:t>
            </a: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查找以</a:t>
            </a:r>
            <a:r>
              <a:rPr lang="en-US" altLang="zh-CN">
                <a:latin typeface="宋体" panose="02010600030101010101" pitchFamily="2" charset="-122"/>
              </a:rPr>
              <a:t>node</a:t>
            </a:r>
            <a:r>
              <a:rPr lang="zh-CN" altLang="en-US">
                <a:latin typeface="宋体" panose="02010600030101010101" pitchFamily="2" charset="-122"/>
              </a:rPr>
              <a:t>为根节点的二叉搜索树中第</a:t>
            </a:r>
            <a:r>
              <a:rPr lang="en-US" altLang="zh-CN">
                <a:latin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个小的元素</a:t>
            </a: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If k==n.leftsize,</a:t>
            </a:r>
            <a:r>
              <a:rPr lang="zh-CN" altLang="en-US" sz="2400">
                <a:latin typeface="宋体" panose="02010600030101010101" pitchFamily="2" charset="-122"/>
              </a:rPr>
              <a:t>则查找目标为</a:t>
            </a:r>
            <a:r>
              <a:rPr lang="en-US" altLang="zh-CN" sz="2400">
                <a:latin typeface="宋体" panose="02010600030101010101" pitchFamily="2" charset="-122"/>
              </a:rPr>
              <a:t>node</a:t>
            </a:r>
            <a:r>
              <a:rPr lang="zh-CN" altLang="en-US" sz="2400">
                <a:latin typeface="宋体" panose="02010600030101010101" pitchFamily="2" charset="-122"/>
              </a:rPr>
              <a:t>本身</a:t>
            </a: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If k&lt;n.leftsize,</a:t>
            </a:r>
            <a:r>
              <a:rPr lang="zh-CN" altLang="en-US" sz="2400">
                <a:latin typeface="宋体" panose="02010600030101010101" pitchFamily="2" charset="-122"/>
              </a:rPr>
              <a:t>则目标元素在左子树中</a:t>
            </a: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If k&gt;n.leftsize,</a:t>
            </a:r>
            <a:r>
              <a:rPr lang="zh-CN" altLang="en-US" sz="2400">
                <a:latin typeface="宋体" panose="02010600030101010101" pitchFamily="2" charset="-122"/>
              </a:rPr>
              <a:t>则目标元素在右子树中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8F370BA4-E6CB-4A5C-9C77-F1E7E373E10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65288"/>
            <a:ext cx="5562600" cy="685800"/>
            <a:chOff x="1008" y="3072"/>
            <a:chExt cx="3504" cy="432"/>
          </a:xfrm>
        </p:grpSpPr>
        <p:sp>
          <p:nvSpPr>
            <p:cNvPr id="22532" name="Rectangle 5">
              <a:extLst>
                <a:ext uri="{FF2B5EF4-FFF2-40B4-BE49-F238E27FC236}">
                  <a16:creationId xmlns:a16="http://schemas.microsoft.com/office/drawing/2014/main" id="{B141B4ED-726C-4C87-8D25-E29AE52D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35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leftSize        left        element          right</a:t>
              </a:r>
            </a:p>
          </p:txBody>
        </p:sp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FB651735-7168-441B-8D63-8B3BFF06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22534" name="Line 7">
              <a:extLst>
                <a:ext uri="{FF2B5EF4-FFF2-40B4-BE49-F238E27FC236}">
                  <a16:creationId xmlns:a16="http://schemas.microsoft.com/office/drawing/2014/main" id="{4A4C4B33-61A1-40D6-BC76-37E2BC52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22535" name="Line 8">
              <a:extLst>
                <a:ext uri="{FF2B5EF4-FFF2-40B4-BE49-F238E27FC236}">
                  <a16:creationId xmlns:a16="http://schemas.microsoft.com/office/drawing/2014/main" id="{15B2F01D-D901-4CA0-BF52-8F46609F1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376B2EA9-1CA2-474A-8FAE-FDAC711A1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宋体" panose="02010600030101010101" pitchFamily="2" charset="-122"/>
              </a:rPr>
              <a:t>Public BinaryNode findkth(BinaryNode t,int k)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		if(k&lt;=0 || t==null)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  	return null; 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</a:t>
            </a:r>
            <a:r>
              <a:rPr lang="en-US" altLang="zh-CN">
                <a:latin typeface="宋体" panose="02010600030101010101" pitchFamily="2" charset="-122"/>
              </a:rPr>
              <a:t>	if(k&lt;t.leftsize) 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   </a:t>
            </a:r>
            <a:r>
              <a:rPr lang="en-US" altLang="zh-CN">
                <a:latin typeface="宋体" panose="02010600030101010101" pitchFamily="2" charset="-122"/>
              </a:rPr>
              <a:t>	return findkth(t.left ,k);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	else if(k&gt;t.leftsize)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  	return findkth(t.right ,k-			t.leftsize);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		return 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25F77BF8-D80B-4388-A618-7860D798AA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Exercise 3</a:t>
            </a:r>
          </a:p>
          <a:p>
            <a:pPr lvl="1" eaLnBrk="1" hangingPunct="1">
              <a:defRPr/>
            </a:pPr>
            <a:r>
              <a:rPr lang="zh-CN" altLang="en-US" sz="2400" dirty="0"/>
              <a:t>对一棵空的</a:t>
            </a:r>
            <a:r>
              <a:rPr lang="en-US" altLang="zh-CN" sz="2400" dirty="0"/>
              <a:t>AVL</a:t>
            </a:r>
            <a:r>
              <a:rPr lang="zh-CN" altLang="en-US" sz="2400" dirty="0"/>
              <a:t>树，分别画出插入关键码为</a:t>
            </a:r>
            <a:r>
              <a:rPr lang="en-US" altLang="zh-CN" sz="2400" dirty="0"/>
              <a:t>{ 16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，</a:t>
            </a:r>
            <a:r>
              <a:rPr lang="en-US" altLang="zh-CN" sz="2400" dirty="0"/>
              <a:t>28</a:t>
            </a:r>
            <a:r>
              <a:rPr lang="zh-CN" altLang="en-US" sz="2400" dirty="0"/>
              <a:t>，</a:t>
            </a:r>
            <a:r>
              <a:rPr lang="en-US" altLang="zh-CN" sz="2400" dirty="0"/>
              <a:t>18</a:t>
            </a:r>
            <a:r>
              <a:rPr lang="zh-CN" altLang="en-US" sz="2400" dirty="0"/>
              <a:t>，</a:t>
            </a:r>
            <a:r>
              <a:rPr lang="en-US" altLang="zh-CN" sz="2400" dirty="0"/>
              <a:t>14</a:t>
            </a:r>
            <a:r>
              <a:rPr lang="zh-CN" altLang="en-US" sz="2400" dirty="0"/>
              <a:t>，</a:t>
            </a:r>
            <a:r>
              <a:rPr lang="en-US" altLang="zh-CN" sz="2400" dirty="0"/>
              <a:t>15}</a:t>
            </a:r>
            <a:r>
              <a:rPr lang="zh-CN" altLang="en-US" sz="2400" dirty="0"/>
              <a:t>后的</a:t>
            </a:r>
            <a:r>
              <a:rPr lang="en-US" altLang="zh-CN" sz="2400" dirty="0"/>
              <a:t>AVL</a:t>
            </a:r>
            <a:r>
              <a:rPr lang="zh-CN" altLang="en-US" sz="2400" dirty="0"/>
              <a:t>树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4">
            <a:extLst>
              <a:ext uri="{FF2B5EF4-FFF2-40B4-BE49-F238E27FC236}">
                <a16:creationId xmlns:a16="http://schemas.microsoft.com/office/drawing/2014/main" id="{112E20C2-DC76-41A7-A7BF-845971205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70802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16</a:t>
            </a:r>
          </a:p>
        </p:txBody>
      </p:sp>
      <p:grpSp>
        <p:nvGrpSpPr>
          <p:cNvPr id="25603" name="Group 52">
            <a:extLst>
              <a:ext uri="{FF2B5EF4-FFF2-40B4-BE49-F238E27FC236}">
                <a16:creationId xmlns:a16="http://schemas.microsoft.com/office/drawing/2014/main" id="{EB57860E-B888-4FF4-93CF-E6C62AA3B638}"/>
              </a:ext>
            </a:extLst>
          </p:cNvPr>
          <p:cNvGrpSpPr>
            <a:grpSpLocks/>
          </p:cNvGrpSpPr>
          <p:nvPr/>
        </p:nvGrpSpPr>
        <p:grpSpPr bwMode="auto">
          <a:xfrm>
            <a:off x="2098675" y="708025"/>
            <a:ext cx="1028700" cy="1371600"/>
            <a:chOff x="1344" y="288"/>
            <a:chExt cx="720" cy="960"/>
          </a:xfrm>
        </p:grpSpPr>
        <p:sp>
          <p:nvSpPr>
            <p:cNvPr id="25648" name="Oval 5">
              <a:extLst>
                <a:ext uri="{FF2B5EF4-FFF2-40B4-BE49-F238E27FC236}">
                  <a16:creationId xmlns:a16="http://schemas.microsoft.com/office/drawing/2014/main" id="{AE1D2373-4E42-43B7-B67C-53CF546F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49" name="Oval 6">
              <a:extLst>
                <a:ext uri="{FF2B5EF4-FFF2-40B4-BE49-F238E27FC236}">
                  <a16:creationId xmlns:a16="http://schemas.microsoft.com/office/drawing/2014/main" id="{C1E80E2A-4004-4EF8-AAF7-C722FEDF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6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50" name="Line 7">
              <a:extLst>
                <a:ext uri="{FF2B5EF4-FFF2-40B4-BE49-F238E27FC236}">
                  <a16:creationId xmlns:a16="http://schemas.microsoft.com/office/drawing/2014/main" id="{4C44E0FB-DD8C-4225-AF24-BA563319C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6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4" name="Group 51">
            <a:extLst>
              <a:ext uri="{FF2B5EF4-FFF2-40B4-BE49-F238E27FC236}">
                <a16:creationId xmlns:a16="http://schemas.microsoft.com/office/drawing/2014/main" id="{95DDA6DF-8231-43F2-B1F2-6437C8E84927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784225"/>
            <a:ext cx="1138238" cy="2209800"/>
            <a:chOff x="2496" y="240"/>
            <a:chExt cx="816" cy="1584"/>
          </a:xfrm>
        </p:grpSpPr>
        <p:sp>
          <p:nvSpPr>
            <p:cNvPr id="25643" name="Oval 8">
              <a:extLst>
                <a:ext uri="{FF2B5EF4-FFF2-40B4-BE49-F238E27FC236}">
                  <a16:creationId xmlns:a16="http://schemas.microsoft.com/office/drawing/2014/main" id="{25CFA2CF-994A-4C41-835E-D8FCBCD6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44" name="Oval 9">
              <a:extLst>
                <a:ext uri="{FF2B5EF4-FFF2-40B4-BE49-F238E27FC236}">
                  <a16:creationId xmlns:a16="http://schemas.microsoft.com/office/drawing/2014/main" id="{83BCCE7F-DC1F-46A5-9DB1-D6BC59F3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8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45" name="Line 10">
              <a:extLst>
                <a:ext uri="{FF2B5EF4-FFF2-40B4-BE49-F238E27FC236}">
                  <a16:creationId xmlns:a16="http://schemas.microsoft.com/office/drawing/2014/main" id="{51B8674E-C2BC-463D-9FA7-D3C57841D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5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Oval 11">
              <a:extLst>
                <a:ext uri="{FF2B5EF4-FFF2-40B4-BE49-F238E27FC236}">
                  <a16:creationId xmlns:a16="http://schemas.microsoft.com/office/drawing/2014/main" id="{7D50DCA9-AEFB-4FC0-8B93-D65E3F7A5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5647" name="Line 12">
              <a:extLst>
                <a:ext uri="{FF2B5EF4-FFF2-40B4-BE49-F238E27FC236}">
                  <a16:creationId xmlns:a16="http://schemas.microsoft.com/office/drawing/2014/main" id="{8A6CC0DF-0ED9-4BF6-B5C1-7A603C874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0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Line 13">
            <a:extLst>
              <a:ext uri="{FF2B5EF4-FFF2-40B4-BE49-F238E27FC236}">
                <a16:creationId xmlns:a16="http://schemas.microsoft.com/office/drawing/2014/main" id="{F42F0443-374D-432B-997E-4DBD8F83A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1546225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14">
            <a:extLst>
              <a:ext uri="{FF2B5EF4-FFF2-40B4-BE49-F238E27FC236}">
                <a16:creationId xmlns:a16="http://schemas.microsoft.com/office/drawing/2014/main" id="{C7C203F8-9E47-4B80-8ECC-63CE024E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1165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左双</a:t>
            </a:r>
          </a:p>
        </p:txBody>
      </p:sp>
      <p:grpSp>
        <p:nvGrpSpPr>
          <p:cNvPr id="25607" name="Group 50">
            <a:extLst>
              <a:ext uri="{FF2B5EF4-FFF2-40B4-BE49-F238E27FC236}">
                <a16:creationId xmlns:a16="http://schemas.microsoft.com/office/drawing/2014/main" id="{20FC612F-26A1-4278-A161-DCAC1A9DF336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784225"/>
            <a:ext cx="1600200" cy="1400175"/>
            <a:chOff x="4128" y="288"/>
            <a:chExt cx="1152" cy="1008"/>
          </a:xfrm>
        </p:grpSpPr>
        <p:sp>
          <p:nvSpPr>
            <p:cNvPr id="25638" name="Oval 15">
              <a:extLst>
                <a:ext uri="{FF2B5EF4-FFF2-40B4-BE49-F238E27FC236}">
                  <a16:creationId xmlns:a16="http://schemas.microsoft.com/office/drawing/2014/main" id="{1C3431FE-4A07-4F70-B05C-A9E6265E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5639" name="Oval 16">
              <a:extLst>
                <a:ext uri="{FF2B5EF4-FFF2-40B4-BE49-F238E27FC236}">
                  <a16:creationId xmlns:a16="http://schemas.microsoft.com/office/drawing/2014/main" id="{8F756BDD-2858-49F5-9DBA-A89E4C1E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40" name="Line 17">
              <a:extLst>
                <a:ext uri="{FF2B5EF4-FFF2-40B4-BE49-F238E27FC236}">
                  <a16:creationId xmlns:a16="http://schemas.microsoft.com/office/drawing/2014/main" id="{9A61694A-F850-4359-A6D4-2219530A1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6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Oval 18">
              <a:extLst>
                <a:ext uri="{FF2B5EF4-FFF2-40B4-BE49-F238E27FC236}">
                  <a16:creationId xmlns:a16="http://schemas.microsoft.com/office/drawing/2014/main" id="{475E48A2-551D-4955-825E-933DC3E7A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42" name="Line 19">
              <a:extLst>
                <a:ext uri="{FF2B5EF4-FFF2-40B4-BE49-F238E27FC236}">
                  <a16:creationId xmlns:a16="http://schemas.microsoft.com/office/drawing/2014/main" id="{70B7FB67-5A6A-480F-8CB8-4F3976324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6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47">
            <a:extLst>
              <a:ext uri="{FF2B5EF4-FFF2-40B4-BE49-F238E27FC236}">
                <a16:creationId xmlns:a16="http://schemas.microsoft.com/office/drawing/2014/main" id="{67DCF348-375E-4C99-B6D5-EAEB8588D66D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3146425"/>
            <a:ext cx="1409700" cy="2057400"/>
            <a:chOff x="192" y="1920"/>
            <a:chExt cx="1152" cy="1680"/>
          </a:xfrm>
        </p:grpSpPr>
        <p:sp>
          <p:nvSpPr>
            <p:cNvPr id="25631" name="Oval 20">
              <a:extLst>
                <a:ext uri="{FF2B5EF4-FFF2-40B4-BE49-F238E27FC236}">
                  <a16:creationId xmlns:a16="http://schemas.microsoft.com/office/drawing/2014/main" id="{F4A0868B-3EF8-45E0-969C-8D85E2B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5632" name="Oval 21">
              <a:extLst>
                <a:ext uri="{FF2B5EF4-FFF2-40B4-BE49-F238E27FC236}">
                  <a16:creationId xmlns:a16="http://schemas.microsoft.com/office/drawing/2014/main" id="{8D074AF1-F4E7-42EB-8318-96A30DD6A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33" name="Line 22">
              <a:extLst>
                <a:ext uri="{FF2B5EF4-FFF2-40B4-BE49-F238E27FC236}">
                  <a16:creationId xmlns:a16="http://schemas.microsoft.com/office/drawing/2014/main" id="{E97DC060-6950-453C-81EA-32011A207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Oval 23">
              <a:extLst>
                <a:ext uri="{FF2B5EF4-FFF2-40B4-BE49-F238E27FC236}">
                  <a16:creationId xmlns:a16="http://schemas.microsoft.com/office/drawing/2014/main" id="{F799F9B2-D54C-4E12-8297-FF997BDD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35" name="Line 24">
              <a:extLst>
                <a:ext uri="{FF2B5EF4-FFF2-40B4-BE49-F238E27FC236}">
                  <a16:creationId xmlns:a16="http://schemas.microsoft.com/office/drawing/2014/main" id="{E10E83E4-F45C-439B-8919-2D5334857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Oval 25">
              <a:extLst>
                <a:ext uri="{FF2B5EF4-FFF2-40B4-BE49-F238E27FC236}">
                  <a16:creationId xmlns:a16="http://schemas.microsoft.com/office/drawing/2014/main" id="{5B331CD1-DF42-406E-A561-5E7DE085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5637" name="Line 26">
              <a:extLst>
                <a:ext uri="{FF2B5EF4-FFF2-40B4-BE49-F238E27FC236}">
                  <a16:creationId xmlns:a16="http://schemas.microsoft.com/office/drawing/2014/main" id="{3E7FB2C4-D4CD-4520-8162-823FDEB15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9" name="Group 48">
            <a:extLst>
              <a:ext uri="{FF2B5EF4-FFF2-40B4-BE49-F238E27FC236}">
                <a16:creationId xmlns:a16="http://schemas.microsoft.com/office/drawing/2014/main" id="{32A2C870-7451-4E88-A541-7078C0E5601D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2917825"/>
            <a:ext cx="1447800" cy="2895600"/>
            <a:chOff x="1680" y="1920"/>
            <a:chExt cx="1152" cy="2304"/>
          </a:xfrm>
        </p:grpSpPr>
        <p:sp>
          <p:nvSpPr>
            <p:cNvPr id="25622" name="Oval 27">
              <a:extLst>
                <a:ext uri="{FF2B5EF4-FFF2-40B4-BE49-F238E27FC236}">
                  <a16:creationId xmlns:a16="http://schemas.microsoft.com/office/drawing/2014/main" id="{AB0417DF-3BD3-4059-A99C-D1AA15A05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5623" name="Oval 28">
              <a:extLst>
                <a:ext uri="{FF2B5EF4-FFF2-40B4-BE49-F238E27FC236}">
                  <a16:creationId xmlns:a16="http://schemas.microsoft.com/office/drawing/2014/main" id="{67D044F2-A92C-4569-A875-8B771D95C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24" name="Line 29">
              <a:extLst>
                <a:ext uri="{FF2B5EF4-FFF2-40B4-BE49-F238E27FC236}">
                  <a16:creationId xmlns:a16="http://schemas.microsoft.com/office/drawing/2014/main" id="{BF0E17E7-68EF-488F-8326-97E6D462D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Oval 30">
              <a:extLst>
                <a:ext uri="{FF2B5EF4-FFF2-40B4-BE49-F238E27FC236}">
                  <a16:creationId xmlns:a16="http://schemas.microsoft.com/office/drawing/2014/main" id="{EA737565-5095-45DC-9D70-352458A9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26" name="Line 31">
              <a:extLst>
                <a:ext uri="{FF2B5EF4-FFF2-40B4-BE49-F238E27FC236}">
                  <a16:creationId xmlns:a16="http://schemas.microsoft.com/office/drawing/2014/main" id="{234B6B33-93AC-4005-BCA6-7619AEF89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Oval 32">
              <a:extLst>
                <a:ext uri="{FF2B5EF4-FFF2-40B4-BE49-F238E27FC236}">
                  <a16:creationId xmlns:a16="http://schemas.microsoft.com/office/drawing/2014/main" id="{404C6B4A-0EBC-45ED-97C4-D05586DB4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5628" name="Line 33">
              <a:extLst>
                <a:ext uri="{FF2B5EF4-FFF2-40B4-BE49-F238E27FC236}">
                  <a16:creationId xmlns:a16="http://schemas.microsoft.com/office/drawing/2014/main" id="{54F511F3-7AEA-4D9F-A4AA-C2B6E142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Oval 34">
              <a:extLst>
                <a:ext uri="{FF2B5EF4-FFF2-40B4-BE49-F238E27FC236}">
                  <a16:creationId xmlns:a16="http://schemas.microsoft.com/office/drawing/2014/main" id="{F728C9C7-1589-456A-92E2-CACEA2105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5630" name="Line 35">
              <a:extLst>
                <a:ext uri="{FF2B5EF4-FFF2-40B4-BE49-F238E27FC236}">
                  <a16:creationId xmlns:a16="http://schemas.microsoft.com/office/drawing/2014/main" id="{2C72E4B0-9EDF-470A-8591-D76003A13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6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Line 36">
            <a:extLst>
              <a:ext uri="{FF2B5EF4-FFF2-40B4-BE49-F238E27FC236}">
                <a16:creationId xmlns:a16="http://schemas.microsoft.com/office/drawing/2014/main" id="{828CFF1B-C2D1-45C3-99FC-5480BAE18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75" y="4365625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37">
            <a:extLst>
              <a:ext uri="{FF2B5EF4-FFF2-40B4-BE49-F238E27FC236}">
                <a16:creationId xmlns:a16="http://schemas.microsoft.com/office/drawing/2014/main" id="{F6B38613-1CF8-4D6E-BA5B-6D937AE1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39846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右单</a:t>
            </a:r>
          </a:p>
        </p:txBody>
      </p:sp>
      <p:grpSp>
        <p:nvGrpSpPr>
          <p:cNvPr id="25612" name="Group 49">
            <a:extLst>
              <a:ext uri="{FF2B5EF4-FFF2-40B4-BE49-F238E27FC236}">
                <a16:creationId xmlns:a16="http://schemas.microsoft.com/office/drawing/2014/main" id="{D7F62A56-1EC2-4ADC-BE01-7D80431190DD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3375025"/>
            <a:ext cx="1951038" cy="2133600"/>
            <a:chOff x="3936" y="2016"/>
            <a:chExt cx="1536" cy="1680"/>
          </a:xfrm>
        </p:grpSpPr>
        <p:sp>
          <p:nvSpPr>
            <p:cNvPr id="25613" name="Oval 38">
              <a:extLst>
                <a:ext uri="{FF2B5EF4-FFF2-40B4-BE49-F238E27FC236}">
                  <a16:creationId xmlns:a16="http://schemas.microsoft.com/office/drawing/2014/main" id="{0ED04C36-E91E-4F3B-8F9A-A94F62E0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5614" name="Oval 39">
              <a:extLst>
                <a:ext uri="{FF2B5EF4-FFF2-40B4-BE49-F238E27FC236}">
                  <a16:creationId xmlns:a16="http://schemas.microsoft.com/office/drawing/2014/main" id="{C5B3B6DC-105B-4576-BA5C-652CCCDA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5615" name="Line 40">
              <a:extLst>
                <a:ext uri="{FF2B5EF4-FFF2-40B4-BE49-F238E27FC236}">
                  <a16:creationId xmlns:a16="http://schemas.microsoft.com/office/drawing/2014/main" id="{EA2EA72F-3A72-4DFC-8D2D-D416A7F86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3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Oval 41">
              <a:extLst>
                <a:ext uri="{FF2B5EF4-FFF2-40B4-BE49-F238E27FC236}">
                  <a16:creationId xmlns:a16="http://schemas.microsoft.com/office/drawing/2014/main" id="{654DA6D0-266B-4DF3-9979-C17D07BC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5617" name="Line 42">
              <a:extLst>
                <a:ext uri="{FF2B5EF4-FFF2-40B4-BE49-F238E27FC236}">
                  <a16:creationId xmlns:a16="http://schemas.microsoft.com/office/drawing/2014/main" id="{D30936AE-4AB6-4D4A-8103-687D518E1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Oval 43">
              <a:extLst>
                <a:ext uri="{FF2B5EF4-FFF2-40B4-BE49-F238E27FC236}">
                  <a16:creationId xmlns:a16="http://schemas.microsoft.com/office/drawing/2014/main" id="{9DADFEED-C112-4833-A107-0ACE068F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5619" name="Line 44">
              <a:extLst>
                <a:ext uri="{FF2B5EF4-FFF2-40B4-BE49-F238E27FC236}">
                  <a16:creationId xmlns:a16="http://schemas.microsoft.com/office/drawing/2014/main" id="{59BDADA0-FE0E-4BDF-8CCE-B6639C69C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0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Oval 45">
              <a:extLst>
                <a:ext uri="{FF2B5EF4-FFF2-40B4-BE49-F238E27FC236}">
                  <a16:creationId xmlns:a16="http://schemas.microsoft.com/office/drawing/2014/main" id="{C55EFEFC-7D0F-4F34-AE79-9724C060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5621" name="Line 46">
              <a:extLst>
                <a:ext uri="{FF2B5EF4-FFF2-40B4-BE49-F238E27FC236}">
                  <a16:creationId xmlns:a16="http://schemas.microsoft.com/office/drawing/2014/main" id="{02198527-CE0B-43AA-9446-57845C75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6">
            <a:extLst>
              <a:ext uri="{FF2B5EF4-FFF2-40B4-BE49-F238E27FC236}">
                <a16:creationId xmlns:a16="http://schemas.microsoft.com/office/drawing/2014/main" id="{1BDB9EF1-551B-4FDC-B3E8-2904E1D16ADD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495300"/>
            <a:ext cx="2266950" cy="2438400"/>
            <a:chOff x="480" y="144"/>
            <a:chExt cx="1920" cy="2064"/>
          </a:xfrm>
        </p:grpSpPr>
        <p:sp>
          <p:nvSpPr>
            <p:cNvPr id="26671" name="Oval 4">
              <a:extLst>
                <a:ext uri="{FF2B5EF4-FFF2-40B4-BE49-F238E27FC236}">
                  <a16:creationId xmlns:a16="http://schemas.microsoft.com/office/drawing/2014/main" id="{244E074A-7E41-459D-862E-3047D43E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6672" name="Oval 5">
              <a:extLst>
                <a:ext uri="{FF2B5EF4-FFF2-40B4-BE49-F238E27FC236}">
                  <a16:creationId xmlns:a16="http://schemas.microsoft.com/office/drawing/2014/main" id="{25C4E951-DB47-434D-88D1-2FD5F973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6673" name="Line 6">
              <a:extLst>
                <a:ext uri="{FF2B5EF4-FFF2-40B4-BE49-F238E27FC236}">
                  <a16:creationId xmlns:a16="http://schemas.microsoft.com/office/drawing/2014/main" id="{CEC1E00E-1CAD-4959-B813-D422207A5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Oval 7">
              <a:extLst>
                <a:ext uri="{FF2B5EF4-FFF2-40B4-BE49-F238E27FC236}">
                  <a16:creationId xmlns:a16="http://schemas.microsoft.com/office/drawing/2014/main" id="{33AB5C26-D85D-44CE-A9BD-C010C22B3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6675" name="Line 8">
              <a:extLst>
                <a:ext uri="{FF2B5EF4-FFF2-40B4-BE49-F238E27FC236}">
                  <a16:creationId xmlns:a16="http://schemas.microsoft.com/office/drawing/2014/main" id="{4504EBAA-590D-42DB-954F-09CC356C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4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Oval 9">
              <a:extLst>
                <a:ext uri="{FF2B5EF4-FFF2-40B4-BE49-F238E27FC236}">
                  <a16:creationId xmlns:a16="http://schemas.microsoft.com/office/drawing/2014/main" id="{BD5176BD-9AA3-48B4-99E5-655AA48E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6677" name="Line 10">
              <a:extLst>
                <a:ext uri="{FF2B5EF4-FFF2-40B4-BE49-F238E27FC236}">
                  <a16:creationId xmlns:a16="http://schemas.microsoft.com/office/drawing/2014/main" id="{EE39126F-C754-4798-870A-C6935AFC7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Oval 11">
              <a:extLst>
                <a:ext uri="{FF2B5EF4-FFF2-40B4-BE49-F238E27FC236}">
                  <a16:creationId xmlns:a16="http://schemas.microsoft.com/office/drawing/2014/main" id="{A843BD1A-DBF8-462F-8FDB-4DDFEF2B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6679" name="Line 12">
              <a:extLst>
                <a:ext uri="{FF2B5EF4-FFF2-40B4-BE49-F238E27FC236}">
                  <a16:creationId xmlns:a16="http://schemas.microsoft.com/office/drawing/2014/main" id="{BB1B2D92-0909-4737-9F7C-75F3B8564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Oval 13">
              <a:extLst>
                <a:ext uri="{FF2B5EF4-FFF2-40B4-BE49-F238E27FC236}">
                  <a16:creationId xmlns:a16="http://schemas.microsoft.com/office/drawing/2014/main" id="{740908E6-944E-4625-8719-6976A5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6681" name="Line 14">
              <a:extLst>
                <a:ext uri="{FF2B5EF4-FFF2-40B4-BE49-F238E27FC236}">
                  <a16:creationId xmlns:a16="http://schemas.microsoft.com/office/drawing/2014/main" id="{D72BE0EA-5A27-4ECD-B512-1953E24D4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6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Line 15">
            <a:extLst>
              <a:ext uri="{FF2B5EF4-FFF2-40B4-BE49-F238E27FC236}">
                <a16:creationId xmlns:a16="http://schemas.microsoft.com/office/drawing/2014/main" id="{94844BBE-3914-4095-8C1C-FA1EC6DA1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14097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Text Box 16">
            <a:extLst>
              <a:ext uri="{FF2B5EF4-FFF2-40B4-BE49-F238E27FC236}">
                <a16:creationId xmlns:a16="http://schemas.microsoft.com/office/drawing/2014/main" id="{3587282C-70B4-479F-A111-CC9AEF3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11049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左单</a:t>
            </a:r>
          </a:p>
        </p:txBody>
      </p:sp>
      <p:grpSp>
        <p:nvGrpSpPr>
          <p:cNvPr id="26629" name="Group 57">
            <a:extLst>
              <a:ext uri="{FF2B5EF4-FFF2-40B4-BE49-F238E27FC236}">
                <a16:creationId xmlns:a16="http://schemas.microsoft.com/office/drawing/2014/main" id="{53D98A93-102F-48D8-8FEC-3B2E2F4CFFC3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571500"/>
            <a:ext cx="2133600" cy="1860550"/>
            <a:chOff x="2640" y="192"/>
            <a:chExt cx="1872" cy="1632"/>
          </a:xfrm>
        </p:grpSpPr>
        <p:sp>
          <p:nvSpPr>
            <p:cNvPr id="26660" name="Oval 17">
              <a:extLst>
                <a:ext uri="{FF2B5EF4-FFF2-40B4-BE49-F238E27FC236}">
                  <a16:creationId xmlns:a16="http://schemas.microsoft.com/office/drawing/2014/main" id="{0373CC26-A6B7-4A22-8F24-8BA37A69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6661" name="Oval 18">
              <a:extLst>
                <a:ext uri="{FF2B5EF4-FFF2-40B4-BE49-F238E27FC236}">
                  <a16:creationId xmlns:a16="http://schemas.microsoft.com/office/drawing/2014/main" id="{1E66B9CD-ACAD-4FFB-9E5E-E5857D66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6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6662" name="Line 19">
              <a:extLst>
                <a:ext uri="{FF2B5EF4-FFF2-40B4-BE49-F238E27FC236}">
                  <a16:creationId xmlns:a16="http://schemas.microsoft.com/office/drawing/2014/main" id="{D8B72CF5-561E-4E94-AA4C-7679AE1C0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5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Oval 20">
              <a:extLst>
                <a:ext uri="{FF2B5EF4-FFF2-40B4-BE49-F238E27FC236}">
                  <a16:creationId xmlns:a16="http://schemas.microsoft.com/office/drawing/2014/main" id="{9034FAB2-6FE3-4B28-A839-F2C2A36D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8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6664" name="Line 21">
              <a:extLst>
                <a:ext uri="{FF2B5EF4-FFF2-40B4-BE49-F238E27FC236}">
                  <a16:creationId xmlns:a16="http://schemas.microsoft.com/office/drawing/2014/main" id="{2F49E49A-7DA2-4E77-A2C3-0FAABC53B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5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Oval 22">
              <a:extLst>
                <a:ext uri="{FF2B5EF4-FFF2-40B4-BE49-F238E27FC236}">
                  <a16:creationId xmlns:a16="http://schemas.microsoft.com/office/drawing/2014/main" id="{B74B843C-7847-41B1-80A5-579A207F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6666" name="Line 23">
              <a:extLst>
                <a:ext uri="{FF2B5EF4-FFF2-40B4-BE49-F238E27FC236}">
                  <a16:creationId xmlns:a16="http://schemas.microsoft.com/office/drawing/2014/main" id="{22C2B44C-A508-47B1-9307-E9AEFFBCB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Oval 24">
              <a:extLst>
                <a:ext uri="{FF2B5EF4-FFF2-40B4-BE49-F238E27FC236}">
                  <a16:creationId xmlns:a16="http://schemas.microsoft.com/office/drawing/2014/main" id="{1854CD83-3FF9-48C6-AEFE-834793A39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6668" name="Line 25">
              <a:extLst>
                <a:ext uri="{FF2B5EF4-FFF2-40B4-BE49-F238E27FC236}">
                  <a16:creationId xmlns:a16="http://schemas.microsoft.com/office/drawing/2014/main" id="{76E2D574-EC9C-494B-AE1F-9F62E428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Oval 26">
              <a:extLst>
                <a:ext uri="{FF2B5EF4-FFF2-40B4-BE49-F238E27FC236}">
                  <a16:creationId xmlns:a16="http://schemas.microsoft.com/office/drawing/2014/main" id="{1AA2E945-6EB4-43C8-9ABA-F718B66F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6670" name="Line 27">
              <a:extLst>
                <a:ext uri="{FF2B5EF4-FFF2-40B4-BE49-F238E27FC236}">
                  <a16:creationId xmlns:a16="http://schemas.microsoft.com/office/drawing/2014/main" id="{74BE9828-A766-4164-AB8A-0719C7AB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0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0" name="Group 58">
            <a:extLst>
              <a:ext uri="{FF2B5EF4-FFF2-40B4-BE49-F238E27FC236}">
                <a16:creationId xmlns:a16="http://schemas.microsoft.com/office/drawing/2014/main" id="{602FF427-73DC-4C57-9375-F5A61B9A0D52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3009900"/>
            <a:ext cx="2262188" cy="2667000"/>
            <a:chOff x="528" y="2016"/>
            <a:chExt cx="1872" cy="2208"/>
          </a:xfrm>
        </p:grpSpPr>
        <p:sp>
          <p:nvSpPr>
            <p:cNvPr id="26647" name="Oval 28">
              <a:extLst>
                <a:ext uri="{FF2B5EF4-FFF2-40B4-BE49-F238E27FC236}">
                  <a16:creationId xmlns:a16="http://schemas.microsoft.com/office/drawing/2014/main" id="{47D16F93-7089-468A-911E-3E3799D7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6648" name="Oval 29">
              <a:extLst>
                <a:ext uri="{FF2B5EF4-FFF2-40B4-BE49-F238E27FC236}">
                  <a16:creationId xmlns:a16="http://schemas.microsoft.com/office/drawing/2014/main" id="{CE15E41E-D17F-4D02-9172-83DA2AA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6649" name="Line 30">
              <a:extLst>
                <a:ext uri="{FF2B5EF4-FFF2-40B4-BE49-F238E27FC236}">
                  <a16:creationId xmlns:a16="http://schemas.microsoft.com/office/drawing/2014/main" id="{C303FBB2-4261-41BF-970A-FE2E46ADB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3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Oval 31">
              <a:extLst>
                <a:ext uri="{FF2B5EF4-FFF2-40B4-BE49-F238E27FC236}">
                  <a16:creationId xmlns:a16="http://schemas.microsoft.com/office/drawing/2014/main" id="{9AB6FD92-8E6B-408D-BEE4-6A4D8C62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6651" name="Line 32">
              <a:extLst>
                <a:ext uri="{FF2B5EF4-FFF2-40B4-BE49-F238E27FC236}">
                  <a16:creationId xmlns:a16="http://schemas.microsoft.com/office/drawing/2014/main" id="{2A3C83C2-DC91-4CA0-B540-8C49F3087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Oval 33">
              <a:extLst>
                <a:ext uri="{FF2B5EF4-FFF2-40B4-BE49-F238E27FC236}">
                  <a16:creationId xmlns:a16="http://schemas.microsoft.com/office/drawing/2014/main" id="{BE28BFEF-4D1A-4F08-8BB2-A0855C3F8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6653" name="Line 34">
              <a:extLst>
                <a:ext uri="{FF2B5EF4-FFF2-40B4-BE49-F238E27FC236}">
                  <a16:creationId xmlns:a16="http://schemas.microsoft.com/office/drawing/2014/main" id="{8C080CAB-C88E-46CA-B8D8-FAB63CE3A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Oval 35">
              <a:extLst>
                <a:ext uri="{FF2B5EF4-FFF2-40B4-BE49-F238E27FC236}">
                  <a16:creationId xmlns:a16="http://schemas.microsoft.com/office/drawing/2014/main" id="{14C55AD6-8DC2-414B-9239-DCBA5A22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6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6655" name="Line 36">
              <a:extLst>
                <a:ext uri="{FF2B5EF4-FFF2-40B4-BE49-F238E27FC236}">
                  <a16:creationId xmlns:a16="http://schemas.microsoft.com/office/drawing/2014/main" id="{21E52C4C-B6BF-41CC-8935-498059B4C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Oval 37">
              <a:extLst>
                <a:ext uri="{FF2B5EF4-FFF2-40B4-BE49-F238E27FC236}">
                  <a16:creationId xmlns:a16="http://schemas.microsoft.com/office/drawing/2014/main" id="{45DC1B82-201E-4FA5-AA9D-FBC2665C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6657" name="Line 38">
              <a:extLst>
                <a:ext uri="{FF2B5EF4-FFF2-40B4-BE49-F238E27FC236}">
                  <a16:creationId xmlns:a16="http://schemas.microsoft.com/office/drawing/2014/main" id="{029D90DD-FC6D-4D3B-B9C7-2F1FCBA0C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Oval 39">
              <a:extLst>
                <a:ext uri="{FF2B5EF4-FFF2-40B4-BE49-F238E27FC236}">
                  <a16:creationId xmlns:a16="http://schemas.microsoft.com/office/drawing/2014/main" id="{F3D5B12D-728B-47D3-ABDA-1DBDF927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6659" name="Line 40">
              <a:extLst>
                <a:ext uri="{FF2B5EF4-FFF2-40B4-BE49-F238E27FC236}">
                  <a16:creationId xmlns:a16="http://schemas.microsoft.com/office/drawing/2014/main" id="{6608C620-E2BA-4081-8021-00EBD352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Line 41">
            <a:extLst>
              <a:ext uri="{FF2B5EF4-FFF2-40B4-BE49-F238E27FC236}">
                <a16:creationId xmlns:a16="http://schemas.microsoft.com/office/drawing/2014/main" id="{A72E98C7-8CD9-401A-BDC8-741BAE0D4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025" y="4152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42">
            <a:extLst>
              <a:ext uri="{FF2B5EF4-FFF2-40B4-BE49-F238E27FC236}">
                <a16:creationId xmlns:a16="http://schemas.microsoft.com/office/drawing/2014/main" id="{5F215E40-C0B6-4B9B-AE2F-357765C5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38481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右双</a:t>
            </a:r>
          </a:p>
        </p:txBody>
      </p:sp>
      <p:grpSp>
        <p:nvGrpSpPr>
          <p:cNvPr id="26633" name="Group 59">
            <a:extLst>
              <a:ext uri="{FF2B5EF4-FFF2-40B4-BE49-F238E27FC236}">
                <a16:creationId xmlns:a16="http://schemas.microsoft.com/office/drawing/2014/main" id="{67B9ADF7-3A04-44FC-8E0E-AB5A68F807EB}"/>
              </a:ext>
            </a:extLst>
          </p:cNvPr>
          <p:cNvGrpSpPr>
            <a:grpSpLocks/>
          </p:cNvGrpSpPr>
          <p:nvPr/>
        </p:nvGrpSpPr>
        <p:grpSpPr bwMode="auto">
          <a:xfrm>
            <a:off x="4670425" y="3238500"/>
            <a:ext cx="2819400" cy="2114550"/>
            <a:chOff x="3024" y="2016"/>
            <a:chExt cx="2112" cy="1584"/>
          </a:xfrm>
        </p:grpSpPr>
        <p:sp>
          <p:nvSpPr>
            <p:cNvPr id="26634" name="Oval 43">
              <a:extLst>
                <a:ext uri="{FF2B5EF4-FFF2-40B4-BE49-F238E27FC236}">
                  <a16:creationId xmlns:a16="http://schemas.microsoft.com/office/drawing/2014/main" id="{32FAEBA7-0D2B-4EF5-893A-E0A43A3D3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6635" name="Oval 44">
              <a:extLst>
                <a:ext uri="{FF2B5EF4-FFF2-40B4-BE49-F238E27FC236}">
                  <a16:creationId xmlns:a16="http://schemas.microsoft.com/office/drawing/2014/main" id="{3F3064C3-F734-4150-B5E4-4250B75F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6636" name="Line 45">
              <a:extLst>
                <a:ext uri="{FF2B5EF4-FFF2-40B4-BE49-F238E27FC236}">
                  <a16:creationId xmlns:a16="http://schemas.microsoft.com/office/drawing/2014/main" id="{70F6290F-9FED-48AB-8519-4898ABC07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Oval 46">
              <a:extLst>
                <a:ext uri="{FF2B5EF4-FFF2-40B4-BE49-F238E27FC236}">
                  <a16:creationId xmlns:a16="http://schemas.microsoft.com/office/drawing/2014/main" id="{A47D15A2-1471-48B2-A4C3-3EDF0BF3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6638" name="Line 47">
              <a:extLst>
                <a:ext uri="{FF2B5EF4-FFF2-40B4-BE49-F238E27FC236}">
                  <a16:creationId xmlns:a16="http://schemas.microsoft.com/office/drawing/2014/main" id="{3E72940B-122E-498C-AD1A-E2F17E6A9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Oval 48">
              <a:extLst>
                <a:ext uri="{FF2B5EF4-FFF2-40B4-BE49-F238E27FC236}">
                  <a16:creationId xmlns:a16="http://schemas.microsoft.com/office/drawing/2014/main" id="{09E07C7E-2287-47D4-99EC-32A8E971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6640" name="Line 49">
              <a:extLst>
                <a:ext uri="{FF2B5EF4-FFF2-40B4-BE49-F238E27FC236}">
                  <a16:creationId xmlns:a16="http://schemas.microsoft.com/office/drawing/2014/main" id="{0F239733-540E-43D8-B190-585B05D07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Oval 50">
              <a:extLst>
                <a:ext uri="{FF2B5EF4-FFF2-40B4-BE49-F238E27FC236}">
                  <a16:creationId xmlns:a16="http://schemas.microsoft.com/office/drawing/2014/main" id="{69EFAB1B-0FDD-4C80-BDF4-CB1ACEC8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16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6642" name="Line 51">
              <a:extLst>
                <a:ext uri="{FF2B5EF4-FFF2-40B4-BE49-F238E27FC236}">
                  <a16:creationId xmlns:a16="http://schemas.microsoft.com/office/drawing/2014/main" id="{85127C1F-C0D1-4116-934F-B96F75AF3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Oval 52">
              <a:extLst>
                <a:ext uri="{FF2B5EF4-FFF2-40B4-BE49-F238E27FC236}">
                  <a16:creationId xmlns:a16="http://schemas.microsoft.com/office/drawing/2014/main" id="{1D44106F-3510-482D-ACBB-21ACB0E1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6644" name="Line 53">
              <a:extLst>
                <a:ext uri="{FF2B5EF4-FFF2-40B4-BE49-F238E27FC236}">
                  <a16:creationId xmlns:a16="http://schemas.microsoft.com/office/drawing/2014/main" id="{CD100C1E-2E9C-42DF-A417-77DD9837D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Oval 54">
              <a:extLst>
                <a:ext uri="{FF2B5EF4-FFF2-40B4-BE49-F238E27FC236}">
                  <a16:creationId xmlns:a16="http://schemas.microsoft.com/office/drawing/2014/main" id="{976AC674-B40F-4DBD-B2BC-A91B168B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6646" name="Line 55">
              <a:extLst>
                <a:ext uri="{FF2B5EF4-FFF2-40B4-BE49-F238E27FC236}">
                  <a16:creationId xmlns:a16="http://schemas.microsoft.com/office/drawing/2014/main" id="{01195B6B-397C-4A81-99A2-946B6A662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55">
            <a:extLst>
              <a:ext uri="{FF2B5EF4-FFF2-40B4-BE49-F238E27FC236}">
                <a16:creationId xmlns:a16="http://schemas.microsoft.com/office/drawing/2014/main" id="{C30C2D5D-D053-41EB-B852-E56262FAABA9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671513"/>
            <a:ext cx="2332038" cy="2438400"/>
            <a:chOff x="192" y="144"/>
            <a:chExt cx="2112" cy="2208"/>
          </a:xfrm>
        </p:grpSpPr>
        <p:sp>
          <p:nvSpPr>
            <p:cNvPr id="27689" name="Oval 4">
              <a:extLst>
                <a:ext uri="{FF2B5EF4-FFF2-40B4-BE49-F238E27FC236}">
                  <a16:creationId xmlns:a16="http://schemas.microsoft.com/office/drawing/2014/main" id="{1E9E6D47-F9ED-47D3-ABE9-B7DF3E46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7690" name="Oval 5">
              <a:extLst>
                <a:ext uri="{FF2B5EF4-FFF2-40B4-BE49-F238E27FC236}">
                  <a16:creationId xmlns:a16="http://schemas.microsoft.com/office/drawing/2014/main" id="{B6EFFA83-5A8B-4FDD-B959-F4BEF057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7691" name="Line 6">
              <a:extLst>
                <a:ext uri="{FF2B5EF4-FFF2-40B4-BE49-F238E27FC236}">
                  <a16:creationId xmlns:a16="http://schemas.microsoft.com/office/drawing/2014/main" id="{CE4538BE-65DB-467A-A4B9-B337F08D4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Oval 7">
              <a:extLst>
                <a:ext uri="{FF2B5EF4-FFF2-40B4-BE49-F238E27FC236}">
                  <a16:creationId xmlns:a16="http://schemas.microsoft.com/office/drawing/2014/main" id="{9D2F3493-AAEB-416D-A452-7082AEEE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7693" name="Line 8">
              <a:extLst>
                <a:ext uri="{FF2B5EF4-FFF2-40B4-BE49-F238E27FC236}">
                  <a16:creationId xmlns:a16="http://schemas.microsoft.com/office/drawing/2014/main" id="{1E2EBC69-8988-48E4-BE55-9B4E9E72A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Oval 9">
              <a:extLst>
                <a:ext uri="{FF2B5EF4-FFF2-40B4-BE49-F238E27FC236}">
                  <a16:creationId xmlns:a16="http://schemas.microsoft.com/office/drawing/2014/main" id="{D46D3C0F-F80B-49A8-BF3B-43DAAB31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7695" name="Line 10">
              <a:extLst>
                <a:ext uri="{FF2B5EF4-FFF2-40B4-BE49-F238E27FC236}">
                  <a16:creationId xmlns:a16="http://schemas.microsoft.com/office/drawing/2014/main" id="{26B5C4A1-FEA3-47F7-B1E6-7E4C6A197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Oval 11">
              <a:extLst>
                <a:ext uri="{FF2B5EF4-FFF2-40B4-BE49-F238E27FC236}">
                  <a16:creationId xmlns:a16="http://schemas.microsoft.com/office/drawing/2014/main" id="{1F719827-31A8-4F9B-92A1-5826C309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7697" name="Line 12">
              <a:extLst>
                <a:ext uri="{FF2B5EF4-FFF2-40B4-BE49-F238E27FC236}">
                  <a16:creationId xmlns:a16="http://schemas.microsoft.com/office/drawing/2014/main" id="{B4D137D0-56F5-4863-9E5F-B12E60A9C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1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Oval 13">
              <a:extLst>
                <a:ext uri="{FF2B5EF4-FFF2-40B4-BE49-F238E27FC236}">
                  <a16:creationId xmlns:a16="http://schemas.microsoft.com/office/drawing/2014/main" id="{AAE5DE6E-FF8B-4383-A52B-AE95175E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7699" name="Line 14">
              <a:extLst>
                <a:ext uri="{FF2B5EF4-FFF2-40B4-BE49-F238E27FC236}">
                  <a16:creationId xmlns:a16="http://schemas.microsoft.com/office/drawing/2014/main" id="{7529D7C7-F844-4F71-BAD5-648172677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Oval 15">
              <a:extLst>
                <a:ext uri="{FF2B5EF4-FFF2-40B4-BE49-F238E27FC236}">
                  <a16:creationId xmlns:a16="http://schemas.microsoft.com/office/drawing/2014/main" id="{FA17CCB6-6C35-4AF7-8E24-71486D04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7701" name="Line 16">
              <a:extLst>
                <a:ext uri="{FF2B5EF4-FFF2-40B4-BE49-F238E27FC236}">
                  <a16:creationId xmlns:a16="http://schemas.microsoft.com/office/drawing/2014/main" id="{0ACDEFED-2A09-41A2-96C8-DD2672FC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Oval 17">
              <a:extLst>
                <a:ext uri="{FF2B5EF4-FFF2-40B4-BE49-F238E27FC236}">
                  <a16:creationId xmlns:a16="http://schemas.microsoft.com/office/drawing/2014/main" id="{AEA7C20C-9926-4BDA-8678-D5A72EEC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6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27703" name="Line 18">
              <a:extLst>
                <a:ext uri="{FF2B5EF4-FFF2-40B4-BE49-F238E27FC236}">
                  <a16:creationId xmlns:a16="http://schemas.microsoft.com/office/drawing/2014/main" id="{FC171DBF-31A9-4C40-B9CF-BE7987383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7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1" name="Group 57">
            <a:extLst>
              <a:ext uri="{FF2B5EF4-FFF2-40B4-BE49-F238E27FC236}">
                <a16:creationId xmlns:a16="http://schemas.microsoft.com/office/drawing/2014/main" id="{FF54BBB9-BF8D-453E-9753-FCF0B020172E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595313"/>
            <a:ext cx="2352675" cy="3048000"/>
            <a:chOff x="3216" y="144"/>
            <a:chExt cx="2112" cy="2736"/>
          </a:xfrm>
        </p:grpSpPr>
        <p:sp>
          <p:nvSpPr>
            <p:cNvPr id="27672" name="Oval 19">
              <a:extLst>
                <a:ext uri="{FF2B5EF4-FFF2-40B4-BE49-F238E27FC236}">
                  <a16:creationId xmlns:a16="http://schemas.microsoft.com/office/drawing/2014/main" id="{2C3271DD-C28F-4B5A-B3C7-E2EB1B4E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7673" name="Oval 20">
              <a:extLst>
                <a:ext uri="{FF2B5EF4-FFF2-40B4-BE49-F238E27FC236}">
                  <a16:creationId xmlns:a16="http://schemas.microsoft.com/office/drawing/2014/main" id="{CE607806-E741-4F9F-B7E5-D338424E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7674" name="Line 21">
              <a:extLst>
                <a:ext uri="{FF2B5EF4-FFF2-40B4-BE49-F238E27FC236}">
                  <a16:creationId xmlns:a16="http://schemas.microsoft.com/office/drawing/2014/main" id="{17FEBB6C-C026-4EDE-BE19-D9D114E77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Oval 22">
              <a:extLst>
                <a:ext uri="{FF2B5EF4-FFF2-40B4-BE49-F238E27FC236}">
                  <a16:creationId xmlns:a16="http://schemas.microsoft.com/office/drawing/2014/main" id="{5DA7F7CF-BB04-4EA0-8120-9D741C91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7676" name="Line 23">
              <a:extLst>
                <a:ext uri="{FF2B5EF4-FFF2-40B4-BE49-F238E27FC236}">
                  <a16:creationId xmlns:a16="http://schemas.microsoft.com/office/drawing/2014/main" id="{24C1DD6D-C32C-4C72-9951-F779026E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Oval 24">
              <a:extLst>
                <a:ext uri="{FF2B5EF4-FFF2-40B4-BE49-F238E27FC236}">
                  <a16:creationId xmlns:a16="http://schemas.microsoft.com/office/drawing/2014/main" id="{5C3FBCB2-ECA3-4AC3-992F-5621E58F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7678" name="Line 25">
              <a:extLst>
                <a:ext uri="{FF2B5EF4-FFF2-40B4-BE49-F238E27FC236}">
                  <a16:creationId xmlns:a16="http://schemas.microsoft.com/office/drawing/2014/main" id="{D2232419-984F-4F75-A556-DCCE41884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Oval 26">
              <a:extLst>
                <a:ext uri="{FF2B5EF4-FFF2-40B4-BE49-F238E27FC236}">
                  <a16:creationId xmlns:a16="http://schemas.microsoft.com/office/drawing/2014/main" id="{03B5D93F-B8B6-45C7-97B6-E9C0B5C57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7680" name="Line 27">
              <a:extLst>
                <a:ext uri="{FF2B5EF4-FFF2-40B4-BE49-F238E27FC236}">
                  <a16:creationId xmlns:a16="http://schemas.microsoft.com/office/drawing/2014/main" id="{3A404087-83B9-4A41-92B4-27B8ADFAD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1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Oval 28">
              <a:extLst>
                <a:ext uri="{FF2B5EF4-FFF2-40B4-BE49-F238E27FC236}">
                  <a16:creationId xmlns:a16="http://schemas.microsoft.com/office/drawing/2014/main" id="{B8232207-BC67-4AA3-9BAB-426F48C7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7682" name="Line 29">
              <a:extLst>
                <a:ext uri="{FF2B5EF4-FFF2-40B4-BE49-F238E27FC236}">
                  <a16:creationId xmlns:a16="http://schemas.microsoft.com/office/drawing/2014/main" id="{29AC5F75-508A-437E-8848-BD1A08FB2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Oval 30">
              <a:extLst>
                <a:ext uri="{FF2B5EF4-FFF2-40B4-BE49-F238E27FC236}">
                  <a16:creationId xmlns:a16="http://schemas.microsoft.com/office/drawing/2014/main" id="{12FC8870-540B-4EEC-BD6E-913B9825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7684" name="Line 31">
              <a:extLst>
                <a:ext uri="{FF2B5EF4-FFF2-40B4-BE49-F238E27FC236}">
                  <a16:creationId xmlns:a16="http://schemas.microsoft.com/office/drawing/2014/main" id="{4A833793-92C5-4787-A050-81F5A1117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Oval 32">
              <a:extLst>
                <a:ext uri="{FF2B5EF4-FFF2-40B4-BE49-F238E27FC236}">
                  <a16:creationId xmlns:a16="http://schemas.microsoft.com/office/drawing/2014/main" id="{48701C9F-BA60-44C8-B1B4-D8427069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27686" name="Line 33">
              <a:extLst>
                <a:ext uri="{FF2B5EF4-FFF2-40B4-BE49-F238E27FC236}">
                  <a16:creationId xmlns:a16="http://schemas.microsoft.com/office/drawing/2014/main" id="{0F8E4682-C025-4222-B0C0-9265F8822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Oval 34">
              <a:extLst>
                <a:ext uri="{FF2B5EF4-FFF2-40B4-BE49-F238E27FC236}">
                  <a16:creationId xmlns:a16="http://schemas.microsoft.com/office/drawing/2014/main" id="{2A5DBA5E-DE50-43D7-81D6-BC905186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27688" name="Line 35">
              <a:extLst>
                <a:ext uri="{FF2B5EF4-FFF2-40B4-BE49-F238E27FC236}">
                  <a16:creationId xmlns:a16="http://schemas.microsoft.com/office/drawing/2014/main" id="{7C0A5ABB-D15D-45B9-AB54-6AF3BF1E4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2" name="Group 56">
            <a:extLst>
              <a:ext uri="{FF2B5EF4-FFF2-40B4-BE49-F238E27FC236}">
                <a16:creationId xmlns:a16="http://schemas.microsoft.com/office/drawing/2014/main" id="{726E29A4-5F66-4BC2-905F-454534C98E54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947988"/>
            <a:ext cx="2551112" cy="2667000"/>
            <a:chOff x="1776" y="1728"/>
            <a:chExt cx="2112" cy="2208"/>
          </a:xfrm>
        </p:grpSpPr>
        <p:sp>
          <p:nvSpPr>
            <p:cNvPr id="27655" name="Oval 36">
              <a:extLst>
                <a:ext uri="{FF2B5EF4-FFF2-40B4-BE49-F238E27FC236}">
                  <a16:creationId xmlns:a16="http://schemas.microsoft.com/office/drawing/2014/main" id="{17338F39-5007-4E6F-AD28-6DA5CC15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27656" name="Oval 37">
              <a:extLst>
                <a:ext uri="{FF2B5EF4-FFF2-40B4-BE49-F238E27FC236}">
                  <a16:creationId xmlns:a16="http://schemas.microsoft.com/office/drawing/2014/main" id="{21849BCA-EEAA-4A42-AB0F-EDB820BE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27657" name="Line 38">
              <a:extLst>
                <a:ext uri="{FF2B5EF4-FFF2-40B4-BE49-F238E27FC236}">
                  <a16:creationId xmlns:a16="http://schemas.microsoft.com/office/drawing/2014/main" id="{D42E92F5-D9C7-4AE7-B3C9-22CA2DDAE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0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Oval 39">
              <a:extLst>
                <a:ext uri="{FF2B5EF4-FFF2-40B4-BE49-F238E27FC236}">
                  <a16:creationId xmlns:a16="http://schemas.microsoft.com/office/drawing/2014/main" id="{EB694E0C-366F-4A67-9D9D-6006793C2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18</a:t>
              </a:r>
            </a:p>
          </p:txBody>
        </p:sp>
        <p:sp>
          <p:nvSpPr>
            <p:cNvPr id="27659" name="Line 40">
              <a:extLst>
                <a:ext uri="{FF2B5EF4-FFF2-40B4-BE49-F238E27FC236}">
                  <a16:creationId xmlns:a16="http://schemas.microsoft.com/office/drawing/2014/main" id="{76A5C57C-2EA1-4A86-B31E-5F502622A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Oval 41">
              <a:extLst>
                <a:ext uri="{FF2B5EF4-FFF2-40B4-BE49-F238E27FC236}">
                  <a16:creationId xmlns:a16="http://schemas.microsoft.com/office/drawing/2014/main" id="{EB9BF80A-AC07-484B-B26D-BFD06055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27661" name="Line 42">
              <a:extLst>
                <a:ext uri="{FF2B5EF4-FFF2-40B4-BE49-F238E27FC236}">
                  <a16:creationId xmlns:a16="http://schemas.microsoft.com/office/drawing/2014/main" id="{FB15C48B-C6E1-4279-A3A4-F8F6C1A06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Oval 43">
              <a:extLst>
                <a:ext uri="{FF2B5EF4-FFF2-40B4-BE49-F238E27FC236}">
                  <a16:creationId xmlns:a16="http://schemas.microsoft.com/office/drawing/2014/main" id="{5A7CCF92-38A8-4657-8F4F-7ABC2D4C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8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28</a:t>
              </a:r>
            </a:p>
          </p:txBody>
        </p:sp>
        <p:sp>
          <p:nvSpPr>
            <p:cNvPr id="27663" name="Line 44">
              <a:extLst>
                <a:ext uri="{FF2B5EF4-FFF2-40B4-BE49-F238E27FC236}">
                  <a16:creationId xmlns:a16="http://schemas.microsoft.com/office/drawing/2014/main" id="{D2A91373-3EEE-41FE-BA2D-43AB9AB01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Oval 45">
              <a:extLst>
                <a:ext uri="{FF2B5EF4-FFF2-40B4-BE49-F238E27FC236}">
                  <a16:creationId xmlns:a16="http://schemas.microsoft.com/office/drawing/2014/main" id="{42B582BD-7522-46B1-BFFC-05C0F424B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7665" name="Line 46">
              <a:extLst>
                <a:ext uri="{FF2B5EF4-FFF2-40B4-BE49-F238E27FC236}">
                  <a16:creationId xmlns:a16="http://schemas.microsoft.com/office/drawing/2014/main" id="{DFCC859B-4255-4ABC-BFD4-B4096FC34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Oval 47">
              <a:extLst>
                <a:ext uri="{FF2B5EF4-FFF2-40B4-BE49-F238E27FC236}">
                  <a16:creationId xmlns:a16="http://schemas.microsoft.com/office/drawing/2014/main" id="{B7A65152-632B-4B84-97E4-9B207DED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27667" name="Line 48">
              <a:extLst>
                <a:ext uri="{FF2B5EF4-FFF2-40B4-BE49-F238E27FC236}">
                  <a16:creationId xmlns:a16="http://schemas.microsoft.com/office/drawing/2014/main" id="{ACDE3927-D123-4B72-AAEE-BC8AF580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Oval 49">
              <a:extLst>
                <a:ext uri="{FF2B5EF4-FFF2-40B4-BE49-F238E27FC236}">
                  <a16:creationId xmlns:a16="http://schemas.microsoft.com/office/drawing/2014/main" id="{A1484D33-9AFD-4559-91F2-BBDF577F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27669" name="Line 50">
              <a:extLst>
                <a:ext uri="{FF2B5EF4-FFF2-40B4-BE49-F238E27FC236}">
                  <a16:creationId xmlns:a16="http://schemas.microsoft.com/office/drawing/2014/main" id="{6AABD0EB-CC02-4762-8EE6-5B97130F8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1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Oval 51">
              <a:extLst>
                <a:ext uri="{FF2B5EF4-FFF2-40B4-BE49-F238E27FC236}">
                  <a16:creationId xmlns:a16="http://schemas.microsoft.com/office/drawing/2014/main" id="{A451FD0E-76A9-4AEE-AF8B-A9A2CB3C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27671" name="Line 52">
              <a:extLst>
                <a:ext uri="{FF2B5EF4-FFF2-40B4-BE49-F238E27FC236}">
                  <a16:creationId xmlns:a16="http://schemas.microsoft.com/office/drawing/2014/main" id="{6780D48E-3D66-4D39-82B5-0B73C493D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6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3" name="Line 53">
            <a:extLst>
              <a:ext uri="{FF2B5EF4-FFF2-40B4-BE49-F238E27FC236}">
                <a16:creationId xmlns:a16="http://schemas.microsoft.com/office/drawing/2014/main" id="{8B088D5F-11D7-40AF-BCC3-A79807CFB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075" y="259715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54">
            <a:extLst>
              <a:ext uri="{FF2B5EF4-FFF2-40B4-BE49-F238E27FC236}">
                <a16:creationId xmlns:a16="http://schemas.microsoft.com/office/drawing/2014/main" id="{CE0632AC-5D50-4AC7-A5E2-E02B9D5B2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27146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左双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F387DB07-1594-46BB-B0D6-F2D9AD74F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Exercise 4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写一个程序判断一个二叉树是不是二叉搜索树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二叉搜索树必须满足：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或者是空树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如果不是空树，则对于任意一个节点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左子树（如果有）中所有节点都小于该节点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右子树（如果有）中所有节点都大于该节点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左子树（如果有）也是二叉搜索树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/>
              <a:t>右子树（如果有）也是二叉搜索树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0E397C-ED5F-46D7-B468-A0689540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方法</a:t>
            </a:r>
            <a:r>
              <a:rPr lang="en-US" altLang="zh-CN" dirty="0"/>
              <a:t>1:</a:t>
            </a:r>
            <a:r>
              <a:rPr lang="zh-CN" altLang="en-US" dirty="0"/>
              <a:t>检验左子树的最大值和右子树的最小值</a:t>
            </a:r>
            <a:endParaRPr lang="en-US" altLang="zh-CN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6DB845E-4E3D-4251-BD3B-9B5A9633F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Public boolean isBST(Node n)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 (n==null) return true;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 (n.left!=null &amp;&amp; max(n.left).element&gt;n.element)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return false;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 (n.right!=null &amp;&amp; min(n.right).element&lt;n.element)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return false;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 isBST(n.left) &amp;&amp; isBST(n.right);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DFAF31-B094-450F-B6D5-E2BA425AB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BD2A3A9-3801-4BBC-8E6C-5297ED315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Public Node max (Node n)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 (n==null) return null;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While (n.right!=null) { n=n.right;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 n;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Public Node min (Node n)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 (n==null) return null;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While (n.left!=null) { n=n.left;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4669D3-0EA7-4198-A8CE-633E13E48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：中序排列                                                                     </a:t>
            </a:r>
            <a:endParaRPr lang="en-US" altLang="zh-CN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7292FCD-5014-464D-B934-3A962BD8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/>
              <a:t>Public boolean isBST(Node n)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If(n==null) return true;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List l = inOrderList(n);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int i,j;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For(i=0,j=1;j&lt;l.length();i++,j++)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	if(l.get(i)&gt;=l.get(j)) return false;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4">
            <a:extLst>
              <a:ext uri="{FF2B5EF4-FFF2-40B4-BE49-F238E27FC236}">
                <a16:creationId xmlns:a16="http://schemas.microsoft.com/office/drawing/2014/main" id="{6E95D651-C4A5-4F72-8221-6FC2C57A34DA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1652588"/>
            <a:ext cx="642938" cy="1214437"/>
            <a:chOff x="1643042" y="1643050"/>
            <a:chExt cx="642942" cy="1214446"/>
          </a:xfrm>
        </p:grpSpPr>
        <p:sp>
          <p:nvSpPr>
            <p:cNvPr id="14375" name="椭圆 41">
              <a:extLst>
                <a:ext uri="{FF2B5EF4-FFF2-40B4-BE49-F238E27FC236}">
                  <a16:creationId xmlns:a16="http://schemas.microsoft.com/office/drawing/2014/main" id="{32FCBC71-A3B9-416C-A24F-4F6505DD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1643050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76" name="椭圆 42">
              <a:extLst>
                <a:ext uri="{FF2B5EF4-FFF2-40B4-BE49-F238E27FC236}">
                  <a16:creationId xmlns:a16="http://schemas.microsoft.com/office/drawing/2014/main" id="{398C1292-9570-46C6-9AAC-94B362C3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42" y="2143116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77" name="椭圆 43">
              <a:extLst>
                <a:ext uri="{FF2B5EF4-FFF2-40B4-BE49-F238E27FC236}">
                  <a16:creationId xmlns:a16="http://schemas.microsoft.com/office/drawing/2014/main" id="{71962818-E04C-4541-948B-92FF5D06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2571744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78" name="直接连接符 44">
              <a:extLst>
                <a:ext uri="{FF2B5EF4-FFF2-40B4-BE49-F238E27FC236}">
                  <a16:creationId xmlns:a16="http://schemas.microsoft.com/office/drawing/2014/main" id="{1DDB67B7-0C8D-4A99-9551-89DCCE68BCBF}"/>
                </a:ext>
              </a:extLst>
            </p:cNvPr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rot="5400000">
              <a:off x="1785919" y="1886955"/>
              <a:ext cx="256161" cy="2561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9" name="直接连接符 45">
              <a:extLst>
                <a:ext uri="{FF2B5EF4-FFF2-40B4-BE49-F238E27FC236}">
                  <a16:creationId xmlns:a16="http://schemas.microsoft.com/office/drawing/2014/main" id="{70723EEC-DA4D-43B5-AF9B-6613B7F5E79D}"/>
                </a:ext>
              </a:extLst>
            </p:cNvPr>
            <p:cNvCxnSpPr>
              <a:cxnSpLocks noChangeShapeType="1"/>
              <a:stCxn id="14376" idx="5"/>
              <a:endCxn id="14377" idx="1"/>
            </p:cNvCxnSpPr>
            <p:nvPr/>
          </p:nvCxnSpPr>
          <p:spPr bwMode="auto">
            <a:xfrm rot="16200000" flipH="1">
              <a:off x="1851228" y="2422740"/>
              <a:ext cx="226570" cy="155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39" name="组合 5">
            <a:extLst>
              <a:ext uri="{FF2B5EF4-FFF2-40B4-BE49-F238E27FC236}">
                <a16:creationId xmlns:a16="http://schemas.microsoft.com/office/drawing/2014/main" id="{04956A8E-8948-4CC4-A5E0-9FDC7ED562B9}"/>
              </a:ext>
            </a:extLst>
          </p:cNvPr>
          <p:cNvGrpSpPr>
            <a:grpSpLocks/>
          </p:cNvGrpSpPr>
          <p:nvPr/>
        </p:nvGrpSpPr>
        <p:grpSpPr bwMode="auto">
          <a:xfrm>
            <a:off x="2836863" y="1652588"/>
            <a:ext cx="1500187" cy="1143000"/>
            <a:chOff x="3000364" y="1643050"/>
            <a:chExt cx="1500198" cy="1143008"/>
          </a:xfrm>
        </p:grpSpPr>
        <p:sp>
          <p:nvSpPr>
            <p:cNvPr id="14366" name="椭圆 32">
              <a:extLst>
                <a:ext uri="{FF2B5EF4-FFF2-40B4-BE49-F238E27FC236}">
                  <a16:creationId xmlns:a16="http://schemas.microsoft.com/office/drawing/2014/main" id="{5347CCC5-3186-43AE-850C-3CAABF57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2500306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67" name="椭圆 33">
              <a:extLst>
                <a:ext uri="{FF2B5EF4-FFF2-40B4-BE49-F238E27FC236}">
                  <a16:creationId xmlns:a16="http://schemas.microsoft.com/office/drawing/2014/main" id="{210B89DA-760F-47AE-B875-6B57FB11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0" y="2071678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68" name="椭圆 34">
              <a:extLst>
                <a:ext uri="{FF2B5EF4-FFF2-40B4-BE49-F238E27FC236}">
                  <a16:creationId xmlns:a16="http://schemas.microsoft.com/office/drawing/2014/main" id="{2163CE3E-A154-472D-99FB-684D6118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64" y="2500306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69" name="椭圆 35">
              <a:extLst>
                <a:ext uri="{FF2B5EF4-FFF2-40B4-BE49-F238E27FC236}">
                  <a16:creationId xmlns:a16="http://schemas.microsoft.com/office/drawing/2014/main" id="{12913E73-E463-4DF1-ADC3-DC0980F51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54" y="2071678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70" name="椭圆 36">
              <a:extLst>
                <a:ext uri="{FF2B5EF4-FFF2-40B4-BE49-F238E27FC236}">
                  <a16:creationId xmlns:a16="http://schemas.microsoft.com/office/drawing/2014/main" id="{32576B49-E84A-4B0B-BBC4-3D7B6766B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1643050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71" name="直接连接符 37">
              <a:extLst>
                <a:ext uri="{FF2B5EF4-FFF2-40B4-BE49-F238E27FC236}">
                  <a16:creationId xmlns:a16="http://schemas.microsoft.com/office/drawing/2014/main" id="{5BC8A281-4BB3-4135-9E03-B41574647F72}"/>
                </a:ext>
              </a:extLst>
            </p:cNvPr>
            <p:cNvCxnSpPr>
              <a:cxnSpLocks noChangeShapeType="1"/>
              <a:stCxn id="14370" idx="3"/>
              <a:endCxn id="14369" idx="7"/>
            </p:cNvCxnSpPr>
            <p:nvPr/>
          </p:nvCxnSpPr>
          <p:spPr bwMode="auto">
            <a:xfrm rot="5400000">
              <a:off x="3601459" y="1886955"/>
              <a:ext cx="226570" cy="2265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直接连接符 38">
              <a:extLst>
                <a:ext uri="{FF2B5EF4-FFF2-40B4-BE49-F238E27FC236}">
                  <a16:creationId xmlns:a16="http://schemas.microsoft.com/office/drawing/2014/main" id="{A80C8CA4-443A-421F-B861-27FB955F9F25}"/>
                </a:ext>
              </a:extLst>
            </p:cNvPr>
            <p:cNvCxnSpPr>
              <a:cxnSpLocks noChangeShapeType="1"/>
              <a:stCxn id="14369" idx="3"/>
            </p:cNvCxnSpPr>
            <p:nvPr/>
          </p:nvCxnSpPr>
          <p:spPr bwMode="auto">
            <a:xfrm rot="5400000">
              <a:off x="3214680" y="2315584"/>
              <a:ext cx="184723" cy="1847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3" name="直接连接符 39">
              <a:extLst>
                <a:ext uri="{FF2B5EF4-FFF2-40B4-BE49-F238E27FC236}">
                  <a16:creationId xmlns:a16="http://schemas.microsoft.com/office/drawing/2014/main" id="{74571CFE-94CC-4197-9CBA-0113CCC24953}"/>
                </a:ext>
              </a:extLst>
            </p:cNvPr>
            <p:cNvCxnSpPr>
              <a:cxnSpLocks noChangeShapeType="1"/>
              <a:stCxn id="14367" idx="3"/>
              <a:endCxn id="14366" idx="7"/>
            </p:cNvCxnSpPr>
            <p:nvPr/>
          </p:nvCxnSpPr>
          <p:spPr bwMode="auto">
            <a:xfrm rot="5400000">
              <a:off x="4030087" y="2315583"/>
              <a:ext cx="226570" cy="2265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4" name="直接连接符 40">
              <a:extLst>
                <a:ext uri="{FF2B5EF4-FFF2-40B4-BE49-F238E27FC236}">
                  <a16:creationId xmlns:a16="http://schemas.microsoft.com/office/drawing/2014/main" id="{E07B3E66-266E-4DCE-ADA8-06BE2DD93C04}"/>
                </a:ext>
              </a:extLst>
            </p:cNvPr>
            <p:cNvCxnSpPr>
              <a:cxnSpLocks noChangeShapeType="1"/>
              <a:stCxn id="14370" idx="5"/>
              <a:endCxn id="14367" idx="1"/>
            </p:cNvCxnSpPr>
            <p:nvPr/>
          </p:nvCxnSpPr>
          <p:spPr bwMode="auto">
            <a:xfrm rot="16200000" flipH="1">
              <a:off x="4030087" y="1886955"/>
              <a:ext cx="226570" cy="2265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0" name="组合 6">
            <a:extLst>
              <a:ext uri="{FF2B5EF4-FFF2-40B4-BE49-F238E27FC236}">
                <a16:creationId xmlns:a16="http://schemas.microsoft.com/office/drawing/2014/main" id="{B755F58C-355F-4118-B212-994BB57362F2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1509713"/>
            <a:ext cx="1643063" cy="1643062"/>
            <a:chOff x="5214942" y="1643050"/>
            <a:chExt cx="1643074" cy="1643074"/>
          </a:xfrm>
        </p:grpSpPr>
        <p:sp>
          <p:nvSpPr>
            <p:cNvPr id="14357" name="椭圆 23">
              <a:extLst>
                <a:ext uri="{FF2B5EF4-FFF2-40B4-BE49-F238E27FC236}">
                  <a16:creationId xmlns:a16="http://schemas.microsoft.com/office/drawing/2014/main" id="{59256BA1-BE00-4635-8D20-4D2AF581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74" y="3000372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58" name="椭圆 24">
              <a:extLst>
                <a:ext uri="{FF2B5EF4-FFF2-40B4-BE49-F238E27FC236}">
                  <a16:creationId xmlns:a16="http://schemas.microsoft.com/office/drawing/2014/main" id="{733D2463-A705-4271-B771-E880B799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2500306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59" name="椭圆 25">
              <a:extLst>
                <a:ext uri="{FF2B5EF4-FFF2-40B4-BE49-F238E27FC236}">
                  <a16:creationId xmlns:a16="http://schemas.microsoft.com/office/drawing/2014/main" id="{71CA71CA-0550-49F9-90F5-DA0A3B0D1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6" y="2071678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60" name="椭圆 26">
              <a:extLst>
                <a:ext uri="{FF2B5EF4-FFF2-40B4-BE49-F238E27FC236}">
                  <a16:creationId xmlns:a16="http://schemas.microsoft.com/office/drawing/2014/main" id="{AACC14BE-82E8-4124-A98C-57259BFB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42" y="2071678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61" name="椭圆 27">
              <a:extLst>
                <a:ext uri="{FF2B5EF4-FFF2-40B4-BE49-F238E27FC236}">
                  <a16:creationId xmlns:a16="http://schemas.microsoft.com/office/drawing/2014/main" id="{533A0C4F-821C-4BA8-8BEF-F55CC192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70" y="1643050"/>
              <a:ext cx="285752" cy="2857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62" name="直接连接符 28">
              <a:extLst>
                <a:ext uri="{FF2B5EF4-FFF2-40B4-BE49-F238E27FC236}">
                  <a16:creationId xmlns:a16="http://schemas.microsoft.com/office/drawing/2014/main" id="{05A31F82-FC5D-4537-9006-67C1C69CAAC7}"/>
                </a:ext>
              </a:extLst>
            </p:cNvPr>
            <p:cNvCxnSpPr>
              <a:cxnSpLocks noChangeShapeType="1"/>
              <a:stCxn id="14361" idx="3"/>
              <a:endCxn id="14360" idx="7"/>
            </p:cNvCxnSpPr>
            <p:nvPr/>
          </p:nvCxnSpPr>
          <p:spPr bwMode="auto">
            <a:xfrm rot="5400000">
              <a:off x="5458847" y="1886955"/>
              <a:ext cx="226570" cy="2265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直接连接符 29">
              <a:extLst>
                <a:ext uri="{FF2B5EF4-FFF2-40B4-BE49-F238E27FC236}">
                  <a16:creationId xmlns:a16="http://schemas.microsoft.com/office/drawing/2014/main" id="{7DBE85D2-360F-4977-B030-AA8DD9474076}"/>
                </a:ext>
              </a:extLst>
            </p:cNvPr>
            <p:cNvCxnSpPr>
              <a:cxnSpLocks noChangeShapeType="1"/>
              <a:endCxn id="14359" idx="1"/>
            </p:cNvCxnSpPr>
            <p:nvPr/>
          </p:nvCxnSpPr>
          <p:spPr bwMode="auto">
            <a:xfrm rot="16200000" flipH="1">
              <a:off x="5929322" y="1857363"/>
              <a:ext cx="256161" cy="2561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直接连接符 30">
              <a:extLst>
                <a:ext uri="{FF2B5EF4-FFF2-40B4-BE49-F238E27FC236}">
                  <a16:creationId xmlns:a16="http://schemas.microsoft.com/office/drawing/2014/main" id="{AB6FA9BE-4503-46B7-BC04-8E2C6F1FE40F}"/>
                </a:ext>
              </a:extLst>
            </p:cNvPr>
            <p:cNvCxnSpPr>
              <a:cxnSpLocks noChangeShapeType="1"/>
              <a:endCxn id="14358" idx="1"/>
            </p:cNvCxnSpPr>
            <p:nvPr/>
          </p:nvCxnSpPr>
          <p:spPr bwMode="auto">
            <a:xfrm rot="16200000" flipH="1">
              <a:off x="6357950" y="2285991"/>
              <a:ext cx="256161" cy="2561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直接连接符 31">
              <a:extLst>
                <a:ext uri="{FF2B5EF4-FFF2-40B4-BE49-F238E27FC236}">
                  <a16:creationId xmlns:a16="http://schemas.microsoft.com/office/drawing/2014/main" id="{C6E1CF26-D544-4EFF-A720-8267F9343426}"/>
                </a:ext>
              </a:extLst>
            </p:cNvPr>
            <p:cNvCxnSpPr>
              <a:cxnSpLocks noChangeShapeType="1"/>
              <a:stCxn id="14358" idx="3"/>
              <a:endCxn id="14357" idx="7"/>
            </p:cNvCxnSpPr>
            <p:nvPr/>
          </p:nvCxnSpPr>
          <p:spPr bwMode="auto">
            <a:xfrm rot="5400000">
              <a:off x="6387541" y="2815649"/>
              <a:ext cx="298008" cy="155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内容占位符 67">
            <a:extLst>
              <a:ext uri="{FF2B5EF4-FFF2-40B4-BE49-F238E27FC236}">
                <a16:creationId xmlns:a16="http://schemas.microsoft.com/office/drawing/2014/main" id="{7B7C933F-A236-4EA2-8C47-461C13B8650E}"/>
              </a:ext>
            </a:extLst>
          </p:cNvPr>
          <p:cNvSpPr>
            <a:spLocks noGrp="1"/>
          </p:cNvSpPr>
          <p:nvPr/>
        </p:nvSpPr>
        <p:spPr bwMode="auto">
          <a:xfrm>
            <a:off x="550863" y="509588"/>
            <a:ext cx="7772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统考题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6.  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下列二叉排序树中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  满足平衡二叉树定义的是    </a:t>
            </a:r>
            <a:r>
              <a:rPr lang="en-US" altLang="zh-CN" sz="3200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B</a:t>
            </a:r>
            <a:endParaRPr lang="en-US" altLang="zh-CN" sz="2000" dirty="0">
              <a:solidFill>
                <a:srgbClr val="FF0000"/>
              </a:solidFill>
              <a:latin typeface="Franklin Gothic Book" pitchFamily="34" charset="0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Franklin Gothic Book" pitchFamily="34" charset="0"/>
                <a:ea typeface="华文楷体" pitchFamily="2" charset="-122"/>
              </a:rPr>
              <a:t>          A.                    B.                             C.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dirty="0">
              <a:latin typeface="Franklin Gothic Book" pitchFamily="34" charset="0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dirty="0">
              <a:latin typeface="Franklin Gothic Book" pitchFamily="34" charset="0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dirty="0">
              <a:latin typeface="Franklin Gothic Book" pitchFamily="34" charset="0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dirty="0">
              <a:latin typeface="Franklin Gothic Book" pitchFamily="34" charset="0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Franklin Gothic Book" pitchFamily="34" charset="0"/>
                <a:ea typeface="华文楷体" pitchFamily="2" charset="-122"/>
              </a:rPr>
              <a:t>          D.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Franklin Gothic Book" pitchFamily="34" charset="0"/>
                <a:ea typeface="华文楷体" pitchFamily="2" charset="-122"/>
              </a:rPr>
              <a:t>   </a:t>
            </a:r>
            <a:endParaRPr lang="zh-CN" altLang="en-US" sz="2000" dirty="0">
              <a:latin typeface="Franklin Gothic Book" pitchFamily="34" charset="0"/>
              <a:ea typeface="华文楷体" pitchFamily="2" charset="-122"/>
            </a:endParaRPr>
          </a:p>
        </p:txBody>
      </p:sp>
      <p:grpSp>
        <p:nvGrpSpPr>
          <p:cNvPr id="14342" name="组合 8">
            <a:extLst>
              <a:ext uri="{FF2B5EF4-FFF2-40B4-BE49-F238E27FC236}">
                <a16:creationId xmlns:a16="http://schemas.microsoft.com/office/drawing/2014/main" id="{3C49D44C-FFD3-41CA-BB94-D8EB61BAB46F}"/>
              </a:ext>
            </a:extLst>
          </p:cNvPr>
          <p:cNvGrpSpPr>
            <a:grpSpLocks/>
          </p:cNvGrpSpPr>
          <p:nvPr/>
        </p:nvGrpSpPr>
        <p:grpSpPr bwMode="auto">
          <a:xfrm>
            <a:off x="1765300" y="3509963"/>
            <a:ext cx="1500188" cy="2214562"/>
            <a:chOff x="1928813" y="3500421"/>
            <a:chExt cx="1500187" cy="2214578"/>
          </a:xfrm>
        </p:grpSpPr>
        <p:grpSp>
          <p:nvGrpSpPr>
            <p:cNvPr id="14343" name="组合 9">
              <a:extLst>
                <a:ext uri="{FF2B5EF4-FFF2-40B4-BE49-F238E27FC236}">
                  <a16:creationId xmlns:a16="http://schemas.microsoft.com/office/drawing/2014/main" id="{0602E55C-A539-4493-9D74-F6F25506F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813" y="3500421"/>
              <a:ext cx="1500187" cy="2214578"/>
              <a:chOff x="1643042" y="3500438"/>
              <a:chExt cx="1500198" cy="2214604"/>
            </a:xfrm>
          </p:grpSpPr>
          <p:sp>
            <p:nvSpPr>
              <p:cNvPr id="14345" name="椭圆 11">
                <a:extLst>
                  <a:ext uri="{FF2B5EF4-FFF2-40B4-BE49-F238E27FC236}">
                    <a16:creationId xmlns:a16="http://schemas.microsoft.com/office/drawing/2014/main" id="{BFD01679-9CAD-4C22-BE51-B4A921A8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862" y="4357694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46" name="椭圆 12">
                <a:extLst>
                  <a:ext uri="{FF2B5EF4-FFF2-40B4-BE49-F238E27FC236}">
                    <a16:creationId xmlns:a16="http://schemas.microsoft.com/office/drawing/2014/main" id="{83D469B5-FB4A-4E9F-8595-C9CB1AF3C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42" y="4429134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47" name="椭圆 13">
                <a:extLst>
                  <a:ext uri="{FF2B5EF4-FFF2-40B4-BE49-F238E27FC236}">
                    <a16:creationId xmlns:a16="http://schemas.microsoft.com/office/drawing/2014/main" id="{D4FCE758-F892-40EB-9F18-90C14FDDF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490" y="3929068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48" name="椭圆 14">
                <a:extLst>
                  <a:ext uri="{FF2B5EF4-FFF2-40B4-BE49-F238E27FC236}">
                    <a16:creationId xmlns:a16="http://schemas.microsoft.com/office/drawing/2014/main" id="{8FF697F5-F967-4D0E-A2E1-E4798DD26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670" y="3929068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49" name="椭圆 15">
                <a:extLst>
                  <a:ext uri="{FF2B5EF4-FFF2-40B4-BE49-F238E27FC236}">
                    <a16:creationId xmlns:a16="http://schemas.microsoft.com/office/drawing/2014/main" id="{52A2D6B8-5C44-4B91-BD86-C558840D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298" y="3500438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50" name="椭圆 16">
                <a:extLst>
                  <a:ext uri="{FF2B5EF4-FFF2-40B4-BE49-F238E27FC236}">
                    <a16:creationId xmlns:a16="http://schemas.microsoft.com/office/drawing/2014/main" id="{6D23410A-0764-46EC-BE68-B915B59DE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234" y="4929200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51" name="椭圆 17">
                <a:extLst>
                  <a:ext uri="{FF2B5EF4-FFF2-40B4-BE49-F238E27FC236}">
                    <a16:creationId xmlns:a16="http://schemas.microsoft.com/office/drawing/2014/main" id="{0A8A13F8-D122-4277-820A-D68548412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851" y="5429292"/>
                <a:ext cx="285750" cy="28575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4352" name="直接连接符 18">
                <a:extLst>
                  <a:ext uri="{FF2B5EF4-FFF2-40B4-BE49-F238E27FC236}">
                    <a16:creationId xmlns:a16="http://schemas.microsoft.com/office/drawing/2014/main" id="{98FC2482-09E3-4934-824A-65A753271F5C}"/>
                  </a:ext>
                </a:extLst>
              </p:cNvPr>
              <p:cNvCxnSpPr>
                <a:cxnSpLocks noChangeShapeType="1"/>
                <a:stCxn id="14349" idx="3"/>
                <a:endCxn id="14348" idx="7"/>
              </p:cNvCxnSpPr>
              <p:nvPr/>
            </p:nvCxnSpPr>
            <p:spPr bwMode="auto">
              <a:xfrm rot="5400000">
                <a:off x="2315572" y="3744342"/>
                <a:ext cx="226574" cy="22657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3" name="直接连接符 19">
                <a:extLst>
                  <a:ext uri="{FF2B5EF4-FFF2-40B4-BE49-F238E27FC236}">
                    <a16:creationId xmlns:a16="http://schemas.microsoft.com/office/drawing/2014/main" id="{25EB2C5F-48FE-4738-85C5-4D9EC0C15A72}"/>
                  </a:ext>
                </a:extLst>
              </p:cNvPr>
              <p:cNvCxnSpPr>
                <a:cxnSpLocks noChangeShapeType="1"/>
                <a:stCxn id="14348" idx="3"/>
                <a:endCxn id="14346" idx="0"/>
              </p:cNvCxnSpPr>
              <p:nvPr/>
            </p:nvCxnSpPr>
            <p:spPr bwMode="auto">
              <a:xfrm rot="5400000">
                <a:off x="1821636" y="4137252"/>
                <a:ext cx="256163" cy="3276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4" name="直接连接符 20">
                <a:extLst>
                  <a:ext uri="{FF2B5EF4-FFF2-40B4-BE49-F238E27FC236}">
                    <a16:creationId xmlns:a16="http://schemas.microsoft.com/office/drawing/2014/main" id="{89365497-3FA1-4B11-8BC4-56EBE46289CE}"/>
                  </a:ext>
                </a:extLst>
              </p:cNvPr>
              <p:cNvCxnSpPr>
                <a:cxnSpLocks noChangeShapeType="1"/>
                <a:stCxn id="14349" idx="5"/>
                <a:endCxn id="14347" idx="1"/>
              </p:cNvCxnSpPr>
              <p:nvPr/>
            </p:nvCxnSpPr>
            <p:spPr bwMode="auto">
              <a:xfrm rot="16200000" flipH="1">
                <a:off x="2708482" y="3780060"/>
                <a:ext cx="226574" cy="1551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直接连接符 21">
                <a:extLst>
                  <a:ext uri="{FF2B5EF4-FFF2-40B4-BE49-F238E27FC236}">
                    <a16:creationId xmlns:a16="http://schemas.microsoft.com/office/drawing/2014/main" id="{7F251AA3-9234-4991-8C34-1F36D27B460F}"/>
                  </a:ext>
                </a:extLst>
              </p:cNvPr>
              <p:cNvCxnSpPr>
                <a:cxnSpLocks noChangeShapeType="1"/>
                <a:stCxn id="14348" idx="5"/>
                <a:endCxn id="14345" idx="1"/>
              </p:cNvCxnSpPr>
              <p:nvPr/>
            </p:nvCxnSpPr>
            <p:spPr bwMode="auto">
              <a:xfrm rot="16200000" flipH="1">
                <a:off x="2279856" y="4208688"/>
                <a:ext cx="226570" cy="1551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直接连接符 22">
                <a:extLst>
                  <a:ext uri="{FF2B5EF4-FFF2-40B4-BE49-F238E27FC236}">
                    <a16:creationId xmlns:a16="http://schemas.microsoft.com/office/drawing/2014/main" id="{30386650-EB5D-4C60-B583-6E204B07F28E}"/>
                  </a:ext>
                </a:extLst>
              </p:cNvPr>
              <p:cNvCxnSpPr>
                <a:cxnSpLocks noChangeShapeType="1"/>
                <a:stCxn id="14346" idx="5"/>
                <a:endCxn id="14350" idx="0"/>
              </p:cNvCxnSpPr>
              <p:nvPr/>
            </p:nvCxnSpPr>
            <p:spPr bwMode="auto">
              <a:xfrm rot="16200000" flipH="1">
                <a:off x="1886946" y="4673036"/>
                <a:ext cx="256163" cy="25616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344" name="直接连接符 10">
              <a:extLst>
                <a:ext uri="{FF2B5EF4-FFF2-40B4-BE49-F238E27FC236}">
                  <a16:creationId xmlns:a16="http://schemas.microsoft.com/office/drawing/2014/main" id="{E1019159-198F-4E6B-AFB4-C4DA9A5925A7}"/>
                </a:ext>
              </a:extLst>
            </p:cNvPr>
            <p:cNvCxnSpPr>
              <a:cxnSpLocks noChangeShapeType="1"/>
              <a:stCxn id="14350" idx="5"/>
              <a:endCxn id="14351" idx="1"/>
            </p:cNvCxnSpPr>
            <p:nvPr/>
          </p:nvCxnSpPr>
          <p:spPr bwMode="auto">
            <a:xfrm rot="16200000" flipH="1">
              <a:off x="2494171" y="5208823"/>
              <a:ext cx="298024" cy="2265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AE0409-1482-42CA-938A-35FDA0EC7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06D3A8C-4036-4C8A-88FA-4F2247A8F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Public List inOrderList(Node n)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List l = new ArrayList();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inOrderList(n, l);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Return 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Public void inOrderList(Node n, List l)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If(n==null) return;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inOrderList(n.left, l);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l.add(n.element);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inOrderList(n.right, l);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67C66728-015E-4C22-AF76-2BAB71DFC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5. </a:t>
            </a:r>
            <a:r>
              <a:rPr lang="zh-CN" altLang="zh-CN"/>
              <a:t> 设有序顺序表中的元素依次为</a:t>
            </a:r>
            <a:r>
              <a:rPr lang="en-US" altLang="zh-CN"/>
              <a:t> 017,094,154,170,275,503,509,512,553,612,677,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765,897,908. </a:t>
            </a:r>
            <a:r>
              <a:rPr lang="zh-CN" altLang="zh-CN"/>
              <a:t>试画出对其进行二分法搜索时的判定树</a:t>
            </a:r>
            <a:r>
              <a:rPr lang="en-US" altLang="zh-CN"/>
              <a:t>, </a:t>
            </a:r>
            <a:r>
              <a:rPr lang="zh-CN" altLang="zh-CN"/>
              <a:t>并计算搜索成功的平均搜索长度。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分析：共</a:t>
            </a:r>
            <a:r>
              <a:rPr lang="en-US" altLang="zh-CN"/>
              <a:t>14</a:t>
            </a:r>
            <a:r>
              <a:rPr lang="zh-CN" altLang="en-US"/>
              <a:t>个数，所以共</a:t>
            </a:r>
            <a:r>
              <a:rPr lang="en-US" altLang="zh-CN"/>
              <a:t>log</a:t>
            </a:r>
            <a:r>
              <a:rPr lang="en-US" altLang="zh-CN" baseline="-25000"/>
              <a:t>2</a:t>
            </a:r>
            <a:r>
              <a:rPr lang="en-US" altLang="zh-CN"/>
              <a:t>(14+1)</a:t>
            </a:r>
            <a:r>
              <a:rPr lang="zh-CN" altLang="en-US"/>
              <a:t>向上取整为</a:t>
            </a:r>
            <a:r>
              <a:rPr lang="en-US" altLang="zh-CN"/>
              <a:t>4</a:t>
            </a:r>
            <a:r>
              <a:rPr lang="zh-CN" altLang="en-US"/>
              <a:t>层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建树方法：从根节点起，每次取中间位置的数作为节点内容，若中间有两个则取后一个。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B719D-ABD9-4783-B0C7-D6B5CA7372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2763" y="6223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017,094,154,</a:t>
            </a:r>
            <a:r>
              <a:rPr lang="en-US" altLang="zh-CN" u="sng" dirty="0"/>
              <a:t>170</a:t>
            </a:r>
            <a:r>
              <a:rPr lang="en-US" altLang="zh-CN" dirty="0"/>
              <a:t>,275,503,509,</a:t>
            </a:r>
            <a:r>
              <a:rPr lang="en-US" altLang="zh-CN" u="sng" dirty="0"/>
              <a:t>512</a:t>
            </a:r>
            <a:r>
              <a:rPr lang="en-US" altLang="zh-CN" dirty="0"/>
              <a:t>,553,612,677,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u="sng" dirty="0"/>
              <a:t>765</a:t>
            </a:r>
            <a:r>
              <a:rPr lang="en-US" altLang="zh-CN" dirty="0"/>
              <a:t>,897,908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                                     </a:t>
            </a:r>
          </a:p>
        </p:txBody>
      </p:sp>
      <p:grpSp>
        <p:nvGrpSpPr>
          <p:cNvPr id="34819" name="Group 77">
            <a:extLst>
              <a:ext uri="{FF2B5EF4-FFF2-40B4-BE49-F238E27FC236}">
                <a16:creationId xmlns:a16="http://schemas.microsoft.com/office/drawing/2014/main" id="{24CB30F8-00AA-40CA-9371-0C7BECECB695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1617663"/>
            <a:ext cx="3911600" cy="3305175"/>
            <a:chOff x="2000" y="1765"/>
            <a:chExt cx="2130" cy="2027"/>
          </a:xfrm>
        </p:grpSpPr>
        <p:sp>
          <p:nvSpPr>
            <p:cNvPr id="34841" name="Oval 40">
              <a:extLst>
                <a:ext uri="{FF2B5EF4-FFF2-40B4-BE49-F238E27FC236}">
                  <a16:creationId xmlns:a16="http://schemas.microsoft.com/office/drawing/2014/main" id="{4E63D2AF-EE9E-4307-841D-4CF75235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765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512</a:t>
              </a:r>
            </a:p>
          </p:txBody>
        </p:sp>
        <p:sp>
          <p:nvSpPr>
            <p:cNvPr id="34842" name="Oval 41">
              <a:extLst>
                <a:ext uri="{FF2B5EF4-FFF2-40B4-BE49-F238E27FC236}">
                  <a16:creationId xmlns:a16="http://schemas.microsoft.com/office/drawing/2014/main" id="{99C09744-99BE-4A27-BE79-D9A93FB4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298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170</a:t>
              </a:r>
            </a:p>
          </p:txBody>
        </p:sp>
        <p:sp>
          <p:nvSpPr>
            <p:cNvPr id="34843" name="Oval 42">
              <a:extLst>
                <a:ext uri="{FF2B5EF4-FFF2-40B4-BE49-F238E27FC236}">
                  <a16:creationId xmlns:a16="http://schemas.microsoft.com/office/drawing/2014/main" id="{C2F77B55-C521-43E0-9DAE-5937DFD05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298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765</a:t>
              </a:r>
            </a:p>
          </p:txBody>
        </p:sp>
        <p:sp>
          <p:nvSpPr>
            <p:cNvPr id="34844" name="Oval 43">
              <a:extLst>
                <a:ext uri="{FF2B5EF4-FFF2-40B4-BE49-F238E27FC236}">
                  <a16:creationId xmlns:a16="http://schemas.microsoft.com/office/drawing/2014/main" id="{17A3A9D2-1F01-4810-85B5-624B00A3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2842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908</a:t>
              </a:r>
            </a:p>
          </p:txBody>
        </p:sp>
        <p:sp>
          <p:nvSpPr>
            <p:cNvPr id="34845" name="Oval 44">
              <a:extLst>
                <a:ext uri="{FF2B5EF4-FFF2-40B4-BE49-F238E27FC236}">
                  <a16:creationId xmlns:a16="http://schemas.microsoft.com/office/drawing/2014/main" id="{10E781B6-8917-4ED1-9E38-E39ECA2F4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441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509</a:t>
              </a:r>
            </a:p>
          </p:txBody>
        </p:sp>
        <p:sp>
          <p:nvSpPr>
            <p:cNvPr id="34846" name="Oval 49">
              <a:extLst>
                <a:ext uri="{FF2B5EF4-FFF2-40B4-BE49-F238E27FC236}">
                  <a16:creationId xmlns:a16="http://schemas.microsoft.com/office/drawing/2014/main" id="{7966CC2A-EB00-49D5-A444-2EABC3EF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869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503</a:t>
              </a:r>
            </a:p>
          </p:txBody>
        </p:sp>
        <p:sp>
          <p:nvSpPr>
            <p:cNvPr id="34847" name="Oval 51">
              <a:extLst>
                <a:ext uri="{FF2B5EF4-FFF2-40B4-BE49-F238E27FC236}">
                  <a16:creationId xmlns:a16="http://schemas.microsoft.com/office/drawing/2014/main" id="{C26388EC-2D56-42CE-87A9-8F961FB4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3440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275</a:t>
              </a:r>
            </a:p>
          </p:txBody>
        </p:sp>
      </p:grpSp>
      <p:sp>
        <p:nvSpPr>
          <p:cNvPr id="34820" name="Oval 43">
            <a:extLst>
              <a:ext uri="{FF2B5EF4-FFF2-40B4-BE49-F238E27FC236}">
                <a16:creationId xmlns:a16="http://schemas.microsoft.com/office/drawing/2014/main" id="{2D90E97A-71DE-4246-A126-DAB49112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4300538"/>
            <a:ext cx="646112" cy="573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094</a:t>
            </a:r>
          </a:p>
        </p:txBody>
      </p:sp>
      <p:sp>
        <p:nvSpPr>
          <p:cNvPr id="34821" name="Oval 49">
            <a:extLst>
              <a:ext uri="{FF2B5EF4-FFF2-40B4-BE49-F238E27FC236}">
                <a16:creationId xmlns:a16="http://schemas.microsoft.com/office/drawing/2014/main" id="{98258516-EDBB-4F82-8FD9-77CB387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232275"/>
            <a:ext cx="646113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017</a:t>
            </a:r>
          </a:p>
        </p:txBody>
      </p:sp>
      <p:sp>
        <p:nvSpPr>
          <p:cNvPr id="34822" name="Oval 49">
            <a:extLst>
              <a:ext uri="{FF2B5EF4-FFF2-40B4-BE49-F238E27FC236}">
                <a16:creationId xmlns:a16="http://schemas.microsoft.com/office/drawing/2014/main" id="{32276389-8A2A-4215-AB05-EB7BCF52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370263"/>
            <a:ext cx="646113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084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0528B1-0FF6-47C1-A211-406D740F66E1}"/>
              </a:ext>
            </a:extLst>
          </p:cNvPr>
          <p:cNvCxnSpPr>
            <a:stCxn id="34841" idx="6"/>
            <a:endCxn id="34843" idx="1"/>
          </p:cNvCxnSpPr>
          <p:nvPr/>
        </p:nvCxnSpPr>
        <p:spPr>
          <a:xfrm>
            <a:off x="4127500" y="1903413"/>
            <a:ext cx="681038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4" name="Oval 49">
            <a:extLst>
              <a:ext uri="{FF2B5EF4-FFF2-40B4-BE49-F238E27FC236}">
                <a16:creationId xmlns:a16="http://schemas.microsoft.com/office/drawing/2014/main" id="{5CD3B18C-1241-42CE-97B2-F993EBD9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3381375"/>
            <a:ext cx="646112" cy="573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612</a:t>
            </a:r>
          </a:p>
        </p:txBody>
      </p:sp>
      <p:sp>
        <p:nvSpPr>
          <p:cNvPr id="34825" name="Oval 44">
            <a:extLst>
              <a:ext uri="{FF2B5EF4-FFF2-40B4-BE49-F238E27FC236}">
                <a16:creationId xmlns:a16="http://schemas.microsoft.com/office/drawing/2014/main" id="{DFC8827B-DD69-44E4-9B7B-DEE1BE4B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351338"/>
            <a:ext cx="644525" cy="573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677</a:t>
            </a:r>
          </a:p>
        </p:txBody>
      </p:sp>
      <p:sp>
        <p:nvSpPr>
          <p:cNvPr id="34826" name="Oval 51">
            <a:extLst>
              <a:ext uri="{FF2B5EF4-FFF2-40B4-BE49-F238E27FC236}">
                <a16:creationId xmlns:a16="http://schemas.microsoft.com/office/drawing/2014/main" id="{1AE975B6-6950-4DDB-B276-F940FE1A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4349750"/>
            <a:ext cx="64452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553</a:t>
            </a:r>
          </a:p>
        </p:txBody>
      </p:sp>
      <p:sp>
        <p:nvSpPr>
          <p:cNvPr id="34827" name="Oval 51">
            <a:extLst>
              <a:ext uri="{FF2B5EF4-FFF2-40B4-BE49-F238E27FC236}">
                <a16:creationId xmlns:a16="http://schemas.microsoft.com/office/drawing/2014/main" id="{8D5F0450-A3D4-4FC9-9BCA-819952D0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4348163"/>
            <a:ext cx="64452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897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1BAFA62-77D8-4AD7-8CA5-EF79F30BD466}"/>
              </a:ext>
            </a:extLst>
          </p:cNvPr>
          <p:cNvCxnSpPr>
            <a:stCxn id="34841" idx="3"/>
            <a:endCxn id="34842" idx="7"/>
          </p:cNvCxnSpPr>
          <p:nvPr/>
        </p:nvCxnSpPr>
        <p:spPr>
          <a:xfrm flipH="1">
            <a:off x="2968625" y="2106613"/>
            <a:ext cx="6096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1B469D3-EF95-40DD-B7F4-2056EA7B8483}"/>
              </a:ext>
            </a:extLst>
          </p:cNvPr>
          <p:cNvCxnSpPr>
            <a:stCxn id="34842" idx="3"/>
            <a:endCxn id="34822" idx="7"/>
          </p:cNvCxnSpPr>
          <p:nvPr/>
        </p:nvCxnSpPr>
        <p:spPr>
          <a:xfrm flipH="1">
            <a:off x="2071688" y="2974975"/>
            <a:ext cx="439737" cy="47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CCECB5D-5030-4C8B-A73F-4C1EBE7BD59A}"/>
              </a:ext>
            </a:extLst>
          </p:cNvPr>
          <p:cNvCxnSpPr>
            <a:stCxn id="34842" idx="4"/>
            <a:endCxn id="34846" idx="1"/>
          </p:cNvCxnSpPr>
          <p:nvPr/>
        </p:nvCxnSpPr>
        <p:spPr>
          <a:xfrm>
            <a:off x="2740025" y="3059113"/>
            <a:ext cx="192088" cy="44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37F58F-965C-45FE-88CC-25A9A1A2BC42}"/>
              </a:ext>
            </a:extLst>
          </p:cNvPr>
          <p:cNvCxnSpPr>
            <a:stCxn id="34843" idx="3"/>
            <a:endCxn id="34824" idx="0"/>
          </p:cNvCxnSpPr>
          <p:nvPr/>
        </p:nvCxnSpPr>
        <p:spPr>
          <a:xfrm flipH="1">
            <a:off x="4630738" y="2974975"/>
            <a:ext cx="17780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5907289-6001-47A8-9B85-6E27D21720CE}"/>
              </a:ext>
            </a:extLst>
          </p:cNvPr>
          <p:cNvCxnSpPr>
            <a:stCxn id="34843" idx="5"/>
            <a:endCxn id="34844" idx="1"/>
          </p:cNvCxnSpPr>
          <p:nvPr/>
        </p:nvCxnSpPr>
        <p:spPr>
          <a:xfrm>
            <a:off x="5265738" y="2974975"/>
            <a:ext cx="511175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6103848-06FA-435E-A203-5899293DE124}"/>
              </a:ext>
            </a:extLst>
          </p:cNvPr>
          <p:cNvCxnSpPr>
            <a:stCxn id="34822" idx="3"/>
            <a:endCxn id="34821" idx="7"/>
          </p:cNvCxnSpPr>
          <p:nvPr/>
        </p:nvCxnSpPr>
        <p:spPr>
          <a:xfrm flipH="1">
            <a:off x="1506538" y="3857625"/>
            <a:ext cx="10795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4257F0A-50D1-4F91-93EA-EA0107A9D30D}"/>
              </a:ext>
            </a:extLst>
          </p:cNvPr>
          <p:cNvCxnSpPr>
            <a:stCxn id="34822" idx="5"/>
            <a:endCxn id="34820" idx="0"/>
          </p:cNvCxnSpPr>
          <p:nvPr/>
        </p:nvCxnSpPr>
        <p:spPr>
          <a:xfrm>
            <a:off x="2071688" y="3857625"/>
            <a:ext cx="95250" cy="44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ED1F40B-94B9-4DA7-A260-5E43B99E2451}"/>
              </a:ext>
            </a:extLst>
          </p:cNvPr>
          <p:cNvCxnSpPr>
            <a:stCxn id="34846" idx="4"/>
            <a:endCxn id="34847" idx="0"/>
          </p:cNvCxnSpPr>
          <p:nvPr/>
        </p:nvCxnSpPr>
        <p:spPr>
          <a:xfrm flipH="1">
            <a:off x="2919413" y="3989388"/>
            <a:ext cx="241300" cy="35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B767181-447E-403E-9D5B-2A8A9148A65C}"/>
              </a:ext>
            </a:extLst>
          </p:cNvPr>
          <p:cNvCxnSpPr>
            <a:stCxn id="34846" idx="5"/>
            <a:endCxn id="34845" idx="0"/>
          </p:cNvCxnSpPr>
          <p:nvPr/>
        </p:nvCxnSpPr>
        <p:spPr>
          <a:xfrm>
            <a:off x="3389313" y="3905250"/>
            <a:ext cx="263525" cy="44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E8463BB-6ADE-45C9-83B6-D29FA3731305}"/>
              </a:ext>
            </a:extLst>
          </p:cNvPr>
          <p:cNvCxnSpPr>
            <a:stCxn id="34824" idx="3"/>
            <a:endCxn id="34826" idx="0"/>
          </p:cNvCxnSpPr>
          <p:nvPr/>
        </p:nvCxnSpPr>
        <p:spPr>
          <a:xfrm flipH="1">
            <a:off x="4302125" y="3870325"/>
            <a:ext cx="100013" cy="479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C60C16F-CCD7-46B1-9576-7BD749193035}"/>
              </a:ext>
            </a:extLst>
          </p:cNvPr>
          <p:cNvCxnSpPr>
            <a:stCxn id="34824" idx="5"/>
            <a:endCxn id="34825" idx="0"/>
          </p:cNvCxnSpPr>
          <p:nvPr/>
        </p:nvCxnSpPr>
        <p:spPr>
          <a:xfrm>
            <a:off x="4859338" y="3870325"/>
            <a:ext cx="177800" cy="481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D158527-AF9B-4B5F-86C7-09FADC2B5F87}"/>
              </a:ext>
            </a:extLst>
          </p:cNvPr>
          <p:cNvCxnSpPr>
            <a:stCxn id="34844" idx="4"/>
            <a:endCxn id="34827" idx="0"/>
          </p:cNvCxnSpPr>
          <p:nvPr/>
        </p:nvCxnSpPr>
        <p:spPr>
          <a:xfrm flipH="1">
            <a:off x="5683250" y="3944938"/>
            <a:ext cx="322263" cy="40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0" name="TextBox 4">
            <a:extLst>
              <a:ext uri="{FF2B5EF4-FFF2-40B4-BE49-F238E27FC236}">
                <a16:creationId xmlns:a16="http://schemas.microsoft.com/office/drawing/2014/main" id="{155CD7FD-D74A-4D09-9EC7-BF1BA569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5156200"/>
            <a:ext cx="73517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平均搜索长度：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l=(1+2*2+3*4+4*7)/14=45/14                         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B2D6909-136E-48AE-8EEC-3F8B390B4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6.</a:t>
            </a:r>
            <a:r>
              <a:rPr lang="zh-CN" altLang="en-US"/>
              <a:t>在一棵表示有序集</a:t>
            </a:r>
            <a:r>
              <a:rPr lang="en-US" altLang="zh-CN"/>
              <a:t>S</a:t>
            </a:r>
            <a:r>
              <a:rPr lang="zh-CN" altLang="en-US"/>
              <a:t> 的二叉搜索树中</a:t>
            </a:r>
            <a:r>
              <a:rPr lang="en-US" altLang="zh-CN"/>
              <a:t>,</a:t>
            </a:r>
            <a:r>
              <a:rPr lang="zh-CN" altLang="en-US"/>
              <a:t> 任意一条从根到叶结点的路径将</a:t>
            </a:r>
            <a:r>
              <a:rPr lang="en-US" altLang="zh-CN"/>
              <a:t>S</a:t>
            </a:r>
            <a:r>
              <a:rPr lang="zh-CN" altLang="en-US"/>
              <a:t>分为三部分</a:t>
            </a:r>
            <a:r>
              <a:rPr lang="en-US" altLang="zh-CN"/>
              <a:t>:</a:t>
            </a:r>
            <a:r>
              <a:rPr lang="zh-CN" altLang="en-US"/>
              <a:t> 在该结点左边结点中的元素组成集合</a:t>
            </a:r>
            <a:r>
              <a:rPr lang="en-US" altLang="zh-CN"/>
              <a:t>S1;</a:t>
            </a:r>
            <a:r>
              <a:rPr lang="zh-CN" altLang="en-US"/>
              <a:t> 在该路径上的结点中的元素组成集合</a:t>
            </a:r>
            <a:r>
              <a:rPr lang="en-US" altLang="zh-CN"/>
              <a:t>S2;</a:t>
            </a:r>
            <a:r>
              <a:rPr lang="zh-CN" altLang="en-US"/>
              <a:t> 在该路径右边结点中的元素组成集合</a:t>
            </a:r>
            <a:r>
              <a:rPr lang="en-US" altLang="zh-CN"/>
              <a:t>S3,</a:t>
            </a:r>
            <a:r>
              <a:rPr lang="zh-CN" altLang="en-US"/>
              <a:t>  </a:t>
            </a:r>
            <a:r>
              <a:rPr lang="en-US" altLang="zh-CN"/>
              <a:t>S=S1US2US3.</a:t>
            </a:r>
            <a:r>
              <a:rPr lang="zh-CN" altLang="en-US"/>
              <a:t> 若对于任意的</a:t>
            </a:r>
            <a:r>
              <a:rPr lang="en-US" altLang="zh-CN"/>
              <a:t>a</a:t>
            </a:r>
            <a:r>
              <a:rPr lang="zh-CN" altLang="en-US"/>
              <a:t>  </a:t>
            </a:r>
            <a:r>
              <a:rPr lang="en-US" altLang="zh-CN"/>
              <a:t>S1,</a:t>
            </a:r>
            <a:r>
              <a:rPr lang="zh-CN" altLang="en-US"/>
              <a:t>  </a:t>
            </a:r>
            <a:r>
              <a:rPr lang="en-US" altLang="zh-CN"/>
              <a:t>b</a:t>
            </a:r>
            <a:r>
              <a:rPr lang="zh-CN" altLang="en-US"/>
              <a:t>  </a:t>
            </a:r>
            <a:r>
              <a:rPr lang="en-US" altLang="zh-CN"/>
              <a:t>S2,</a:t>
            </a:r>
            <a:r>
              <a:rPr lang="zh-CN" altLang="en-US"/>
              <a:t>   </a:t>
            </a:r>
            <a:r>
              <a:rPr lang="en-US" altLang="zh-CN"/>
              <a:t>c  S3,</a:t>
            </a:r>
            <a:r>
              <a:rPr lang="zh-CN" altLang="en-US"/>
              <a:t>  是否总有</a:t>
            </a:r>
            <a:r>
              <a:rPr lang="en-US" altLang="zh-CN"/>
              <a:t>a&lt;=b&lt;=c? </a:t>
            </a:r>
            <a:r>
              <a:rPr lang="zh-CN" altLang="en-US"/>
              <a:t>为什么</a:t>
            </a:r>
            <a:r>
              <a:rPr lang="en-US" altLang="zh-CN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09D39-60B4-4747-82E9-8075C32EDD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765175"/>
            <a:ext cx="7467600" cy="4873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不一定。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如下图，取路径</a:t>
            </a:r>
            <a:r>
              <a:rPr lang="en-US" altLang="zh-CN" dirty="0"/>
              <a:t>7-&gt;9-&gt;12-&gt;11</a:t>
            </a:r>
            <a:r>
              <a:rPr lang="zh-CN" altLang="en-US" dirty="0"/>
              <a:t>，令</a:t>
            </a:r>
            <a:r>
              <a:rPr lang="en-US" altLang="zh-CN" dirty="0"/>
              <a:t>a=8</a:t>
            </a:r>
            <a:r>
              <a:rPr lang="zh-CN" altLang="en-US" dirty="0"/>
              <a:t>，</a:t>
            </a:r>
            <a:r>
              <a:rPr lang="en-US" altLang="zh-CN" dirty="0"/>
              <a:t>b=7.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b="1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7" name="Group 48">
            <a:extLst>
              <a:ext uri="{FF2B5EF4-FFF2-40B4-BE49-F238E27FC236}">
                <a16:creationId xmlns:a16="http://schemas.microsoft.com/office/drawing/2014/main" id="{F8EDE1B4-84AF-4EA5-B744-6CF0779241E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703388"/>
            <a:ext cx="1639888" cy="2111375"/>
            <a:chOff x="1680" y="1920"/>
            <a:chExt cx="1306" cy="1680"/>
          </a:xfrm>
        </p:grpSpPr>
        <p:sp>
          <p:nvSpPr>
            <p:cNvPr id="36876" name="Oval 27">
              <a:extLst>
                <a:ext uri="{FF2B5EF4-FFF2-40B4-BE49-F238E27FC236}">
                  <a16:creationId xmlns:a16="http://schemas.microsoft.com/office/drawing/2014/main" id="{B55C9383-19F7-4806-A0E8-D45820F8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36877" name="Oval 28">
              <a:extLst>
                <a:ext uri="{FF2B5EF4-FFF2-40B4-BE49-F238E27FC236}">
                  <a16:creationId xmlns:a16="http://schemas.microsoft.com/office/drawing/2014/main" id="{97CCC210-E7A0-4655-8A6F-10A4AE74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36878" name="Line 29">
              <a:extLst>
                <a:ext uri="{FF2B5EF4-FFF2-40B4-BE49-F238E27FC236}">
                  <a16:creationId xmlns:a16="http://schemas.microsoft.com/office/drawing/2014/main" id="{FC506663-228C-4EAD-BFDE-1BA62B1C1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Oval 30">
              <a:extLst>
                <a:ext uri="{FF2B5EF4-FFF2-40B4-BE49-F238E27FC236}">
                  <a16:creationId xmlns:a16="http://schemas.microsoft.com/office/drawing/2014/main" id="{F5C6CAC0-90AF-4A16-9D58-8D9BF9E3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36880" name="Line 31">
              <a:extLst>
                <a:ext uri="{FF2B5EF4-FFF2-40B4-BE49-F238E27FC236}">
                  <a16:creationId xmlns:a16="http://schemas.microsoft.com/office/drawing/2014/main" id="{A589F8E9-9479-4571-8C3E-F11E96C31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Oval 32">
              <a:extLst>
                <a:ext uri="{FF2B5EF4-FFF2-40B4-BE49-F238E27FC236}">
                  <a16:creationId xmlns:a16="http://schemas.microsoft.com/office/drawing/2014/main" id="{1E6F9F53-490C-4E6A-AA7F-48C6C7F9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36882" name="Line 33">
              <a:extLst>
                <a:ext uri="{FF2B5EF4-FFF2-40B4-BE49-F238E27FC236}">
                  <a16:creationId xmlns:a16="http://schemas.microsoft.com/office/drawing/2014/main" id="{D4488083-F162-47C8-8AF8-6B611C0D1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35">
              <a:extLst>
                <a:ext uri="{FF2B5EF4-FFF2-40B4-BE49-F238E27FC236}">
                  <a16:creationId xmlns:a16="http://schemas.microsoft.com/office/drawing/2014/main" id="{11E23C99-4C01-4E38-AD7D-6906F49C9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880"/>
              <a:ext cx="223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68" name="Group 48">
            <a:extLst>
              <a:ext uri="{FF2B5EF4-FFF2-40B4-BE49-F238E27FC236}">
                <a16:creationId xmlns:a16="http://schemas.microsoft.com/office/drawing/2014/main" id="{9140D295-EACE-4E3C-868E-F74EDF5E0E76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2911475"/>
            <a:ext cx="3163888" cy="1884363"/>
            <a:chOff x="-1484" y="1661"/>
            <a:chExt cx="2517" cy="1499"/>
          </a:xfrm>
        </p:grpSpPr>
        <p:sp>
          <p:nvSpPr>
            <p:cNvPr id="36869" name="Oval 27">
              <a:extLst>
                <a:ext uri="{FF2B5EF4-FFF2-40B4-BE49-F238E27FC236}">
                  <a16:creationId xmlns:a16="http://schemas.microsoft.com/office/drawing/2014/main" id="{835384EE-8DB6-4733-B69B-850567D3C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84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36870" name="Oval 28">
              <a:extLst>
                <a:ext uri="{FF2B5EF4-FFF2-40B4-BE49-F238E27FC236}">
                  <a16:creationId xmlns:a16="http://schemas.microsoft.com/office/drawing/2014/main" id="{4CADB55D-7790-43E9-A291-E5A10439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029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12</a:t>
              </a:r>
            </a:p>
          </p:txBody>
        </p:sp>
        <p:sp>
          <p:nvSpPr>
            <p:cNvPr id="36871" name="Line 29">
              <a:extLst>
                <a:ext uri="{FF2B5EF4-FFF2-40B4-BE49-F238E27FC236}">
                  <a16:creationId xmlns:a16="http://schemas.microsoft.com/office/drawing/2014/main" id="{B0CFCACB-A534-40A7-B590-6CDCFEC61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220" y="166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Oval 30">
              <a:extLst>
                <a:ext uri="{FF2B5EF4-FFF2-40B4-BE49-F238E27FC236}">
                  <a16:creationId xmlns:a16="http://schemas.microsoft.com/office/drawing/2014/main" id="{18EBC830-5EBB-4F31-A8B7-995DBBA0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9" y="27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11</a:t>
              </a:r>
            </a:p>
          </p:txBody>
        </p:sp>
        <p:sp>
          <p:nvSpPr>
            <p:cNvPr id="36873" name="Oval 32">
              <a:extLst>
                <a:ext uri="{FF2B5EF4-FFF2-40B4-BE49-F238E27FC236}">
                  <a16:creationId xmlns:a16="http://schemas.microsoft.com/office/drawing/2014/main" id="{4AAF328A-F6E7-4A43-973E-310F5F8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77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36874" name="Line 33">
              <a:extLst>
                <a:ext uri="{FF2B5EF4-FFF2-40B4-BE49-F238E27FC236}">
                  <a16:creationId xmlns:a16="http://schemas.microsoft.com/office/drawing/2014/main" id="{8CE3C10D-34F7-453E-B32A-2D78CEBA4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2413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35">
              <a:extLst>
                <a:ext uri="{FF2B5EF4-FFF2-40B4-BE49-F238E27FC236}">
                  <a16:creationId xmlns:a16="http://schemas.microsoft.com/office/drawing/2014/main" id="{CD14CE95-FEA6-422A-9873-69973748D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2360"/>
              <a:ext cx="183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69033A10-C9AB-4CDF-982C-F96E81CB4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 eaLnBrk="1" hangingPunct="1"/>
            <a:r>
              <a:rPr lang="en-US" altLang="zh-CN"/>
              <a:t>7.</a:t>
            </a:r>
            <a:r>
              <a:rPr lang="zh-CN" altLang="en-US"/>
              <a:t>    将关键码</a:t>
            </a:r>
            <a:r>
              <a:rPr lang="en-US" altLang="zh-CN"/>
              <a:t>DEC,</a:t>
            </a:r>
            <a:r>
              <a:rPr lang="zh-CN" altLang="en-US"/>
              <a:t> </a:t>
            </a:r>
            <a:r>
              <a:rPr lang="en-US" altLang="zh-CN"/>
              <a:t>FEB,</a:t>
            </a:r>
            <a:r>
              <a:rPr lang="zh-CN" altLang="en-US"/>
              <a:t>  </a:t>
            </a:r>
            <a:r>
              <a:rPr lang="en-US" altLang="zh-CN"/>
              <a:t>NOV,</a:t>
            </a:r>
            <a:r>
              <a:rPr lang="zh-CN" altLang="en-US"/>
              <a:t> </a:t>
            </a:r>
            <a:r>
              <a:rPr lang="en-US" altLang="zh-CN"/>
              <a:t>OCT,</a:t>
            </a:r>
            <a:r>
              <a:rPr lang="zh-CN" altLang="en-US"/>
              <a:t> </a:t>
            </a:r>
            <a:r>
              <a:rPr lang="en-US" altLang="zh-CN"/>
              <a:t>JUL,</a:t>
            </a:r>
            <a:r>
              <a:rPr lang="zh-CN" altLang="en-US"/>
              <a:t>  </a:t>
            </a:r>
            <a:r>
              <a:rPr lang="en-US" altLang="zh-CN"/>
              <a:t>SEP,</a:t>
            </a:r>
            <a:r>
              <a:rPr lang="zh-CN" altLang="en-US"/>
              <a:t>  </a:t>
            </a:r>
            <a:r>
              <a:rPr lang="en-US" altLang="zh-CN"/>
              <a:t>AUG,</a:t>
            </a:r>
            <a:r>
              <a:rPr lang="zh-CN" altLang="en-US"/>
              <a:t>  </a:t>
            </a:r>
            <a:r>
              <a:rPr lang="en-US" altLang="zh-CN"/>
              <a:t>APR,</a:t>
            </a:r>
            <a:r>
              <a:rPr lang="zh-CN" altLang="en-US"/>
              <a:t> </a:t>
            </a:r>
            <a:r>
              <a:rPr lang="en-US" altLang="zh-CN"/>
              <a:t>MAR,</a:t>
            </a:r>
            <a:r>
              <a:rPr lang="zh-CN" altLang="en-US"/>
              <a:t> </a:t>
            </a:r>
            <a:r>
              <a:rPr lang="en-US" altLang="zh-CN"/>
              <a:t>MAY,</a:t>
            </a:r>
            <a:r>
              <a:rPr lang="zh-CN" altLang="en-US"/>
              <a:t> </a:t>
            </a:r>
            <a:r>
              <a:rPr lang="en-US" altLang="zh-CN"/>
              <a:t>JUN,</a:t>
            </a:r>
            <a:r>
              <a:rPr lang="zh-CN" altLang="en-US"/>
              <a:t>  </a:t>
            </a:r>
            <a:r>
              <a:rPr lang="en-US" altLang="zh-CN"/>
              <a:t>JAN</a:t>
            </a:r>
            <a:r>
              <a:rPr lang="zh-CN" altLang="en-US"/>
              <a:t> 依次插入到一棵初始为空的</a:t>
            </a:r>
            <a:r>
              <a:rPr lang="en-US" altLang="zh-CN"/>
              <a:t>AVL</a:t>
            </a:r>
            <a:r>
              <a:rPr lang="zh-CN" altLang="en-US"/>
              <a:t> 树中</a:t>
            </a:r>
            <a:r>
              <a:rPr lang="en-US" altLang="zh-CN"/>
              <a:t>,</a:t>
            </a:r>
            <a:r>
              <a:rPr lang="zh-CN" altLang="en-US"/>
              <a:t>  画出每插入一个关键码后的</a:t>
            </a:r>
            <a:r>
              <a:rPr lang="en-US" altLang="zh-CN"/>
              <a:t>AVL</a:t>
            </a:r>
            <a:r>
              <a:rPr lang="zh-CN" altLang="en-US"/>
              <a:t> 树</a:t>
            </a:r>
            <a:r>
              <a:rPr lang="en-US" altLang="zh-CN"/>
              <a:t>,</a:t>
            </a:r>
            <a:r>
              <a:rPr lang="zh-CN" altLang="en-US"/>
              <a:t>  并标明平衡旋转的类型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1E7F-6C64-493F-B157-6AAA3D03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DEC,</a:t>
            </a:r>
            <a:r>
              <a:rPr lang="zh-CN" altLang="en-US" dirty="0"/>
              <a:t> </a:t>
            </a:r>
            <a:r>
              <a:rPr lang="en-US" altLang="zh-CN" dirty="0"/>
              <a:t>FEB,</a:t>
            </a:r>
            <a:r>
              <a:rPr lang="zh-CN" altLang="en-US" dirty="0"/>
              <a:t>  </a:t>
            </a:r>
            <a:r>
              <a:rPr lang="en-US" altLang="zh-CN" dirty="0"/>
              <a:t>NOV,</a:t>
            </a:r>
            <a:r>
              <a:rPr lang="zh-CN" altLang="en-US" dirty="0"/>
              <a:t> </a:t>
            </a:r>
            <a:r>
              <a:rPr lang="en-US" altLang="zh-CN" dirty="0"/>
              <a:t>OCT,</a:t>
            </a:r>
            <a:r>
              <a:rPr lang="zh-CN" altLang="en-US" dirty="0"/>
              <a:t> </a:t>
            </a:r>
            <a:r>
              <a:rPr lang="en-US" altLang="zh-CN" dirty="0"/>
              <a:t>JUL,</a:t>
            </a:r>
            <a:r>
              <a:rPr lang="zh-CN" altLang="en-US" dirty="0"/>
              <a:t>  </a:t>
            </a:r>
            <a:r>
              <a:rPr lang="en-US" altLang="zh-CN" dirty="0"/>
              <a:t>SEP,</a:t>
            </a:r>
            <a:r>
              <a:rPr lang="zh-CN" altLang="en-US" dirty="0"/>
              <a:t>  </a:t>
            </a:r>
            <a:r>
              <a:rPr lang="en-US" altLang="zh-CN" dirty="0"/>
              <a:t>AUG,</a:t>
            </a:r>
            <a:r>
              <a:rPr lang="zh-CN" altLang="en-US" dirty="0"/>
              <a:t>  </a:t>
            </a:r>
            <a:r>
              <a:rPr lang="en-US" altLang="zh-CN" dirty="0"/>
              <a:t>APR,</a:t>
            </a:r>
            <a:r>
              <a:rPr lang="zh-CN" altLang="en-US" dirty="0"/>
              <a:t> </a:t>
            </a:r>
            <a:r>
              <a:rPr lang="en-US" altLang="zh-CN" dirty="0"/>
              <a:t>MAR,</a:t>
            </a:r>
            <a:r>
              <a:rPr lang="zh-CN" altLang="en-US" dirty="0"/>
              <a:t> </a:t>
            </a:r>
            <a:r>
              <a:rPr lang="en-US" altLang="zh-CN" dirty="0"/>
              <a:t>MAY,</a:t>
            </a:r>
            <a:r>
              <a:rPr lang="zh-CN" altLang="en-US" dirty="0"/>
              <a:t> </a:t>
            </a:r>
            <a:r>
              <a:rPr lang="en-US" altLang="zh-CN" dirty="0"/>
              <a:t>JUN,</a:t>
            </a:r>
            <a:r>
              <a:rPr lang="zh-CN" altLang="en-US" dirty="0"/>
              <a:t>  </a:t>
            </a:r>
            <a:r>
              <a:rPr lang="en-US" altLang="zh-CN" dirty="0"/>
              <a:t>JAN</a:t>
            </a:r>
            <a:endParaRPr lang="zh-CN" altLang="en-US" dirty="0"/>
          </a:p>
        </p:txBody>
      </p:sp>
      <p:sp>
        <p:nvSpPr>
          <p:cNvPr id="38915" name="Oval 4">
            <a:extLst>
              <a:ext uri="{FF2B5EF4-FFF2-40B4-BE49-F238E27FC236}">
                <a16:creationId xmlns:a16="http://schemas.microsoft.com/office/drawing/2014/main" id="{685176C0-245E-4CB5-B5E7-CB1537A8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600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grpSp>
        <p:nvGrpSpPr>
          <p:cNvPr id="38916" name="Group 52">
            <a:extLst>
              <a:ext uri="{FF2B5EF4-FFF2-40B4-BE49-F238E27FC236}">
                <a16:creationId xmlns:a16="http://schemas.microsoft.com/office/drawing/2014/main" id="{9C5F0929-24F3-4BE8-9D2B-8933D2AED1C1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1643063"/>
            <a:ext cx="958850" cy="1373187"/>
            <a:chOff x="1680" y="288"/>
            <a:chExt cx="672" cy="961"/>
          </a:xfrm>
        </p:grpSpPr>
        <p:sp>
          <p:nvSpPr>
            <p:cNvPr id="38949" name="Oval 5">
              <a:extLst>
                <a:ext uri="{FF2B5EF4-FFF2-40B4-BE49-F238E27FC236}">
                  <a16:creationId xmlns:a16="http://schemas.microsoft.com/office/drawing/2014/main" id="{F82EE0B6-CCA3-47CC-A56D-1DFA2E24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8950" name="Oval 6">
              <a:extLst>
                <a:ext uri="{FF2B5EF4-FFF2-40B4-BE49-F238E27FC236}">
                  <a16:creationId xmlns:a16="http://schemas.microsoft.com/office/drawing/2014/main" id="{679E74DE-C659-4BD4-956F-62333DC1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865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8951" name="Line 7">
              <a:extLst>
                <a:ext uri="{FF2B5EF4-FFF2-40B4-BE49-F238E27FC236}">
                  <a16:creationId xmlns:a16="http://schemas.microsoft.com/office/drawing/2014/main" id="{DB894102-0B1B-4877-9683-F3F10D571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624"/>
              <a:ext cx="14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7" name="Group 51">
            <a:extLst>
              <a:ext uri="{FF2B5EF4-FFF2-40B4-BE49-F238E27FC236}">
                <a16:creationId xmlns:a16="http://schemas.microsoft.com/office/drawing/2014/main" id="{A9EEC5BB-9EE6-4F28-9569-946B327A36E2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1657350"/>
            <a:ext cx="1460500" cy="2228850"/>
            <a:chOff x="2265" y="226"/>
            <a:chExt cx="1047" cy="1598"/>
          </a:xfrm>
        </p:grpSpPr>
        <p:sp>
          <p:nvSpPr>
            <p:cNvPr id="38944" name="Oval 8">
              <a:extLst>
                <a:ext uri="{FF2B5EF4-FFF2-40B4-BE49-F238E27FC236}">
                  <a16:creationId xmlns:a16="http://schemas.microsoft.com/office/drawing/2014/main" id="{47F19A1B-7361-4D2C-A27A-7AF6C7A2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22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8945" name="Oval 9">
              <a:extLst>
                <a:ext uri="{FF2B5EF4-FFF2-40B4-BE49-F238E27FC236}">
                  <a16:creationId xmlns:a16="http://schemas.microsoft.com/office/drawing/2014/main" id="{7EEAAE01-0DD2-4E5E-8B51-1C0314C9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8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8946" name="Line 10">
              <a:extLst>
                <a:ext uri="{FF2B5EF4-FFF2-40B4-BE49-F238E27FC236}">
                  <a16:creationId xmlns:a16="http://schemas.microsoft.com/office/drawing/2014/main" id="{F12D4B47-2347-4912-BBB6-EA71492B2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575"/>
              <a:ext cx="96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Oval 11">
              <a:extLst>
                <a:ext uri="{FF2B5EF4-FFF2-40B4-BE49-F238E27FC236}">
                  <a16:creationId xmlns:a16="http://schemas.microsoft.com/office/drawing/2014/main" id="{68D3EB19-185D-4A03-8A4C-6722E1542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8948" name="Line 12">
              <a:extLst>
                <a:ext uri="{FF2B5EF4-FFF2-40B4-BE49-F238E27FC236}">
                  <a16:creationId xmlns:a16="http://schemas.microsoft.com/office/drawing/2014/main" id="{AB66E583-8340-4101-B1E5-28D3BABD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0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8" name="Line 13">
            <a:extLst>
              <a:ext uri="{FF2B5EF4-FFF2-40B4-BE49-F238E27FC236}">
                <a16:creationId xmlns:a16="http://schemas.microsoft.com/office/drawing/2014/main" id="{F4EB0699-9DDE-4D84-9969-FD4613C41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14">
            <a:extLst>
              <a:ext uri="{FF2B5EF4-FFF2-40B4-BE49-F238E27FC236}">
                <a16:creationId xmlns:a16="http://schemas.microsoft.com/office/drawing/2014/main" id="{D563F5AE-6B23-4FB5-B66C-B1BCA6D9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左单</a:t>
            </a:r>
          </a:p>
        </p:txBody>
      </p:sp>
      <p:grpSp>
        <p:nvGrpSpPr>
          <p:cNvPr id="38920" name="Group 50">
            <a:extLst>
              <a:ext uri="{FF2B5EF4-FFF2-40B4-BE49-F238E27FC236}">
                <a16:creationId xmlns:a16="http://schemas.microsoft.com/office/drawing/2014/main" id="{A74F04DC-A9B7-455F-872E-267EE21B67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660525"/>
            <a:ext cx="1600200" cy="1416050"/>
            <a:chOff x="4128" y="277"/>
            <a:chExt cx="1152" cy="1019"/>
          </a:xfrm>
        </p:grpSpPr>
        <p:sp>
          <p:nvSpPr>
            <p:cNvPr id="38939" name="Oval 15">
              <a:extLst>
                <a:ext uri="{FF2B5EF4-FFF2-40B4-BE49-F238E27FC236}">
                  <a16:creationId xmlns:a16="http://schemas.microsoft.com/office/drawing/2014/main" id="{317B4BC5-4442-4FF4-A469-F7A81B94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277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8940" name="Oval 16">
              <a:extLst>
                <a:ext uri="{FF2B5EF4-FFF2-40B4-BE49-F238E27FC236}">
                  <a16:creationId xmlns:a16="http://schemas.microsoft.com/office/drawing/2014/main" id="{0F3E9107-7446-49D5-801D-C010F1A2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8941" name="Line 17">
              <a:extLst>
                <a:ext uri="{FF2B5EF4-FFF2-40B4-BE49-F238E27FC236}">
                  <a16:creationId xmlns:a16="http://schemas.microsoft.com/office/drawing/2014/main" id="{83805D58-5813-4742-BA65-12ED37EB7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6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Oval 18">
              <a:extLst>
                <a:ext uri="{FF2B5EF4-FFF2-40B4-BE49-F238E27FC236}">
                  <a16:creationId xmlns:a16="http://schemas.microsoft.com/office/drawing/2014/main" id="{268D8B60-71C5-4C04-B282-D0DAAF99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8943" name="Line 19">
              <a:extLst>
                <a:ext uri="{FF2B5EF4-FFF2-40B4-BE49-F238E27FC236}">
                  <a16:creationId xmlns:a16="http://schemas.microsoft.com/office/drawing/2014/main" id="{7A3A6EDB-F8EB-4AE4-B1AC-484CFE2CF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6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1" name="Group 47">
            <a:extLst>
              <a:ext uri="{FF2B5EF4-FFF2-40B4-BE49-F238E27FC236}">
                <a16:creationId xmlns:a16="http://schemas.microsoft.com/office/drawing/2014/main" id="{71E09AF9-4A47-4DEB-B5B1-61E0E6F097A0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4013200"/>
            <a:ext cx="1874837" cy="2058988"/>
            <a:chOff x="192" y="1920"/>
            <a:chExt cx="1532" cy="1681"/>
          </a:xfrm>
        </p:grpSpPr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F1FD6DA2-27D3-49A3-8541-98507B1F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8933" name="Oval 21">
              <a:extLst>
                <a:ext uri="{FF2B5EF4-FFF2-40B4-BE49-F238E27FC236}">
                  <a16:creationId xmlns:a16="http://schemas.microsoft.com/office/drawing/2014/main" id="{A49AA22C-368B-4E46-AAA0-8422951DB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E4622E43-A444-4D62-9417-1DD9F22E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23">
              <a:extLst>
                <a:ext uri="{FF2B5EF4-FFF2-40B4-BE49-F238E27FC236}">
                  <a16:creationId xmlns:a16="http://schemas.microsoft.com/office/drawing/2014/main" id="{B70CF33B-391C-4A07-9F39-AA1E1441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449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8936" name="Line 24">
              <a:extLst>
                <a:ext uri="{FF2B5EF4-FFF2-40B4-BE49-F238E27FC236}">
                  <a16:creationId xmlns:a16="http://schemas.microsoft.com/office/drawing/2014/main" id="{4D56EA30-55D4-493D-83BB-1B37965D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Oval 25">
              <a:extLst>
                <a:ext uri="{FF2B5EF4-FFF2-40B4-BE49-F238E27FC236}">
                  <a16:creationId xmlns:a16="http://schemas.microsoft.com/office/drawing/2014/main" id="{A26F8142-5AC3-46BA-A745-E5A9CF9F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3217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38938" name="Line 26">
              <a:extLst>
                <a:ext uri="{FF2B5EF4-FFF2-40B4-BE49-F238E27FC236}">
                  <a16:creationId xmlns:a16="http://schemas.microsoft.com/office/drawing/2014/main" id="{3A292C54-D4B8-46C5-8491-4DCADBF7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2880"/>
              <a:ext cx="13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2" name="Group 48">
            <a:extLst>
              <a:ext uri="{FF2B5EF4-FFF2-40B4-BE49-F238E27FC236}">
                <a16:creationId xmlns:a16="http://schemas.microsoft.com/office/drawing/2014/main" id="{7F89E732-3756-4ADC-846E-A63D3DABC16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810000"/>
            <a:ext cx="1508125" cy="2111375"/>
            <a:chOff x="1680" y="1920"/>
            <a:chExt cx="1200" cy="1680"/>
          </a:xfrm>
        </p:grpSpPr>
        <p:sp>
          <p:nvSpPr>
            <p:cNvPr id="38924" name="Oval 27">
              <a:extLst>
                <a:ext uri="{FF2B5EF4-FFF2-40B4-BE49-F238E27FC236}">
                  <a16:creationId xmlns:a16="http://schemas.microsoft.com/office/drawing/2014/main" id="{FD2EE6E3-3747-4DF7-9503-D1B36BA9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8925" name="Oval 28">
              <a:extLst>
                <a:ext uri="{FF2B5EF4-FFF2-40B4-BE49-F238E27FC236}">
                  <a16:creationId xmlns:a16="http://schemas.microsoft.com/office/drawing/2014/main" id="{C8D1E236-71FE-4374-89F3-BD4A5C381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8926" name="Line 29">
              <a:extLst>
                <a:ext uri="{FF2B5EF4-FFF2-40B4-BE49-F238E27FC236}">
                  <a16:creationId xmlns:a16="http://schemas.microsoft.com/office/drawing/2014/main" id="{604FAE7A-F9FE-4EAC-8717-2707466E7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Oval 30">
              <a:extLst>
                <a:ext uri="{FF2B5EF4-FFF2-40B4-BE49-F238E27FC236}">
                  <a16:creationId xmlns:a16="http://schemas.microsoft.com/office/drawing/2014/main" id="{A7A59DBB-DB4F-42BE-89FE-F93F73F4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8928" name="Line 31">
              <a:extLst>
                <a:ext uri="{FF2B5EF4-FFF2-40B4-BE49-F238E27FC236}">
                  <a16:creationId xmlns:a16="http://schemas.microsoft.com/office/drawing/2014/main" id="{A97FE85D-5A1C-4377-B676-DDBBB4D2D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32">
              <a:extLst>
                <a:ext uri="{FF2B5EF4-FFF2-40B4-BE49-F238E27FC236}">
                  <a16:creationId xmlns:a16="http://schemas.microsoft.com/office/drawing/2014/main" id="{03D0550A-DE46-4C97-BF1C-D497233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JUL</a:t>
              </a:r>
            </a:p>
          </p:txBody>
        </p:sp>
        <p:sp>
          <p:nvSpPr>
            <p:cNvPr id="38930" name="Line 33">
              <a:extLst>
                <a:ext uri="{FF2B5EF4-FFF2-40B4-BE49-F238E27FC236}">
                  <a16:creationId xmlns:a16="http://schemas.microsoft.com/office/drawing/2014/main" id="{68E1427B-766E-42C7-9D12-E85FD17BF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35">
              <a:extLst>
                <a:ext uri="{FF2B5EF4-FFF2-40B4-BE49-F238E27FC236}">
                  <a16:creationId xmlns:a16="http://schemas.microsoft.com/office/drawing/2014/main" id="{73EEFA9A-72D0-41A4-945C-033A126D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2866"/>
              <a:ext cx="14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Oval 25">
            <a:extLst>
              <a:ext uri="{FF2B5EF4-FFF2-40B4-BE49-F238E27FC236}">
                <a16:creationId xmlns:a16="http://schemas.microsoft.com/office/drawing/2014/main" id="{406D091A-7605-4E20-8D30-83D366DD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472113"/>
            <a:ext cx="614362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A7948-0C98-46E6-873C-E9FACFA9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SEP,</a:t>
            </a:r>
            <a:r>
              <a:rPr lang="zh-CN" altLang="en-US" dirty="0"/>
              <a:t>  </a:t>
            </a:r>
            <a:r>
              <a:rPr lang="en-US" altLang="zh-CN" dirty="0"/>
              <a:t>AUG,</a:t>
            </a:r>
            <a:r>
              <a:rPr lang="zh-CN" altLang="en-US" dirty="0"/>
              <a:t>  </a:t>
            </a:r>
          </a:p>
        </p:txBody>
      </p:sp>
      <p:grpSp>
        <p:nvGrpSpPr>
          <p:cNvPr id="39939" name="Group 48">
            <a:extLst>
              <a:ext uri="{FF2B5EF4-FFF2-40B4-BE49-F238E27FC236}">
                <a16:creationId xmlns:a16="http://schemas.microsoft.com/office/drawing/2014/main" id="{D3A218B6-462F-4D21-BBA8-AEF9D24E1E0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47838"/>
            <a:ext cx="1508125" cy="2111375"/>
            <a:chOff x="1680" y="1920"/>
            <a:chExt cx="1200" cy="1680"/>
          </a:xfrm>
        </p:grpSpPr>
        <p:sp>
          <p:nvSpPr>
            <p:cNvPr id="39971" name="Oval 27">
              <a:extLst>
                <a:ext uri="{FF2B5EF4-FFF2-40B4-BE49-F238E27FC236}">
                  <a16:creationId xmlns:a16="http://schemas.microsoft.com/office/drawing/2014/main" id="{62A85AA5-3A39-4E59-A405-6E98A539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9972" name="Oval 28">
              <a:extLst>
                <a:ext uri="{FF2B5EF4-FFF2-40B4-BE49-F238E27FC236}">
                  <a16:creationId xmlns:a16="http://schemas.microsoft.com/office/drawing/2014/main" id="{143A4AAA-D26D-4169-83DF-496AA675A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9973" name="Line 29">
              <a:extLst>
                <a:ext uri="{FF2B5EF4-FFF2-40B4-BE49-F238E27FC236}">
                  <a16:creationId xmlns:a16="http://schemas.microsoft.com/office/drawing/2014/main" id="{FE76FDA2-D5A2-4385-90FC-2C6F55F4E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Oval 30">
              <a:extLst>
                <a:ext uri="{FF2B5EF4-FFF2-40B4-BE49-F238E27FC236}">
                  <a16:creationId xmlns:a16="http://schemas.microsoft.com/office/drawing/2014/main" id="{FDD553C2-E564-457A-A0F5-CE619E1C6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9975" name="Line 31">
              <a:extLst>
                <a:ext uri="{FF2B5EF4-FFF2-40B4-BE49-F238E27FC236}">
                  <a16:creationId xmlns:a16="http://schemas.microsoft.com/office/drawing/2014/main" id="{996FA7E7-E22B-40AC-A85B-D9D1D9205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Oval 32">
              <a:extLst>
                <a:ext uri="{FF2B5EF4-FFF2-40B4-BE49-F238E27FC236}">
                  <a16:creationId xmlns:a16="http://schemas.microsoft.com/office/drawing/2014/main" id="{1F93BA9E-92FC-4F2D-BEF2-7D845F81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JUL</a:t>
              </a:r>
            </a:p>
          </p:txBody>
        </p:sp>
        <p:sp>
          <p:nvSpPr>
            <p:cNvPr id="39977" name="Line 33">
              <a:extLst>
                <a:ext uri="{FF2B5EF4-FFF2-40B4-BE49-F238E27FC236}">
                  <a16:creationId xmlns:a16="http://schemas.microsoft.com/office/drawing/2014/main" id="{4E97E26D-56C4-41D8-8A7C-CAA845108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35">
              <a:extLst>
                <a:ext uri="{FF2B5EF4-FFF2-40B4-BE49-F238E27FC236}">
                  <a16:creationId xmlns:a16="http://schemas.microsoft.com/office/drawing/2014/main" id="{21FAADB7-0C4C-4D78-980A-3EA8A3C03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2866"/>
              <a:ext cx="14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0" name="Oval 25">
            <a:extLst>
              <a:ext uri="{FF2B5EF4-FFF2-40B4-BE49-F238E27FC236}">
                <a16:creationId xmlns:a16="http://schemas.microsoft.com/office/drawing/2014/main" id="{9A011135-A7BA-4EBE-94E2-8E16BD2A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3376613"/>
            <a:ext cx="614362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OCT</a:t>
            </a:r>
          </a:p>
        </p:txBody>
      </p:sp>
      <p:sp>
        <p:nvSpPr>
          <p:cNvPr id="39941" name="Oval 32">
            <a:extLst>
              <a:ext uri="{FF2B5EF4-FFF2-40B4-BE49-F238E27FC236}">
                <a16:creationId xmlns:a16="http://schemas.microsoft.com/office/drawing/2014/main" id="{FB3428FC-4C95-4EA7-9B03-CCC754CBF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3929063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SEP</a:t>
            </a:r>
          </a:p>
        </p:txBody>
      </p:sp>
      <p:sp>
        <p:nvSpPr>
          <p:cNvPr id="39942" name="Line 35">
            <a:extLst>
              <a:ext uri="{FF2B5EF4-FFF2-40B4-BE49-F238E27FC236}">
                <a16:creationId xmlns:a16="http://schemas.microsoft.com/office/drawing/2014/main" id="{7A460B6A-9109-4CAC-80A6-EE2106539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716338"/>
            <a:ext cx="503238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EF79C6F-83FE-40AA-B8B6-59D347BDCB0E}"/>
              </a:ext>
            </a:extLst>
          </p:cNvPr>
          <p:cNvCxnSpPr/>
          <p:nvPr/>
        </p:nvCxnSpPr>
        <p:spPr>
          <a:xfrm>
            <a:off x="3060700" y="3373438"/>
            <a:ext cx="1512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44" name="TextBox 4">
            <a:extLst>
              <a:ext uri="{FF2B5EF4-FFF2-40B4-BE49-F238E27FC236}">
                <a16:creationId xmlns:a16="http://schemas.microsoft.com/office/drawing/2014/main" id="{6170EBBC-4DFA-4595-A5A8-60D3EB6A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9654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左单旋转</a:t>
            </a:r>
          </a:p>
        </p:txBody>
      </p:sp>
      <p:grpSp>
        <p:nvGrpSpPr>
          <p:cNvPr id="39945" name="Group 55">
            <a:extLst>
              <a:ext uri="{FF2B5EF4-FFF2-40B4-BE49-F238E27FC236}">
                <a16:creationId xmlns:a16="http://schemas.microsoft.com/office/drawing/2014/main" id="{7287EDB5-475F-465D-8C08-1B418D52BF80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2095500"/>
            <a:ext cx="2462212" cy="1749425"/>
            <a:chOff x="192" y="144"/>
            <a:chExt cx="2229" cy="1584"/>
          </a:xfrm>
        </p:grpSpPr>
        <p:sp>
          <p:nvSpPr>
            <p:cNvPr id="39962" name="Oval 4">
              <a:extLst>
                <a:ext uri="{FF2B5EF4-FFF2-40B4-BE49-F238E27FC236}">
                  <a16:creationId xmlns:a16="http://schemas.microsoft.com/office/drawing/2014/main" id="{172DB9FC-BF19-4045-9959-55F99FB63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9963" name="Oval 5">
              <a:extLst>
                <a:ext uri="{FF2B5EF4-FFF2-40B4-BE49-F238E27FC236}">
                  <a16:creationId xmlns:a16="http://schemas.microsoft.com/office/drawing/2014/main" id="{F7F82E90-7AF4-4ACB-A173-8BCFB08C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9964" name="Line 6">
              <a:extLst>
                <a:ext uri="{FF2B5EF4-FFF2-40B4-BE49-F238E27FC236}">
                  <a16:creationId xmlns:a16="http://schemas.microsoft.com/office/drawing/2014/main" id="{6648B084-0CCF-45FE-A3EA-CCF47B067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Oval 7">
              <a:extLst>
                <a:ext uri="{FF2B5EF4-FFF2-40B4-BE49-F238E27FC236}">
                  <a16:creationId xmlns:a16="http://schemas.microsoft.com/office/drawing/2014/main" id="{45582A78-6034-4066-8E01-C84E30E11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39966" name="Line 8">
              <a:extLst>
                <a:ext uri="{FF2B5EF4-FFF2-40B4-BE49-F238E27FC236}">
                  <a16:creationId xmlns:a16="http://schemas.microsoft.com/office/drawing/2014/main" id="{129F51C8-D2E1-4689-A8AD-5BA25758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Oval 9">
              <a:extLst>
                <a:ext uri="{FF2B5EF4-FFF2-40B4-BE49-F238E27FC236}">
                  <a16:creationId xmlns:a16="http://schemas.microsoft.com/office/drawing/2014/main" id="{EE16B962-5F40-4DE2-ACB8-2BF54F220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9968" name="Line 10">
              <a:extLst>
                <a:ext uri="{FF2B5EF4-FFF2-40B4-BE49-F238E27FC236}">
                  <a16:creationId xmlns:a16="http://schemas.microsoft.com/office/drawing/2014/main" id="{EE0020D7-815C-4F33-ABB4-A35F4339D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Oval 11">
              <a:extLst>
                <a:ext uri="{FF2B5EF4-FFF2-40B4-BE49-F238E27FC236}">
                  <a16:creationId xmlns:a16="http://schemas.microsoft.com/office/drawing/2014/main" id="{38333093-83E7-410F-8321-4CE9BC55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39970" name="Line 16">
              <a:extLst>
                <a:ext uri="{FF2B5EF4-FFF2-40B4-BE49-F238E27FC236}">
                  <a16:creationId xmlns:a16="http://schemas.microsoft.com/office/drawing/2014/main" id="{9B3D75AC-4F0F-4724-A220-8B380B3DF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6" name="Oval 32">
            <a:extLst>
              <a:ext uri="{FF2B5EF4-FFF2-40B4-BE49-F238E27FC236}">
                <a16:creationId xmlns:a16="http://schemas.microsoft.com/office/drawing/2014/main" id="{3131C165-886F-4E90-9B8F-FA2582B6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3408363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39947" name="Line 33">
            <a:extLst>
              <a:ext uri="{FF2B5EF4-FFF2-40B4-BE49-F238E27FC236}">
                <a16:creationId xmlns:a16="http://schemas.microsoft.com/office/drawing/2014/main" id="{EC73B270-2120-4089-93C9-66463542C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3014663"/>
            <a:ext cx="1047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55">
            <a:extLst>
              <a:ext uri="{FF2B5EF4-FFF2-40B4-BE49-F238E27FC236}">
                <a16:creationId xmlns:a16="http://schemas.microsoft.com/office/drawing/2014/main" id="{9E8C7CD0-600B-4CF4-BE28-5822FE03655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127500"/>
            <a:ext cx="2462212" cy="1749425"/>
            <a:chOff x="192" y="144"/>
            <a:chExt cx="2229" cy="1584"/>
          </a:xfrm>
        </p:grpSpPr>
        <p:sp>
          <p:nvSpPr>
            <p:cNvPr id="39953" name="Oval 4">
              <a:extLst>
                <a:ext uri="{FF2B5EF4-FFF2-40B4-BE49-F238E27FC236}">
                  <a16:creationId xmlns:a16="http://schemas.microsoft.com/office/drawing/2014/main" id="{0F42C0CB-294A-4CC7-A7B5-D8152F45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39954" name="Oval 5">
              <a:extLst>
                <a:ext uri="{FF2B5EF4-FFF2-40B4-BE49-F238E27FC236}">
                  <a16:creationId xmlns:a16="http://schemas.microsoft.com/office/drawing/2014/main" id="{8ED695A9-2CF6-4DCB-844E-169D54DD4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39955" name="Line 6">
              <a:extLst>
                <a:ext uri="{FF2B5EF4-FFF2-40B4-BE49-F238E27FC236}">
                  <a16:creationId xmlns:a16="http://schemas.microsoft.com/office/drawing/2014/main" id="{6E712AE6-0393-4012-892E-8DF7B9F09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Oval 7">
              <a:extLst>
                <a:ext uri="{FF2B5EF4-FFF2-40B4-BE49-F238E27FC236}">
                  <a16:creationId xmlns:a16="http://schemas.microsoft.com/office/drawing/2014/main" id="{EE7B2B89-09DC-4A84-8ACB-DF00C3A9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39957" name="Line 8">
              <a:extLst>
                <a:ext uri="{FF2B5EF4-FFF2-40B4-BE49-F238E27FC236}">
                  <a16:creationId xmlns:a16="http://schemas.microsoft.com/office/drawing/2014/main" id="{17179DFD-1CED-433D-A65B-FAA061539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Oval 9">
              <a:extLst>
                <a:ext uri="{FF2B5EF4-FFF2-40B4-BE49-F238E27FC236}">
                  <a16:creationId xmlns:a16="http://schemas.microsoft.com/office/drawing/2014/main" id="{440024C6-F004-4C8E-A140-923801DB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39959" name="Line 10">
              <a:extLst>
                <a:ext uri="{FF2B5EF4-FFF2-40B4-BE49-F238E27FC236}">
                  <a16:creationId xmlns:a16="http://schemas.microsoft.com/office/drawing/2014/main" id="{84997A69-2634-4378-ACC4-4040D426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Oval 11">
              <a:extLst>
                <a:ext uri="{FF2B5EF4-FFF2-40B4-BE49-F238E27FC236}">
                  <a16:creationId xmlns:a16="http://schemas.microsoft.com/office/drawing/2014/main" id="{17A9F272-ECF3-43CA-B8CE-61009E972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39961" name="Line 16">
              <a:extLst>
                <a:ext uri="{FF2B5EF4-FFF2-40B4-BE49-F238E27FC236}">
                  <a16:creationId xmlns:a16="http://schemas.microsoft.com/office/drawing/2014/main" id="{EDCBF1B4-3043-47B9-9CE1-7C547D4F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9" name="Oval 9">
            <a:extLst>
              <a:ext uri="{FF2B5EF4-FFF2-40B4-BE49-F238E27FC236}">
                <a16:creationId xmlns:a16="http://schemas.microsoft.com/office/drawing/2014/main" id="{A00EC71E-B5FC-4B98-A5E3-5651E83A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5" y="6153150"/>
            <a:ext cx="623888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AUG</a:t>
            </a:r>
          </a:p>
        </p:txBody>
      </p:sp>
      <p:sp>
        <p:nvSpPr>
          <p:cNvPr id="39950" name="Line 10">
            <a:extLst>
              <a:ext uri="{FF2B5EF4-FFF2-40B4-BE49-F238E27FC236}">
                <a16:creationId xmlns:a16="http://schemas.microsoft.com/office/drawing/2014/main" id="{C8952032-BBD0-4E8F-BAE6-CC5DCA817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5835650"/>
            <a:ext cx="1587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Oval 32">
            <a:extLst>
              <a:ext uri="{FF2B5EF4-FFF2-40B4-BE49-F238E27FC236}">
                <a16:creationId xmlns:a16="http://schemas.microsoft.com/office/drawing/2014/main" id="{91707DE0-3A57-40D7-8943-F9FA67C4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5511800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39952" name="Line 33">
            <a:extLst>
              <a:ext uri="{FF2B5EF4-FFF2-40B4-BE49-F238E27FC236}">
                <a16:creationId xmlns:a16="http://schemas.microsoft.com/office/drawing/2014/main" id="{7BEA10B9-4835-4707-BA9D-6D34A798F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8813" y="5116513"/>
            <a:ext cx="103187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09CD0-EC3A-4CA2-9753-D9EA17E8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APR,</a:t>
            </a:r>
            <a:r>
              <a:rPr lang="zh-CN" altLang="en-US" dirty="0"/>
              <a:t> </a:t>
            </a:r>
            <a:r>
              <a:rPr lang="en-US" altLang="zh-CN" dirty="0"/>
              <a:t>MAR,</a:t>
            </a:r>
            <a:r>
              <a:rPr lang="zh-CN" altLang="en-US" dirty="0"/>
              <a:t> </a:t>
            </a:r>
            <a:r>
              <a:rPr lang="en-US" altLang="zh-CN" dirty="0"/>
              <a:t>MAY,</a:t>
            </a:r>
            <a:r>
              <a:rPr lang="zh-CN" altLang="en-US" dirty="0"/>
              <a:t> </a:t>
            </a:r>
            <a:r>
              <a:rPr lang="en-US" altLang="zh-CN" dirty="0"/>
              <a:t>JUN,</a:t>
            </a:r>
            <a:r>
              <a:rPr lang="zh-CN" altLang="en-US" dirty="0"/>
              <a:t>  </a:t>
            </a:r>
            <a:r>
              <a:rPr lang="en-US" altLang="zh-CN" dirty="0"/>
              <a:t>JAN</a:t>
            </a:r>
            <a:endParaRPr lang="zh-CN" altLang="en-US" dirty="0"/>
          </a:p>
        </p:txBody>
      </p:sp>
      <p:grpSp>
        <p:nvGrpSpPr>
          <p:cNvPr id="40963" name="Group 55">
            <a:extLst>
              <a:ext uri="{FF2B5EF4-FFF2-40B4-BE49-F238E27FC236}">
                <a16:creationId xmlns:a16="http://schemas.microsoft.com/office/drawing/2014/main" id="{C7B6CE92-C422-49BC-8382-B238E3FE147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24075"/>
            <a:ext cx="2462213" cy="1749425"/>
            <a:chOff x="192" y="144"/>
            <a:chExt cx="2229" cy="1584"/>
          </a:xfrm>
        </p:grpSpPr>
        <p:sp>
          <p:nvSpPr>
            <p:cNvPr id="40990" name="Oval 4">
              <a:extLst>
                <a:ext uri="{FF2B5EF4-FFF2-40B4-BE49-F238E27FC236}">
                  <a16:creationId xmlns:a16="http://schemas.microsoft.com/office/drawing/2014/main" id="{E5ECD5B4-C763-4934-A0F8-66EC38A9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0991" name="Oval 5">
              <a:extLst>
                <a:ext uri="{FF2B5EF4-FFF2-40B4-BE49-F238E27FC236}">
                  <a16:creationId xmlns:a16="http://schemas.microsoft.com/office/drawing/2014/main" id="{6B96F194-BC52-4D91-9C55-56193DCB1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0992" name="Line 6">
              <a:extLst>
                <a:ext uri="{FF2B5EF4-FFF2-40B4-BE49-F238E27FC236}">
                  <a16:creationId xmlns:a16="http://schemas.microsoft.com/office/drawing/2014/main" id="{0BE60A3B-C820-4176-9854-6199A1E78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Oval 7">
              <a:extLst>
                <a:ext uri="{FF2B5EF4-FFF2-40B4-BE49-F238E27FC236}">
                  <a16:creationId xmlns:a16="http://schemas.microsoft.com/office/drawing/2014/main" id="{1AD8D284-C350-4B89-B850-FB616B1C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0994" name="Line 8">
              <a:extLst>
                <a:ext uri="{FF2B5EF4-FFF2-40B4-BE49-F238E27FC236}">
                  <a16:creationId xmlns:a16="http://schemas.microsoft.com/office/drawing/2014/main" id="{B6F9E30B-BB53-4920-B8DD-C94F3C0CE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Oval 9">
              <a:extLst>
                <a:ext uri="{FF2B5EF4-FFF2-40B4-BE49-F238E27FC236}">
                  <a16:creationId xmlns:a16="http://schemas.microsoft.com/office/drawing/2014/main" id="{3EFBAAB6-8D1A-4046-9280-9A15591A5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40996" name="Line 10">
              <a:extLst>
                <a:ext uri="{FF2B5EF4-FFF2-40B4-BE49-F238E27FC236}">
                  <a16:creationId xmlns:a16="http://schemas.microsoft.com/office/drawing/2014/main" id="{F6D60F98-20E9-4FDB-8732-4349C61FB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Oval 11">
              <a:extLst>
                <a:ext uri="{FF2B5EF4-FFF2-40B4-BE49-F238E27FC236}">
                  <a16:creationId xmlns:a16="http://schemas.microsoft.com/office/drawing/2014/main" id="{AF8467A6-1C89-4B30-8036-9BC355C27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0998" name="Line 16">
              <a:extLst>
                <a:ext uri="{FF2B5EF4-FFF2-40B4-BE49-F238E27FC236}">
                  <a16:creationId xmlns:a16="http://schemas.microsoft.com/office/drawing/2014/main" id="{A2152638-8F9B-48B6-B346-C79FFA0EF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4" name="Oval 9">
            <a:extLst>
              <a:ext uri="{FF2B5EF4-FFF2-40B4-BE49-F238E27FC236}">
                <a16:creationId xmlns:a16="http://schemas.microsoft.com/office/drawing/2014/main" id="{A8326713-B9B0-4172-A088-FFC28CFF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149725"/>
            <a:ext cx="623887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AUG</a:t>
            </a:r>
          </a:p>
        </p:txBody>
      </p:sp>
      <p:sp>
        <p:nvSpPr>
          <p:cNvPr id="40965" name="Line 10">
            <a:extLst>
              <a:ext uri="{FF2B5EF4-FFF2-40B4-BE49-F238E27FC236}">
                <a16:creationId xmlns:a16="http://schemas.microsoft.com/office/drawing/2014/main" id="{68700CB7-354A-413B-AEB9-E220DA709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025" y="3832225"/>
            <a:ext cx="1587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32">
            <a:extLst>
              <a:ext uri="{FF2B5EF4-FFF2-40B4-BE49-F238E27FC236}">
                <a16:creationId xmlns:a16="http://schemas.microsoft.com/office/drawing/2014/main" id="{9A77221E-3543-4204-9BE9-1C170F66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3508375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0967" name="Line 33">
            <a:extLst>
              <a:ext uri="{FF2B5EF4-FFF2-40B4-BE49-F238E27FC236}">
                <a16:creationId xmlns:a16="http://schemas.microsoft.com/office/drawing/2014/main" id="{C3354BE9-CD6F-42E3-B50C-A094CC831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75" y="3113088"/>
            <a:ext cx="103188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Oval 9">
            <a:extLst>
              <a:ext uri="{FF2B5EF4-FFF2-40B4-BE49-F238E27FC236}">
                <a16:creationId xmlns:a16="http://schemas.microsoft.com/office/drawing/2014/main" id="{F7B94B3E-3107-4422-97AB-8927BB76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4867275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6B756357-0B3C-4EC8-B005-E2E527EAC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548188"/>
            <a:ext cx="15875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0" name="Group 55">
            <a:extLst>
              <a:ext uri="{FF2B5EF4-FFF2-40B4-BE49-F238E27FC236}">
                <a16:creationId xmlns:a16="http://schemas.microsoft.com/office/drawing/2014/main" id="{6B9D46EC-90ED-4F36-B0E8-EDA451AD49F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152650"/>
            <a:ext cx="2460625" cy="1749425"/>
            <a:chOff x="192" y="144"/>
            <a:chExt cx="2229" cy="1584"/>
          </a:xfrm>
        </p:grpSpPr>
        <p:sp>
          <p:nvSpPr>
            <p:cNvPr id="40981" name="Oval 4">
              <a:extLst>
                <a:ext uri="{FF2B5EF4-FFF2-40B4-BE49-F238E27FC236}">
                  <a16:creationId xmlns:a16="http://schemas.microsoft.com/office/drawing/2014/main" id="{F08DA81E-661B-431A-8981-C380E4AB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0982" name="Oval 5">
              <a:extLst>
                <a:ext uri="{FF2B5EF4-FFF2-40B4-BE49-F238E27FC236}">
                  <a16:creationId xmlns:a16="http://schemas.microsoft.com/office/drawing/2014/main" id="{070E182A-FC70-4D80-BB11-BA222A84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0983" name="Line 6">
              <a:extLst>
                <a:ext uri="{FF2B5EF4-FFF2-40B4-BE49-F238E27FC236}">
                  <a16:creationId xmlns:a16="http://schemas.microsoft.com/office/drawing/2014/main" id="{70EF5658-454A-46DA-AEA6-3FD7641C2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Oval 7">
              <a:extLst>
                <a:ext uri="{FF2B5EF4-FFF2-40B4-BE49-F238E27FC236}">
                  <a16:creationId xmlns:a16="http://schemas.microsoft.com/office/drawing/2014/main" id="{D4718605-9D4E-482A-9F93-9520CCB0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0985" name="Line 8">
              <a:extLst>
                <a:ext uri="{FF2B5EF4-FFF2-40B4-BE49-F238E27FC236}">
                  <a16:creationId xmlns:a16="http://schemas.microsoft.com/office/drawing/2014/main" id="{B7E6352E-ED21-4BAC-A307-85FDF5E2A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9">
              <a:extLst>
                <a:ext uri="{FF2B5EF4-FFF2-40B4-BE49-F238E27FC236}">
                  <a16:creationId xmlns:a16="http://schemas.microsoft.com/office/drawing/2014/main" id="{456B9C7C-D73E-4B2E-8A0D-C1110B3A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AUG</a:t>
              </a:r>
            </a:p>
          </p:txBody>
        </p:sp>
        <p:sp>
          <p:nvSpPr>
            <p:cNvPr id="40987" name="Line 10">
              <a:extLst>
                <a:ext uri="{FF2B5EF4-FFF2-40B4-BE49-F238E27FC236}">
                  <a16:creationId xmlns:a16="http://schemas.microsoft.com/office/drawing/2014/main" id="{75235E98-9246-4919-92BD-E54C8804E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DBE5F10D-F413-41BC-BB88-56ABC9DF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0989" name="Line 16">
              <a:extLst>
                <a:ext uri="{FF2B5EF4-FFF2-40B4-BE49-F238E27FC236}">
                  <a16:creationId xmlns:a16="http://schemas.microsoft.com/office/drawing/2014/main" id="{BD42B946-28F8-4B0B-B745-E89D4AA4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Oval 9">
            <a:extLst>
              <a:ext uri="{FF2B5EF4-FFF2-40B4-BE49-F238E27FC236}">
                <a16:creationId xmlns:a16="http://schemas.microsoft.com/office/drawing/2014/main" id="{C4C56E5F-B7AE-4264-BB2F-E3054FAD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227513"/>
            <a:ext cx="62230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0972" name="Line 10">
            <a:extLst>
              <a:ext uri="{FF2B5EF4-FFF2-40B4-BE49-F238E27FC236}">
                <a16:creationId xmlns:a16="http://schemas.microsoft.com/office/drawing/2014/main" id="{EB47CA72-354F-48D1-B497-E514BD1A7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5500" y="3848100"/>
            <a:ext cx="3111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Oval 32">
            <a:extLst>
              <a:ext uri="{FF2B5EF4-FFF2-40B4-BE49-F238E27FC236}">
                <a16:creationId xmlns:a16="http://schemas.microsoft.com/office/drawing/2014/main" id="{C18B544F-8A93-4FEB-9EB9-0A240E94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535363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0974" name="Line 33">
            <a:extLst>
              <a:ext uri="{FF2B5EF4-FFF2-40B4-BE49-F238E27FC236}">
                <a16:creationId xmlns:a16="http://schemas.microsoft.com/office/drawing/2014/main" id="{068FF3B0-1507-41BB-A0E9-E5E8303F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3141663"/>
            <a:ext cx="18256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Oval 9">
            <a:extLst>
              <a:ext uri="{FF2B5EF4-FFF2-40B4-BE49-F238E27FC236}">
                <a16:creationId xmlns:a16="http://schemas.microsoft.com/office/drawing/2014/main" id="{C0CE9C08-5932-4627-ABD1-87783C8E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4232275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0976" name="Line 10">
            <a:extLst>
              <a:ext uri="{FF2B5EF4-FFF2-40B4-BE49-F238E27FC236}">
                <a16:creationId xmlns:a16="http://schemas.microsoft.com/office/drawing/2014/main" id="{9B8B9CD3-0C45-4AD5-AC9E-4C1D9F40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3873500"/>
            <a:ext cx="3444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07F861-9FC9-4829-B21F-F14E9D9F41B6}"/>
              </a:ext>
            </a:extLst>
          </p:cNvPr>
          <p:cNvCxnSpPr/>
          <p:nvPr/>
        </p:nvCxnSpPr>
        <p:spPr>
          <a:xfrm>
            <a:off x="3203575" y="3195638"/>
            <a:ext cx="1512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78" name="TextBox 38">
            <a:extLst>
              <a:ext uri="{FF2B5EF4-FFF2-40B4-BE49-F238E27FC236}">
                <a16:creationId xmlns:a16="http://schemas.microsoft.com/office/drawing/2014/main" id="{12477678-5F36-4863-B6BF-44C84C1B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876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右单旋转</a:t>
            </a:r>
          </a:p>
        </p:txBody>
      </p:sp>
      <p:sp>
        <p:nvSpPr>
          <p:cNvPr id="40979" name="Oval 9">
            <a:extLst>
              <a:ext uri="{FF2B5EF4-FFF2-40B4-BE49-F238E27FC236}">
                <a16:creationId xmlns:a16="http://schemas.microsoft.com/office/drawing/2014/main" id="{7AC3969F-71DB-46A8-9B06-FF5EF3F6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354513"/>
            <a:ext cx="62230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MAR</a:t>
            </a:r>
          </a:p>
        </p:txBody>
      </p:sp>
      <p:sp>
        <p:nvSpPr>
          <p:cNvPr id="40980" name="Line 10">
            <a:extLst>
              <a:ext uri="{FF2B5EF4-FFF2-40B4-BE49-F238E27FC236}">
                <a16:creationId xmlns:a16="http://schemas.microsoft.com/office/drawing/2014/main" id="{6905A786-CA35-4D3A-A297-CB6FAD969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995738"/>
            <a:ext cx="3444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8C869-85A5-4E3E-B28B-BDDA113A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MAY,</a:t>
            </a:r>
            <a:r>
              <a:rPr lang="zh-CN" altLang="en-US" dirty="0"/>
              <a:t> </a:t>
            </a:r>
            <a:r>
              <a:rPr lang="en-US" altLang="zh-CN" dirty="0"/>
              <a:t>JUN,</a:t>
            </a:r>
            <a:r>
              <a:rPr lang="zh-CN" altLang="en-US" dirty="0"/>
              <a:t>  </a:t>
            </a:r>
            <a:r>
              <a:rPr lang="en-US" altLang="zh-CN" dirty="0"/>
              <a:t>JAN</a:t>
            </a:r>
            <a:endParaRPr lang="zh-CN" altLang="en-US" dirty="0"/>
          </a:p>
        </p:txBody>
      </p:sp>
      <p:grpSp>
        <p:nvGrpSpPr>
          <p:cNvPr id="41987" name="Group 55">
            <a:extLst>
              <a:ext uri="{FF2B5EF4-FFF2-40B4-BE49-F238E27FC236}">
                <a16:creationId xmlns:a16="http://schemas.microsoft.com/office/drawing/2014/main" id="{2295E168-84BC-4151-B9AA-6ED8E8273518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2047875"/>
            <a:ext cx="2462212" cy="1749425"/>
            <a:chOff x="192" y="144"/>
            <a:chExt cx="2229" cy="1584"/>
          </a:xfrm>
        </p:grpSpPr>
        <p:sp>
          <p:nvSpPr>
            <p:cNvPr id="42020" name="Oval 4">
              <a:extLst>
                <a:ext uri="{FF2B5EF4-FFF2-40B4-BE49-F238E27FC236}">
                  <a16:creationId xmlns:a16="http://schemas.microsoft.com/office/drawing/2014/main" id="{31A42954-C333-4829-9A2A-064513CBE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2021" name="Oval 5">
              <a:extLst>
                <a:ext uri="{FF2B5EF4-FFF2-40B4-BE49-F238E27FC236}">
                  <a16:creationId xmlns:a16="http://schemas.microsoft.com/office/drawing/2014/main" id="{44B874F5-619F-486B-A42C-6867149A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2022" name="Line 6">
              <a:extLst>
                <a:ext uri="{FF2B5EF4-FFF2-40B4-BE49-F238E27FC236}">
                  <a16:creationId xmlns:a16="http://schemas.microsoft.com/office/drawing/2014/main" id="{B865A9CA-124C-4BF9-AC03-40666512C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Oval 7">
              <a:extLst>
                <a:ext uri="{FF2B5EF4-FFF2-40B4-BE49-F238E27FC236}">
                  <a16:creationId xmlns:a16="http://schemas.microsoft.com/office/drawing/2014/main" id="{6F294053-3D9C-40AD-94F4-017A92F0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2024" name="Line 8">
              <a:extLst>
                <a:ext uri="{FF2B5EF4-FFF2-40B4-BE49-F238E27FC236}">
                  <a16:creationId xmlns:a16="http://schemas.microsoft.com/office/drawing/2014/main" id="{193088F8-26A7-4AA5-9304-AE44273BA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Oval 9">
              <a:extLst>
                <a:ext uri="{FF2B5EF4-FFF2-40B4-BE49-F238E27FC236}">
                  <a16:creationId xmlns:a16="http://schemas.microsoft.com/office/drawing/2014/main" id="{1017FBE1-8088-4D1C-B498-3644E801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AUG</a:t>
              </a:r>
            </a:p>
          </p:txBody>
        </p:sp>
        <p:sp>
          <p:nvSpPr>
            <p:cNvPr id="42026" name="Line 10">
              <a:extLst>
                <a:ext uri="{FF2B5EF4-FFF2-40B4-BE49-F238E27FC236}">
                  <a16:creationId xmlns:a16="http://schemas.microsoft.com/office/drawing/2014/main" id="{150442B4-070D-48CD-A45A-774EB8702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Oval 11">
              <a:extLst>
                <a:ext uri="{FF2B5EF4-FFF2-40B4-BE49-F238E27FC236}">
                  <a16:creationId xmlns:a16="http://schemas.microsoft.com/office/drawing/2014/main" id="{60C168EE-B474-45DB-A29C-18F87FA5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2028" name="Line 16">
              <a:extLst>
                <a:ext uri="{FF2B5EF4-FFF2-40B4-BE49-F238E27FC236}">
                  <a16:creationId xmlns:a16="http://schemas.microsoft.com/office/drawing/2014/main" id="{CA0FB889-DF26-4425-97F3-43E5DBD0E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73"/>
              <a:ext cx="14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8" name="Oval 9">
            <a:extLst>
              <a:ext uri="{FF2B5EF4-FFF2-40B4-BE49-F238E27FC236}">
                <a16:creationId xmlns:a16="http://schemas.microsoft.com/office/drawing/2014/main" id="{AF97DB83-54E6-4B9D-B138-7954C9ED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12273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1989" name="Line 10">
            <a:extLst>
              <a:ext uri="{FF2B5EF4-FFF2-40B4-BE49-F238E27FC236}">
                <a16:creationId xmlns:a16="http://schemas.microsoft.com/office/drawing/2014/main" id="{7C6E5C78-9795-4714-9CA4-4B44BB533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188" y="3743325"/>
            <a:ext cx="3111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32">
            <a:extLst>
              <a:ext uri="{FF2B5EF4-FFF2-40B4-BE49-F238E27FC236}">
                <a16:creationId xmlns:a16="http://schemas.microsoft.com/office/drawing/2014/main" id="{CB9796E1-D781-46FE-9650-60B9A954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3430588"/>
            <a:ext cx="482600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1991" name="Line 33">
            <a:extLst>
              <a:ext uri="{FF2B5EF4-FFF2-40B4-BE49-F238E27FC236}">
                <a16:creationId xmlns:a16="http://schemas.microsoft.com/office/drawing/2014/main" id="{9811DFE5-524C-4A0D-B70E-E5E772883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3036888"/>
            <a:ext cx="1809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Oval 9">
            <a:extLst>
              <a:ext uri="{FF2B5EF4-FFF2-40B4-BE49-F238E27FC236}">
                <a16:creationId xmlns:a16="http://schemas.microsoft.com/office/drawing/2014/main" id="{08A7A497-39C6-42C1-9844-C17C6134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4127500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1993" name="Line 10">
            <a:extLst>
              <a:ext uri="{FF2B5EF4-FFF2-40B4-BE49-F238E27FC236}">
                <a16:creationId xmlns:a16="http://schemas.microsoft.com/office/drawing/2014/main" id="{B3344278-C610-449C-A042-4F8D81C45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768725"/>
            <a:ext cx="3444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Oval 9">
            <a:extLst>
              <a:ext uri="{FF2B5EF4-FFF2-40B4-BE49-F238E27FC236}">
                <a16:creationId xmlns:a16="http://schemas.microsoft.com/office/drawing/2014/main" id="{99EF81C9-06E1-48EF-BC71-2798DFF2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4235450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MAR</a:t>
            </a: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A88A1F6F-65AD-4512-BB46-4D6F8FADA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90963"/>
            <a:ext cx="3444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Oval 9">
            <a:extLst>
              <a:ext uri="{FF2B5EF4-FFF2-40B4-BE49-F238E27FC236}">
                <a16:creationId xmlns:a16="http://schemas.microsoft.com/office/drawing/2014/main" id="{5DC5306E-1167-492C-A73B-AC05FA45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4997450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1997" name="Line 10">
            <a:extLst>
              <a:ext uri="{FF2B5EF4-FFF2-40B4-BE49-F238E27FC236}">
                <a16:creationId xmlns:a16="http://schemas.microsoft.com/office/drawing/2014/main" id="{838C3102-D3CE-4B75-82E0-56D7CB329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8175" y="4652963"/>
            <a:ext cx="3444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BF6B3DC-1148-42A5-B761-0CAE9D8DE83F}"/>
              </a:ext>
            </a:extLst>
          </p:cNvPr>
          <p:cNvCxnSpPr/>
          <p:nvPr/>
        </p:nvCxnSpPr>
        <p:spPr>
          <a:xfrm>
            <a:off x="3622675" y="3348038"/>
            <a:ext cx="1511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99" name="TextBox 38">
            <a:extLst>
              <a:ext uri="{FF2B5EF4-FFF2-40B4-BE49-F238E27FC236}">
                <a16:creationId xmlns:a16="http://schemas.microsoft.com/office/drawing/2014/main" id="{3CE6F4E5-5896-44AF-840E-D8D05A21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941638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左单旋转</a:t>
            </a:r>
          </a:p>
        </p:txBody>
      </p:sp>
      <p:grpSp>
        <p:nvGrpSpPr>
          <p:cNvPr id="42000" name="Group 55">
            <a:extLst>
              <a:ext uri="{FF2B5EF4-FFF2-40B4-BE49-F238E27FC236}">
                <a16:creationId xmlns:a16="http://schemas.microsoft.com/office/drawing/2014/main" id="{6F63334C-FDF3-457B-B064-269B757FF1B9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2066925"/>
            <a:ext cx="2462213" cy="1749425"/>
            <a:chOff x="192" y="144"/>
            <a:chExt cx="2229" cy="1584"/>
          </a:xfrm>
        </p:grpSpPr>
        <p:sp>
          <p:nvSpPr>
            <p:cNvPr id="42011" name="Oval 4">
              <a:extLst>
                <a:ext uri="{FF2B5EF4-FFF2-40B4-BE49-F238E27FC236}">
                  <a16:creationId xmlns:a16="http://schemas.microsoft.com/office/drawing/2014/main" id="{08318FC3-EC1D-4444-B621-A2FA3680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2012" name="Oval 5">
              <a:extLst>
                <a:ext uri="{FF2B5EF4-FFF2-40B4-BE49-F238E27FC236}">
                  <a16:creationId xmlns:a16="http://schemas.microsoft.com/office/drawing/2014/main" id="{9DA47B1E-8417-4847-B8CE-DC17EC65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2013" name="Line 6">
              <a:extLst>
                <a:ext uri="{FF2B5EF4-FFF2-40B4-BE49-F238E27FC236}">
                  <a16:creationId xmlns:a16="http://schemas.microsoft.com/office/drawing/2014/main" id="{906BC2A9-E971-4CFA-8FEF-887375B7F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Oval 7">
              <a:extLst>
                <a:ext uri="{FF2B5EF4-FFF2-40B4-BE49-F238E27FC236}">
                  <a16:creationId xmlns:a16="http://schemas.microsoft.com/office/drawing/2014/main" id="{8A553969-A3FF-4621-889D-6E545468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2015" name="Line 8">
              <a:extLst>
                <a:ext uri="{FF2B5EF4-FFF2-40B4-BE49-F238E27FC236}">
                  <a16:creationId xmlns:a16="http://schemas.microsoft.com/office/drawing/2014/main" id="{B3DF0D85-D56F-4BE9-948D-698E8D18D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32"/>
              <a:ext cx="15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Oval 9">
              <a:extLst>
                <a:ext uri="{FF2B5EF4-FFF2-40B4-BE49-F238E27FC236}">
                  <a16:creationId xmlns:a16="http://schemas.microsoft.com/office/drawing/2014/main" id="{F7A41012-BD29-4D23-A552-848677035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AUG</a:t>
              </a:r>
            </a:p>
          </p:txBody>
        </p:sp>
        <p:sp>
          <p:nvSpPr>
            <p:cNvPr id="42017" name="Line 10">
              <a:extLst>
                <a:ext uri="{FF2B5EF4-FFF2-40B4-BE49-F238E27FC236}">
                  <a16:creationId xmlns:a16="http://schemas.microsoft.com/office/drawing/2014/main" id="{E813FD3E-15DD-4DF0-9EDB-9FDF25305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Oval 11">
              <a:extLst>
                <a:ext uri="{FF2B5EF4-FFF2-40B4-BE49-F238E27FC236}">
                  <a16:creationId xmlns:a16="http://schemas.microsoft.com/office/drawing/2014/main" id="{CF669446-6C4D-4CF8-A09A-CA6AAA19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2019" name="Line 16">
              <a:extLst>
                <a:ext uri="{FF2B5EF4-FFF2-40B4-BE49-F238E27FC236}">
                  <a16:creationId xmlns:a16="http://schemas.microsoft.com/office/drawing/2014/main" id="{5C8C4063-82DF-4A44-AB2D-791A63290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1" name="Oval 9">
            <a:extLst>
              <a:ext uri="{FF2B5EF4-FFF2-40B4-BE49-F238E27FC236}">
                <a16:creationId xmlns:a16="http://schemas.microsoft.com/office/drawing/2014/main" id="{01598B26-9FDC-49F0-B8B9-70ABDB3A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4141788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2002" name="Line 10">
            <a:extLst>
              <a:ext uri="{FF2B5EF4-FFF2-40B4-BE49-F238E27FC236}">
                <a16:creationId xmlns:a16="http://schemas.microsoft.com/office/drawing/2014/main" id="{1DB63BA6-646A-46DA-82F2-9C1A1468F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8700" y="3762375"/>
            <a:ext cx="3111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Oval 32">
            <a:extLst>
              <a:ext uri="{FF2B5EF4-FFF2-40B4-BE49-F238E27FC236}">
                <a16:creationId xmlns:a16="http://schemas.microsoft.com/office/drawing/2014/main" id="{2313473B-AB11-44BB-B4C7-F22BAA19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451225"/>
            <a:ext cx="588963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MAR</a:t>
            </a:r>
          </a:p>
        </p:txBody>
      </p:sp>
      <p:sp>
        <p:nvSpPr>
          <p:cNvPr id="42004" name="Line 33">
            <a:extLst>
              <a:ext uri="{FF2B5EF4-FFF2-40B4-BE49-F238E27FC236}">
                <a16:creationId xmlns:a16="http://schemas.microsoft.com/office/drawing/2014/main" id="{DFB7ABC8-2D05-42B1-BCF5-1040F0E39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3055938"/>
            <a:ext cx="1809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Oval 9">
            <a:extLst>
              <a:ext uri="{FF2B5EF4-FFF2-40B4-BE49-F238E27FC236}">
                <a16:creationId xmlns:a16="http://schemas.microsoft.com/office/drawing/2014/main" id="{5F73263C-C8BD-489D-AF09-22FA9D24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8" y="4186238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2006" name="Line 10">
            <a:extLst>
              <a:ext uri="{FF2B5EF4-FFF2-40B4-BE49-F238E27FC236}">
                <a16:creationId xmlns:a16="http://schemas.microsoft.com/office/drawing/2014/main" id="{33FC613F-0709-4B29-8256-8936CC8E2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2438" y="3787775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Oval 9">
            <a:extLst>
              <a:ext uri="{FF2B5EF4-FFF2-40B4-BE49-F238E27FC236}">
                <a16:creationId xmlns:a16="http://schemas.microsoft.com/office/drawing/2014/main" id="{F1C53888-0FBE-4E4C-880E-A710A296E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254500"/>
            <a:ext cx="623888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2008" name="Line 10">
            <a:extLst>
              <a:ext uri="{FF2B5EF4-FFF2-40B4-BE49-F238E27FC236}">
                <a16:creationId xmlns:a16="http://schemas.microsoft.com/office/drawing/2014/main" id="{5B2D073A-A961-4797-8A67-F773D0FEE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16350"/>
            <a:ext cx="25082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Oval 9">
            <a:extLst>
              <a:ext uri="{FF2B5EF4-FFF2-40B4-BE49-F238E27FC236}">
                <a16:creationId xmlns:a16="http://schemas.microsoft.com/office/drawing/2014/main" id="{AE1798E3-1120-48DA-AEEB-0A64339E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4268788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2010" name="Line 10">
            <a:extLst>
              <a:ext uri="{FF2B5EF4-FFF2-40B4-BE49-F238E27FC236}">
                <a16:creationId xmlns:a16="http://schemas.microsoft.com/office/drawing/2014/main" id="{436A642A-2A09-42AF-8BED-CD3CC9E42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8388" y="3890963"/>
            <a:ext cx="4603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603E42-3B3C-4589-B234-6AF391F785C0}"/>
              </a:ext>
            </a:extLst>
          </p:cNvPr>
          <p:cNvSpPr>
            <a:spLocks noGrp="1"/>
          </p:cNvSpPr>
          <p:nvPr/>
        </p:nvSpPr>
        <p:spPr>
          <a:xfrm>
            <a:off x="228600" y="617538"/>
            <a:ext cx="8686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CA9C70-6B96-4400-8CBE-4CDB7A10364C}"/>
              </a:ext>
            </a:extLst>
          </p:cNvPr>
          <p:cNvSpPr>
            <a:spLocks noGrp="1"/>
          </p:cNvSpPr>
          <p:nvPr/>
        </p:nvSpPr>
        <p:spPr bwMode="auto">
          <a:xfrm>
            <a:off x="257175" y="65881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  <a:defRPr/>
            </a:pPr>
            <a:r>
              <a:rPr lang="zh-CN" altLang="en-US" sz="2400" dirty="0"/>
              <a:t>统考题</a:t>
            </a:r>
            <a:r>
              <a:rPr lang="en-US" altLang="zh-CN" sz="2400" dirty="0"/>
              <a:t>:</a:t>
            </a:r>
          </a:p>
          <a:p>
            <a:pPr marL="457200" indent="-457200">
              <a:buFontTx/>
              <a:buNone/>
              <a:defRPr/>
            </a:pPr>
            <a:r>
              <a:rPr lang="en-US" altLang="zh-CN" sz="2400" dirty="0"/>
              <a:t>7.</a:t>
            </a:r>
            <a:r>
              <a:rPr lang="zh-CN" altLang="en-US" sz="2400" dirty="0"/>
              <a:t> 下列叙述中</a:t>
            </a:r>
            <a:r>
              <a:rPr lang="en-US" altLang="zh-CN" sz="2400" dirty="0"/>
              <a:t>,</a:t>
            </a:r>
            <a:r>
              <a:rPr lang="zh-CN" altLang="en-US" sz="2400" dirty="0"/>
              <a:t> 不符合</a:t>
            </a:r>
            <a:r>
              <a:rPr lang="en-US" altLang="zh-CN" sz="2400" dirty="0"/>
              <a:t>m</a:t>
            </a:r>
            <a:r>
              <a:rPr lang="zh-CN" altLang="en-US" sz="2400" dirty="0"/>
              <a:t>阶</a:t>
            </a:r>
            <a:r>
              <a:rPr lang="en-US" altLang="zh-CN" sz="2400" dirty="0"/>
              <a:t>B</a:t>
            </a:r>
            <a:r>
              <a:rPr lang="zh-CN" altLang="en-US" sz="2400" dirty="0"/>
              <a:t> 树定义要求的是  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</a:p>
          <a:p>
            <a:pPr marL="457200" indent="-457200">
              <a:buFontTx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/>
              <a:t>A.</a:t>
            </a:r>
            <a:r>
              <a:rPr lang="zh-CN" altLang="en-US" sz="2400" dirty="0"/>
              <a:t>  根结点最多有</a:t>
            </a:r>
            <a:r>
              <a:rPr lang="en-US" altLang="zh-CN" sz="2400" dirty="0"/>
              <a:t>m</a:t>
            </a:r>
            <a:r>
              <a:rPr lang="zh-CN" altLang="en-US" sz="2400" dirty="0"/>
              <a:t>棵子树         </a:t>
            </a:r>
            <a:endParaRPr lang="en-US" altLang="zh-CN" sz="2400" dirty="0"/>
          </a:p>
          <a:p>
            <a:pPr marL="457200" indent="-457200">
              <a:buFontTx/>
              <a:buNone/>
              <a:defRPr/>
            </a:pPr>
            <a:r>
              <a:rPr lang="en-US" altLang="zh-CN" sz="2400" dirty="0"/>
              <a:t>      B.</a:t>
            </a:r>
            <a:r>
              <a:rPr lang="zh-CN" altLang="en-US" sz="2400" dirty="0"/>
              <a:t>  所有叶结点都在同一层上</a:t>
            </a:r>
            <a:endParaRPr lang="en-US" altLang="zh-CN" sz="2400" dirty="0"/>
          </a:p>
          <a:p>
            <a:pPr marL="457200" indent="-457200">
              <a:buFontTx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/>
              <a:t>C.</a:t>
            </a:r>
            <a:r>
              <a:rPr lang="zh-CN" altLang="en-US" sz="2400" dirty="0"/>
              <a:t>  各结点内关键字均升序或降序排列</a:t>
            </a:r>
            <a:endParaRPr lang="en-US" altLang="zh-CN" sz="2400" dirty="0"/>
          </a:p>
          <a:p>
            <a:pPr marL="457200" indent="-457200">
              <a:buFontTx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/>
              <a:t>D.</a:t>
            </a:r>
            <a:r>
              <a:rPr lang="zh-CN" altLang="en-US" sz="2400" dirty="0"/>
              <a:t>   叶结点之间通过指针链接   </a:t>
            </a: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3829-B3CA-432E-AEA6-B0BE3A73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JUN,</a:t>
            </a:r>
            <a:r>
              <a:rPr lang="zh-CN" altLang="en-US" dirty="0"/>
              <a:t>  </a:t>
            </a:r>
            <a:r>
              <a:rPr lang="en-US" altLang="zh-CN" dirty="0"/>
              <a:t>JAN</a:t>
            </a:r>
            <a:endParaRPr lang="zh-CN" altLang="en-US" dirty="0"/>
          </a:p>
        </p:txBody>
      </p:sp>
      <p:grpSp>
        <p:nvGrpSpPr>
          <p:cNvPr id="43011" name="Group 55">
            <a:extLst>
              <a:ext uri="{FF2B5EF4-FFF2-40B4-BE49-F238E27FC236}">
                <a16:creationId xmlns:a16="http://schemas.microsoft.com/office/drawing/2014/main" id="{773BBD48-039B-4081-A891-94C08334FA4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181225"/>
            <a:ext cx="2460625" cy="1749425"/>
            <a:chOff x="192" y="144"/>
            <a:chExt cx="2229" cy="1584"/>
          </a:xfrm>
        </p:grpSpPr>
        <p:sp>
          <p:nvSpPr>
            <p:cNvPr id="43048" name="Oval 4">
              <a:extLst>
                <a:ext uri="{FF2B5EF4-FFF2-40B4-BE49-F238E27FC236}">
                  <a16:creationId xmlns:a16="http://schemas.microsoft.com/office/drawing/2014/main" id="{CD6FC2EB-BEFF-477F-8262-8A6746B8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3049" name="Oval 5">
              <a:extLst>
                <a:ext uri="{FF2B5EF4-FFF2-40B4-BE49-F238E27FC236}">
                  <a16:creationId xmlns:a16="http://schemas.microsoft.com/office/drawing/2014/main" id="{F62B57BB-DF34-458A-99EE-9B23E186F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3050" name="Line 6">
              <a:extLst>
                <a:ext uri="{FF2B5EF4-FFF2-40B4-BE49-F238E27FC236}">
                  <a16:creationId xmlns:a16="http://schemas.microsoft.com/office/drawing/2014/main" id="{475E40AB-EA0C-43D1-93DE-EDC10DA87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Oval 7">
              <a:extLst>
                <a:ext uri="{FF2B5EF4-FFF2-40B4-BE49-F238E27FC236}">
                  <a16:creationId xmlns:a16="http://schemas.microsoft.com/office/drawing/2014/main" id="{E2D63F84-1A9D-486E-A6EB-5F75604F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3052" name="Line 8">
              <a:extLst>
                <a:ext uri="{FF2B5EF4-FFF2-40B4-BE49-F238E27FC236}">
                  <a16:creationId xmlns:a16="http://schemas.microsoft.com/office/drawing/2014/main" id="{BDF17493-CC2A-4D0A-955C-ABF956AA7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440"/>
              <a:ext cx="297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Oval 9">
              <a:extLst>
                <a:ext uri="{FF2B5EF4-FFF2-40B4-BE49-F238E27FC236}">
                  <a16:creationId xmlns:a16="http://schemas.microsoft.com/office/drawing/2014/main" id="{28E77011-ADCA-4725-AA81-AB2B3BDD6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AUG</a:t>
              </a:r>
            </a:p>
          </p:txBody>
        </p:sp>
        <p:sp>
          <p:nvSpPr>
            <p:cNvPr id="43054" name="Line 10">
              <a:extLst>
                <a:ext uri="{FF2B5EF4-FFF2-40B4-BE49-F238E27FC236}">
                  <a16:creationId xmlns:a16="http://schemas.microsoft.com/office/drawing/2014/main" id="{F229F73B-C67D-4117-82E3-240AFE493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Oval 11">
              <a:extLst>
                <a:ext uri="{FF2B5EF4-FFF2-40B4-BE49-F238E27FC236}">
                  <a16:creationId xmlns:a16="http://schemas.microsoft.com/office/drawing/2014/main" id="{075918CD-A6A4-471C-B7CE-7D674ABB6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96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3056" name="Line 16">
              <a:extLst>
                <a:ext uri="{FF2B5EF4-FFF2-40B4-BE49-F238E27FC236}">
                  <a16:creationId xmlns:a16="http://schemas.microsoft.com/office/drawing/2014/main" id="{5D3444C9-4F3B-4E9F-B568-311277B69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2" name="Oval 9">
            <a:extLst>
              <a:ext uri="{FF2B5EF4-FFF2-40B4-BE49-F238E27FC236}">
                <a16:creationId xmlns:a16="http://schemas.microsoft.com/office/drawing/2014/main" id="{4E6091B4-E75C-4CBD-9BAF-3258F006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56088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3013" name="Line 10">
            <a:extLst>
              <a:ext uri="{FF2B5EF4-FFF2-40B4-BE49-F238E27FC236}">
                <a16:creationId xmlns:a16="http://schemas.microsoft.com/office/drawing/2014/main" id="{02D1E7D4-691D-452B-A3F9-386FED5D38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588" y="3878263"/>
            <a:ext cx="312737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Oval 32">
            <a:extLst>
              <a:ext uri="{FF2B5EF4-FFF2-40B4-BE49-F238E27FC236}">
                <a16:creationId xmlns:a16="http://schemas.microsoft.com/office/drawing/2014/main" id="{FC4CB1A0-9F32-455F-B580-2BBF7BF7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3565525"/>
            <a:ext cx="588963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MAR</a:t>
            </a:r>
          </a:p>
        </p:txBody>
      </p:sp>
      <p:sp>
        <p:nvSpPr>
          <p:cNvPr id="43015" name="Line 33">
            <a:extLst>
              <a:ext uri="{FF2B5EF4-FFF2-40B4-BE49-F238E27FC236}">
                <a16:creationId xmlns:a16="http://schemas.microsoft.com/office/drawing/2014/main" id="{B33C484C-440F-4E3C-B564-CD7C61DDA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925" y="3170238"/>
            <a:ext cx="1809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Oval 9">
            <a:extLst>
              <a:ext uri="{FF2B5EF4-FFF2-40B4-BE49-F238E27FC236}">
                <a16:creationId xmlns:a16="http://schemas.microsoft.com/office/drawing/2014/main" id="{B32BD44C-9F90-477C-B330-65D66A49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300538"/>
            <a:ext cx="622300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5532A238-9785-4BB0-BBFE-79C200B21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913" y="3902075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Oval 9">
            <a:extLst>
              <a:ext uri="{FF2B5EF4-FFF2-40B4-BE49-F238E27FC236}">
                <a16:creationId xmlns:a16="http://schemas.microsoft.com/office/drawing/2014/main" id="{B497CFF7-399F-419C-A332-1CF19F4E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368800"/>
            <a:ext cx="623888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4A4BB687-8873-4ED9-B419-0CDDAC460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3930650"/>
            <a:ext cx="252412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Oval 9">
            <a:extLst>
              <a:ext uri="{FF2B5EF4-FFF2-40B4-BE49-F238E27FC236}">
                <a16:creationId xmlns:a16="http://schemas.microsoft.com/office/drawing/2014/main" id="{E698B54D-E881-4C39-AEBE-1BE1E8BE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383088"/>
            <a:ext cx="62230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3021" name="Line 10">
            <a:extLst>
              <a:ext uri="{FF2B5EF4-FFF2-40B4-BE49-F238E27FC236}">
                <a16:creationId xmlns:a16="http://schemas.microsoft.com/office/drawing/2014/main" id="{9AFE6D80-91A2-49A9-9DD1-16AB1B372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4005263"/>
            <a:ext cx="4603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Oval 9">
            <a:extLst>
              <a:ext uri="{FF2B5EF4-FFF2-40B4-BE49-F238E27FC236}">
                <a16:creationId xmlns:a16="http://schemas.microsoft.com/office/drawing/2014/main" id="{CFC03FC5-7FA4-478A-B174-7F162A7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510698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JUN</a:t>
            </a:r>
          </a:p>
        </p:txBody>
      </p:sp>
      <p:sp>
        <p:nvSpPr>
          <p:cNvPr id="43023" name="Line 10">
            <a:extLst>
              <a:ext uri="{FF2B5EF4-FFF2-40B4-BE49-F238E27FC236}">
                <a16:creationId xmlns:a16="http://schemas.microsoft.com/office/drawing/2014/main" id="{39C52FDB-333A-4EBF-8BD1-6905E482C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350" y="4806950"/>
            <a:ext cx="21907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1A4CEB1-C815-406A-9D02-AFFDD59AB976}"/>
              </a:ext>
            </a:extLst>
          </p:cNvPr>
          <p:cNvCxnSpPr/>
          <p:nvPr/>
        </p:nvCxnSpPr>
        <p:spPr>
          <a:xfrm>
            <a:off x="3622675" y="3348038"/>
            <a:ext cx="1511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25" name="TextBox 66">
            <a:extLst>
              <a:ext uri="{FF2B5EF4-FFF2-40B4-BE49-F238E27FC236}">
                <a16:creationId xmlns:a16="http://schemas.microsoft.com/office/drawing/2014/main" id="{774A49D4-740A-4838-94E0-A3AFB03B6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941638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左双旋转</a:t>
            </a:r>
          </a:p>
        </p:txBody>
      </p:sp>
      <p:grpSp>
        <p:nvGrpSpPr>
          <p:cNvPr id="43026" name="Group 55">
            <a:extLst>
              <a:ext uri="{FF2B5EF4-FFF2-40B4-BE49-F238E27FC236}">
                <a16:creationId xmlns:a16="http://schemas.microsoft.com/office/drawing/2014/main" id="{C3BD4C1C-E78E-4959-84DF-E4C01A5C0CAD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2078038"/>
            <a:ext cx="3468688" cy="3090862"/>
            <a:chOff x="192" y="139"/>
            <a:chExt cx="3141" cy="2798"/>
          </a:xfrm>
        </p:grpSpPr>
        <p:sp>
          <p:nvSpPr>
            <p:cNvPr id="43039" name="Oval 4">
              <a:extLst>
                <a:ext uri="{FF2B5EF4-FFF2-40B4-BE49-F238E27FC236}">
                  <a16:creationId xmlns:a16="http://schemas.microsoft.com/office/drawing/2014/main" id="{4A82D6AF-EC9E-47A4-9A36-E6024B13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101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3040" name="Oval 5">
              <a:extLst>
                <a:ext uri="{FF2B5EF4-FFF2-40B4-BE49-F238E27FC236}">
                  <a16:creationId xmlns:a16="http://schemas.microsoft.com/office/drawing/2014/main" id="{2CF1040D-4927-42BB-BD10-43B791EF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39"/>
              <a:ext cx="623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MAR</a:t>
              </a:r>
            </a:p>
          </p:txBody>
        </p:sp>
        <p:sp>
          <p:nvSpPr>
            <p:cNvPr id="43041" name="Line 6">
              <a:extLst>
                <a:ext uri="{FF2B5EF4-FFF2-40B4-BE49-F238E27FC236}">
                  <a16:creationId xmlns:a16="http://schemas.microsoft.com/office/drawing/2014/main" id="{12634063-B1B7-4A3E-89E0-F32753CEA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424"/>
              <a:ext cx="685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Oval 7">
              <a:extLst>
                <a:ext uri="{FF2B5EF4-FFF2-40B4-BE49-F238E27FC236}">
                  <a16:creationId xmlns:a16="http://schemas.microsoft.com/office/drawing/2014/main" id="{2D63EFAE-BA56-4917-9FF9-EA185CFAD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793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3043" name="Line 8">
              <a:extLst>
                <a:ext uri="{FF2B5EF4-FFF2-40B4-BE49-F238E27FC236}">
                  <a16:creationId xmlns:a16="http://schemas.microsoft.com/office/drawing/2014/main" id="{8FF34C97-97FC-4641-8571-75B84C47C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1445"/>
              <a:ext cx="297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Oval 9">
              <a:extLst>
                <a:ext uri="{FF2B5EF4-FFF2-40B4-BE49-F238E27FC236}">
                  <a16:creationId xmlns:a16="http://schemas.microsoft.com/office/drawing/2014/main" id="{41A5F8D0-73A6-48F8-9394-C89A3118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61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3045" name="Line 10">
              <a:extLst>
                <a:ext uri="{FF2B5EF4-FFF2-40B4-BE49-F238E27FC236}">
                  <a16:creationId xmlns:a16="http://schemas.microsoft.com/office/drawing/2014/main" id="{8A3BC82F-7DB7-447B-A4CF-294780052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523"/>
              <a:ext cx="408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Oval 11">
              <a:extLst>
                <a:ext uri="{FF2B5EF4-FFF2-40B4-BE49-F238E27FC236}">
                  <a16:creationId xmlns:a16="http://schemas.microsoft.com/office/drawing/2014/main" id="{2F7158B7-174C-4A83-A6AD-DA054996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53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3047" name="Line 16">
              <a:extLst>
                <a:ext uri="{FF2B5EF4-FFF2-40B4-BE49-F238E27FC236}">
                  <a16:creationId xmlns:a16="http://schemas.microsoft.com/office/drawing/2014/main" id="{E35F26F2-6188-4939-BC77-6D3946604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129"/>
              <a:ext cx="192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7" name="Line 10">
            <a:extLst>
              <a:ext uri="{FF2B5EF4-FFF2-40B4-BE49-F238E27FC236}">
                <a16:creationId xmlns:a16="http://schemas.microsoft.com/office/drawing/2014/main" id="{381BEFD8-6637-42CD-A0CF-0A3C93197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0138" y="3470275"/>
            <a:ext cx="331787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Oval 32">
            <a:extLst>
              <a:ext uri="{FF2B5EF4-FFF2-40B4-BE49-F238E27FC236}">
                <a16:creationId xmlns:a16="http://schemas.microsoft.com/office/drawing/2014/main" id="{A9801B0C-BE53-4E65-BCAA-D9CD289AC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4052888"/>
            <a:ext cx="588963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3029" name="Line 33">
            <a:extLst>
              <a:ext uri="{FF2B5EF4-FFF2-40B4-BE49-F238E27FC236}">
                <a16:creationId xmlns:a16="http://schemas.microsoft.com/office/drawing/2014/main" id="{4752426F-C92D-4C35-8FA4-23E134530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9763" y="3521075"/>
            <a:ext cx="18415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Oval 9">
            <a:extLst>
              <a:ext uri="{FF2B5EF4-FFF2-40B4-BE49-F238E27FC236}">
                <a16:creationId xmlns:a16="http://schemas.microsoft.com/office/drawing/2014/main" id="{8EE250B5-8BC8-48CE-AB6B-C8D94843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4076700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3031" name="Line 10">
            <a:extLst>
              <a:ext uri="{FF2B5EF4-FFF2-40B4-BE49-F238E27FC236}">
                <a16:creationId xmlns:a16="http://schemas.microsoft.com/office/drawing/2014/main" id="{7902DA47-558D-4563-8685-52AABDFD9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3508375"/>
            <a:ext cx="5365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Oval 9">
            <a:extLst>
              <a:ext uri="{FF2B5EF4-FFF2-40B4-BE49-F238E27FC236}">
                <a16:creationId xmlns:a16="http://schemas.microsoft.com/office/drawing/2014/main" id="{361819BA-227D-49F3-8513-8AA2DB18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4799013"/>
            <a:ext cx="62230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JUN</a:t>
            </a:r>
          </a:p>
        </p:txBody>
      </p:sp>
      <p:sp>
        <p:nvSpPr>
          <p:cNvPr id="43033" name="Line 10">
            <a:extLst>
              <a:ext uri="{FF2B5EF4-FFF2-40B4-BE49-F238E27FC236}">
                <a16:creationId xmlns:a16="http://schemas.microsoft.com/office/drawing/2014/main" id="{37A1A1FA-1D12-4F95-A65D-2AB578663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4500563"/>
            <a:ext cx="2190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Oval 9">
            <a:extLst>
              <a:ext uri="{FF2B5EF4-FFF2-40B4-BE49-F238E27FC236}">
                <a16:creationId xmlns:a16="http://schemas.microsoft.com/office/drawing/2014/main" id="{937E605A-7261-4303-8166-CA3EC7F0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4814888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3035" name="Line 10">
            <a:extLst>
              <a:ext uri="{FF2B5EF4-FFF2-40B4-BE49-F238E27FC236}">
                <a16:creationId xmlns:a16="http://schemas.microsoft.com/office/drawing/2014/main" id="{64767307-A76E-46C2-A4C9-29A8E7E90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0050" y="4332288"/>
            <a:ext cx="407988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Oval 9">
            <a:extLst>
              <a:ext uri="{FF2B5EF4-FFF2-40B4-BE49-F238E27FC236}">
                <a16:creationId xmlns:a16="http://schemas.microsoft.com/office/drawing/2014/main" id="{F9C6BDCA-A940-421C-BACF-52D6E818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894263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3037" name="Line 10">
            <a:extLst>
              <a:ext uri="{FF2B5EF4-FFF2-40B4-BE49-F238E27FC236}">
                <a16:creationId xmlns:a16="http://schemas.microsoft.com/office/drawing/2014/main" id="{89B788DF-D548-48D7-AE35-BF6DFBB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4398963"/>
            <a:ext cx="230187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Oval 32">
            <a:extLst>
              <a:ext uri="{FF2B5EF4-FFF2-40B4-BE49-F238E27FC236}">
                <a16:creationId xmlns:a16="http://schemas.microsoft.com/office/drawing/2014/main" id="{FC10BD3B-7108-4642-A712-6D878148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916363"/>
            <a:ext cx="588962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9A59-42DB-49F3-9BA8-0ADA4CFB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JAN</a:t>
            </a:r>
            <a:endParaRPr lang="zh-CN" altLang="en-US" dirty="0"/>
          </a:p>
        </p:txBody>
      </p:sp>
      <p:grpSp>
        <p:nvGrpSpPr>
          <p:cNvPr id="44035" name="Group 55">
            <a:extLst>
              <a:ext uri="{FF2B5EF4-FFF2-40B4-BE49-F238E27FC236}">
                <a16:creationId xmlns:a16="http://schemas.microsoft.com/office/drawing/2014/main" id="{944EEA8D-53A0-4F23-81E1-8AFF5D51E09B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2078038"/>
            <a:ext cx="3467100" cy="3090862"/>
            <a:chOff x="192" y="139"/>
            <a:chExt cx="3141" cy="2798"/>
          </a:xfrm>
        </p:grpSpPr>
        <p:sp>
          <p:nvSpPr>
            <p:cNvPr id="44050" name="Oval 4">
              <a:extLst>
                <a:ext uri="{FF2B5EF4-FFF2-40B4-BE49-F238E27FC236}">
                  <a16:creationId xmlns:a16="http://schemas.microsoft.com/office/drawing/2014/main" id="{0EA11CE2-99A7-4040-B145-AC55788BB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101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4051" name="Oval 5">
              <a:extLst>
                <a:ext uri="{FF2B5EF4-FFF2-40B4-BE49-F238E27FC236}">
                  <a16:creationId xmlns:a16="http://schemas.microsoft.com/office/drawing/2014/main" id="{C316C434-99CA-4D8A-9F67-7814F18C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39"/>
              <a:ext cx="623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MAR</a:t>
              </a:r>
            </a:p>
          </p:txBody>
        </p:sp>
        <p:sp>
          <p:nvSpPr>
            <p:cNvPr id="44052" name="Line 6">
              <a:extLst>
                <a:ext uri="{FF2B5EF4-FFF2-40B4-BE49-F238E27FC236}">
                  <a16:creationId xmlns:a16="http://schemas.microsoft.com/office/drawing/2014/main" id="{7EFE3699-6161-4237-9847-FA37454D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424"/>
              <a:ext cx="685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Oval 7">
              <a:extLst>
                <a:ext uri="{FF2B5EF4-FFF2-40B4-BE49-F238E27FC236}">
                  <a16:creationId xmlns:a16="http://schemas.microsoft.com/office/drawing/2014/main" id="{AA1418DF-49AB-4ABE-805A-C53C601C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793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4054" name="Line 8">
              <a:extLst>
                <a:ext uri="{FF2B5EF4-FFF2-40B4-BE49-F238E27FC236}">
                  <a16:creationId xmlns:a16="http://schemas.microsoft.com/office/drawing/2014/main" id="{1484DFBC-56FA-43BA-918E-2C7421A52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1445"/>
              <a:ext cx="297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Oval 9">
              <a:extLst>
                <a:ext uri="{FF2B5EF4-FFF2-40B4-BE49-F238E27FC236}">
                  <a16:creationId xmlns:a16="http://schemas.microsoft.com/office/drawing/2014/main" id="{0AE9790D-6B3A-4433-8FB4-97F625D1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61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FEB</a:t>
              </a:r>
            </a:p>
          </p:txBody>
        </p:sp>
        <p:sp>
          <p:nvSpPr>
            <p:cNvPr id="44056" name="Line 10">
              <a:extLst>
                <a:ext uri="{FF2B5EF4-FFF2-40B4-BE49-F238E27FC236}">
                  <a16:creationId xmlns:a16="http://schemas.microsoft.com/office/drawing/2014/main" id="{B0C38144-7977-41F5-AB78-D2820D7B1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523"/>
              <a:ext cx="408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Oval 11">
              <a:extLst>
                <a:ext uri="{FF2B5EF4-FFF2-40B4-BE49-F238E27FC236}">
                  <a16:creationId xmlns:a16="http://schemas.microsoft.com/office/drawing/2014/main" id="{E2D8BCE1-F7D3-4176-94E8-6A0D94F1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53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SEP</a:t>
              </a:r>
            </a:p>
          </p:txBody>
        </p:sp>
        <p:sp>
          <p:nvSpPr>
            <p:cNvPr id="44058" name="Line 16">
              <a:extLst>
                <a:ext uri="{FF2B5EF4-FFF2-40B4-BE49-F238E27FC236}">
                  <a16:creationId xmlns:a16="http://schemas.microsoft.com/office/drawing/2014/main" id="{2DF509B8-8ED6-4766-9872-2D59287D6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129"/>
              <a:ext cx="192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6" name="Oval 32">
            <a:extLst>
              <a:ext uri="{FF2B5EF4-FFF2-40B4-BE49-F238E27FC236}">
                <a16:creationId xmlns:a16="http://schemas.microsoft.com/office/drawing/2014/main" id="{D90904BE-4476-4D8A-B8FB-BF6314633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052888"/>
            <a:ext cx="588962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4037" name="Line 33">
            <a:extLst>
              <a:ext uri="{FF2B5EF4-FFF2-40B4-BE49-F238E27FC236}">
                <a16:creationId xmlns:a16="http://schemas.microsoft.com/office/drawing/2014/main" id="{85D3B604-454E-4050-B74F-EBBBC7B5D3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1775" y="3521075"/>
            <a:ext cx="184150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Oval 9">
            <a:extLst>
              <a:ext uri="{FF2B5EF4-FFF2-40B4-BE49-F238E27FC236}">
                <a16:creationId xmlns:a16="http://schemas.microsoft.com/office/drawing/2014/main" id="{E0BAC847-4B99-4059-8B29-480B9333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76700"/>
            <a:ext cx="62230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JUL</a:t>
            </a:r>
          </a:p>
        </p:txBody>
      </p:sp>
      <p:sp>
        <p:nvSpPr>
          <p:cNvPr id="44039" name="Line 10">
            <a:extLst>
              <a:ext uri="{FF2B5EF4-FFF2-40B4-BE49-F238E27FC236}">
                <a16:creationId xmlns:a16="http://schemas.microsoft.com/office/drawing/2014/main" id="{DB4B1C4F-50EF-4A3C-B2B6-8DAA31CB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3508375"/>
            <a:ext cx="538162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Oval 9">
            <a:extLst>
              <a:ext uri="{FF2B5EF4-FFF2-40B4-BE49-F238E27FC236}">
                <a16:creationId xmlns:a16="http://schemas.microsoft.com/office/drawing/2014/main" id="{88C7615B-EA74-4DB3-8B6F-49322363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4799013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JUN</a:t>
            </a:r>
          </a:p>
        </p:txBody>
      </p:sp>
      <p:sp>
        <p:nvSpPr>
          <p:cNvPr id="44041" name="Line 10">
            <a:extLst>
              <a:ext uri="{FF2B5EF4-FFF2-40B4-BE49-F238E27FC236}">
                <a16:creationId xmlns:a16="http://schemas.microsoft.com/office/drawing/2014/main" id="{F464E0E2-1537-44D2-A126-36E4536AC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4500563"/>
            <a:ext cx="2190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Oval 9">
            <a:extLst>
              <a:ext uri="{FF2B5EF4-FFF2-40B4-BE49-F238E27FC236}">
                <a16:creationId xmlns:a16="http://schemas.microsoft.com/office/drawing/2014/main" id="{C37AB138-1C7A-4C67-8A44-D1B505C0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81488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7F9588FB-CEA4-44E3-A3BE-1BC198D59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2063" y="4332288"/>
            <a:ext cx="407987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Oval 9">
            <a:extLst>
              <a:ext uri="{FF2B5EF4-FFF2-40B4-BE49-F238E27FC236}">
                <a16:creationId xmlns:a16="http://schemas.microsoft.com/office/drawing/2014/main" id="{92095E81-984C-4BAD-B61F-74FA34D6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94263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DEC</a:t>
            </a:r>
          </a:p>
        </p:txBody>
      </p:sp>
      <p:sp>
        <p:nvSpPr>
          <p:cNvPr id="44045" name="Line 10">
            <a:extLst>
              <a:ext uri="{FF2B5EF4-FFF2-40B4-BE49-F238E27FC236}">
                <a16:creationId xmlns:a16="http://schemas.microsoft.com/office/drawing/2014/main" id="{8C2DF029-71F9-4519-A538-D68679E20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398963"/>
            <a:ext cx="2317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Oval 32">
            <a:extLst>
              <a:ext uri="{FF2B5EF4-FFF2-40B4-BE49-F238E27FC236}">
                <a16:creationId xmlns:a16="http://schemas.microsoft.com/office/drawing/2014/main" id="{3B755BBC-2F97-4FCE-AAB4-605323EE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916363"/>
            <a:ext cx="587375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AUG</a:t>
            </a:r>
          </a:p>
        </p:txBody>
      </p:sp>
      <p:sp>
        <p:nvSpPr>
          <p:cNvPr id="44047" name="Line 33">
            <a:extLst>
              <a:ext uri="{FF2B5EF4-FFF2-40B4-BE49-F238E27FC236}">
                <a16:creationId xmlns:a16="http://schemas.microsoft.com/office/drawing/2014/main" id="{1C110DFC-99BA-4D87-B529-703E31C08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0100" y="3508375"/>
            <a:ext cx="18415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Oval 9">
            <a:extLst>
              <a:ext uri="{FF2B5EF4-FFF2-40B4-BE49-F238E27FC236}">
                <a16:creationId xmlns:a16="http://schemas.microsoft.com/office/drawing/2014/main" id="{E49B7923-91CE-4F10-8A7E-BCE7FF59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92283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JAN</a:t>
            </a:r>
          </a:p>
        </p:txBody>
      </p:sp>
      <p:sp>
        <p:nvSpPr>
          <p:cNvPr id="44049" name="Line 10">
            <a:extLst>
              <a:ext uri="{FF2B5EF4-FFF2-40B4-BE49-F238E27FC236}">
                <a16:creationId xmlns:a16="http://schemas.microsoft.com/office/drawing/2014/main" id="{61403DE7-8D9A-4650-AE72-1DE63A1328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2900" y="4500563"/>
            <a:ext cx="23177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D2438-6CC7-477C-87AA-32D0BBDA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按月份的结果</a:t>
            </a:r>
          </a:p>
        </p:txBody>
      </p:sp>
      <p:grpSp>
        <p:nvGrpSpPr>
          <p:cNvPr id="45059" name="Group 55">
            <a:extLst>
              <a:ext uri="{FF2B5EF4-FFF2-40B4-BE49-F238E27FC236}">
                <a16:creationId xmlns:a16="http://schemas.microsoft.com/office/drawing/2014/main" id="{11CC40E9-2012-4F9A-91AF-511587504A22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2078038"/>
            <a:ext cx="3467100" cy="3090862"/>
            <a:chOff x="192" y="139"/>
            <a:chExt cx="3141" cy="2798"/>
          </a:xfrm>
        </p:grpSpPr>
        <p:sp>
          <p:nvSpPr>
            <p:cNvPr id="45074" name="Oval 4">
              <a:extLst>
                <a:ext uri="{FF2B5EF4-FFF2-40B4-BE49-F238E27FC236}">
                  <a16:creationId xmlns:a16="http://schemas.microsoft.com/office/drawing/2014/main" id="{46D15330-C756-42CE-B7C7-F5BFF9DA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101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OCT</a:t>
              </a:r>
            </a:p>
          </p:txBody>
        </p:sp>
        <p:sp>
          <p:nvSpPr>
            <p:cNvPr id="45075" name="Oval 5">
              <a:extLst>
                <a:ext uri="{FF2B5EF4-FFF2-40B4-BE49-F238E27FC236}">
                  <a16:creationId xmlns:a16="http://schemas.microsoft.com/office/drawing/2014/main" id="{1A74D859-44DA-4EEC-8B42-26E34BD7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39"/>
              <a:ext cx="623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JUL</a:t>
              </a:r>
            </a:p>
          </p:txBody>
        </p:sp>
        <p:sp>
          <p:nvSpPr>
            <p:cNvPr id="45076" name="Line 6">
              <a:extLst>
                <a:ext uri="{FF2B5EF4-FFF2-40B4-BE49-F238E27FC236}">
                  <a16:creationId xmlns:a16="http://schemas.microsoft.com/office/drawing/2014/main" id="{2665FE7F-0985-4FA8-AB14-9F14BCA81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424"/>
              <a:ext cx="685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Oval 7">
              <a:extLst>
                <a:ext uri="{FF2B5EF4-FFF2-40B4-BE49-F238E27FC236}">
                  <a16:creationId xmlns:a16="http://schemas.microsoft.com/office/drawing/2014/main" id="{2810EC2A-5F1A-43FF-AA8B-A319693D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793"/>
              <a:ext cx="52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NOV</a:t>
              </a:r>
            </a:p>
          </p:txBody>
        </p:sp>
        <p:sp>
          <p:nvSpPr>
            <p:cNvPr id="45078" name="Line 8">
              <a:extLst>
                <a:ext uri="{FF2B5EF4-FFF2-40B4-BE49-F238E27FC236}">
                  <a16:creationId xmlns:a16="http://schemas.microsoft.com/office/drawing/2014/main" id="{83528ED4-2EE3-4134-8EC7-E87AE1AD5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1445"/>
              <a:ext cx="297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Oval 9">
              <a:extLst>
                <a:ext uri="{FF2B5EF4-FFF2-40B4-BE49-F238E27FC236}">
                  <a16:creationId xmlns:a16="http://schemas.microsoft.com/office/drawing/2014/main" id="{4F4C36A4-8967-471F-A187-E4D6DECFE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61"/>
              <a:ext cx="48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MAR</a:t>
              </a:r>
            </a:p>
          </p:txBody>
        </p:sp>
        <p:sp>
          <p:nvSpPr>
            <p:cNvPr id="45080" name="Line 10">
              <a:extLst>
                <a:ext uri="{FF2B5EF4-FFF2-40B4-BE49-F238E27FC236}">
                  <a16:creationId xmlns:a16="http://schemas.microsoft.com/office/drawing/2014/main" id="{2A0EC3F8-A6C4-4C39-8829-CDB74C4C1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523"/>
              <a:ext cx="408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Oval 11">
              <a:extLst>
                <a:ext uri="{FF2B5EF4-FFF2-40B4-BE49-F238E27FC236}">
                  <a16:creationId xmlns:a16="http://schemas.microsoft.com/office/drawing/2014/main" id="{585B3C2B-82D3-4F6B-A02D-35609617D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53"/>
              <a:ext cx="501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DEC</a:t>
              </a:r>
            </a:p>
          </p:txBody>
        </p:sp>
        <p:sp>
          <p:nvSpPr>
            <p:cNvPr id="45082" name="Line 16">
              <a:extLst>
                <a:ext uri="{FF2B5EF4-FFF2-40B4-BE49-F238E27FC236}">
                  <a16:creationId xmlns:a16="http://schemas.microsoft.com/office/drawing/2014/main" id="{0CDFF17E-1E57-488C-8DEF-3EF131563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129"/>
              <a:ext cx="192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0" name="Oval 32">
            <a:extLst>
              <a:ext uri="{FF2B5EF4-FFF2-40B4-BE49-F238E27FC236}">
                <a16:creationId xmlns:a16="http://schemas.microsoft.com/office/drawing/2014/main" id="{343B8EDB-8FB8-4C5C-8AB5-5CB0C627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4071938"/>
            <a:ext cx="588962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SEP</a:t>
            </a:r>
          </a:p>
        </p:txBody>
      </p:sp>
      <p:sp>
        <p:nvSpPr>
          <p:cNvPr id="45061" name="Line 33">
            <a:extLst>
              <a:ext uri="{FF2B5EF4-FFF2-40B4-BE49-F238E27FC236}">
                <a16:creationId xmlns:a16="http://schemas.microsoft.com/office/drawing/2014/main" id="{5A9F1996-F25F-42B3-85D0-68F59498D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3375" y="3571875"/>
            <a:ext cx="14287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Oval 9">
            <a:extLst>
              <a:ext uri="{FF2B5EF4-FFF2-40B4-BE49-F238E27FC236}">
                <a16:creationId xmlns:a16="http://schemas.microsoft.com/office/drawing/2014/main" id="{93854B03-8ACB-4E42-AD04-0753D81C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071938"/>
            <a:ext cx="622300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MAY</a:t>
            </a:r>
          </a:p>
        </p:txBody>
      </p:sp>
      <p:sp>
        <p:nvSpPr>
          <p:cNvPr id="45063" name="Line 10">
            <a:extLst>
              <a:ext uri="{FF2B5EF4-FFF2-40B4-BE49-F238E27FC236}">
                <a16:creationId xmlns:a16="http://schemas.microsoft.com/office/drawing/2014/main" id="{22874338-0B19-4A20-B7DE-85FF471BC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3508375"/>
            <a:ext cx="352425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C23DF9EC-7C7B-427B-A656-4D563AE7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4786313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JUN</a:t>
            </a: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9FDEE043-0F1F-4754-886D-39EFE758C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4416425"/>
            <a:ext cx="71438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>
            <a:extLst>
              <a:ext uri="{FF2B5EF4-FFF2-40B4-BE49-F238E27FC236}">
                <a16:creationId xmlns:a16="http://schemas.microsoft.com/office/drawing/2014/main" id="{0764B619-E951-446E-AC16-58FAD1E7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81488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JAN</a:t>
            </a:r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3CDA24EE-DF6F-4A50-80A9-7D442CB1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2063" y="4332288"/>
            <a:ext cx="407987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Oval 32">
            <a:extLst>
              <a:ext uri="{FF2B5EF4-FFF2-40B4-BE49-F238E27FC236}">
                <a16:creationId xmlns:a16="http://schemas.microsoft.com/office/drawing/2014/main" id="{FE6A4896-89F4-487A-8F59-F88CD18E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916363"/>
            <a:ext cx="587375" cy="48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FEB</a:t>
            </a:r>
          </a:p>
        </p:txBody>
      </p:sp>
      <p:sp>
        <p:nvSpPr>
          <p:cNvPr id="45069" name="Line 33">
            <a:extLst>
              <a:ext uri="{FF2B5EF4-FFF2-40B4-BE49-F238E27FC236}">
                <a16:creationId xmlns:a16="http://schemas.microsoft.com/office/drawing/2014/main" id="{99FDAD81-A758-4F32-B4E2-2ADB8D58D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0100" y="3508375"/>
            <a:ext cx="18415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9">
            <a:extLst>
              <a:ext uri="{FF2B5EF4-FFF2-40B4-BE49-F238E27FC236}">
                <a16:creationId xmlns:a16="http://schemas.microsoft.com/office/drawing/2014/main" id="{2EFED874-3ABE-46C2-96E0-EE5615DE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786313"/>
            <a:ext cx="623887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APR</a:t>
            </a:r>
          </a:p>
        </p:txBody>
      </p:sp>
      <p:sp>
        <p:nvSpPr>
          <p:cNvPr id="45071" name="Line 10">
            <a:extLst>
              <a:ext uri="{FF2B5EF4-FFF2-40B4-BE49-F238E27FC236}">
                <a16:creationId xmlns:a16="http://schemas.microsoft.com/office/drawing/2014/main" id="{E46F10EB-12F2-44B8-ADFE-6E461112E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0313" y="4416425"/>
            <a:ext cx="282575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Oval 9">
            <a:extLst>
              <a:ext uri="{FF2B5EF4-FFF2-40B4-BE49-F238E27FC236}">
                <a16:creationId xmlns:a16="http://schemas.microsoft.com/office/drawing/2014/main" id="{AC53C461-1CEE-4F54-B0D4-F025C7BB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29188"/>
            <a:ext cx="623888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AUG</a:t>
            </a:r>
          </a:p>
        </p:txBody>
      </p:sp>
      <p:sp>
        <p:nvSpPr>
          <p:cNvPr id="45073" name="Line 10">
            <a:extLst>
              <a:ext uri="{FF2B5EF4-FFF2-40B4-BE49-F238E27FC236}">
                <a16:creationId xmlns:a16="http://schemas.microsoft.com/office/drawing/2014/main" id="{0D245817-3D8C-45FE-9F80-BCE7C7874E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0" y="4572000"/>
            <a:ext cx="138113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1AA5DFA1-7A0D-41A5-8D8E-C16F7525A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Exercise 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400" b="1"/>
              <a:t>分别 </a:t>
            </a:r>
            <a:r>
              <a:rPr lang="en-US" altLang="zh-CN" sz="2400" b="1"/>
              <a:t>delete 50 ,40 in the following 3</a:t>
            </a:r>
            <a:r>
              <a:rPr lang="zh-CN" altLang="en-US" sz="2400" b="1"/>
              <a:t>阶</a:t>
            </a:r>
            <a:r>
              <a:rPr lang="en-US" altLang="zh-CN" sz="2400" b="1"/>
              <a:t>B-</a:t>
            </a:r>
            <a:r>
              <a:rPr lang="zh-CN" altLang="en-US" sz="2400" b="1"/>
              <a:t>树</a:t>
            </a:r>
            <a:r>
              <a:rPr lang="en-US" altLang="zh-CN" sz="2400" b="1"/>
              <a:t>.</a:t>
            </a:r>
            <a:endParaRPr lang="zh-CN" altLang="en-US"/>
          </a:p>
        </p:txBody>
      </p:sp>
      <p:sp>
        <p:nvSpPr>
          <p:cNvPr id="46083" name="Oval 91">
            <a:extLst>
              <a:ext uri="{FF2B5EF4-FFF2-40B4-BE49-F238E27FC236}">
                <a16:creationId xmlns:a16="http://schemas.microsoft.com/office/drawing/2014/main" id="{2556CC4C-E1F7-458E-B29B-F6EF9EF0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68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46084" name="Oval 92">
            <a:extLst>
              <a:ext uri="{FF2B5EF4-FFF2-40B4-BE49-F238E27FC236}">
                <a16:creationId xmlns:a16="http://schemas.microsoft.com/office/drawing/2014/main" id="{0F50ABFC-A845-4993-8B61-837EBBF0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306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60 80</a:t>
            </a:r>
          </a:p>
        </p:txBody>
      </p:sp>
      <p:sp>
        <p:nvSpPr>
          <p:cNvPr id="46085" name="Oval 93">
            <a:extLst>
              <a:ext uri="{FF2B5EF4-FFF2-40B4-BE49-F238E27FC236}">
                <a16:creationId xmlns:a16="http://schemas.microsoft.com/office/drawing/2014/main" id="{716C06C7-6411-4C7B-A6D9-2C233AE0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83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46086" name="Oval 94">
            <a:extLst>
              <a:ext uri="{FF2B5EF4-FFF2-40B4-BE49-F238E27FC236}">
                <a16:creationId xmlns:a16="http://schemas.microsoft.com/office/drawing/2014/main" id="{C0992367-5D59-4E03-9B35-FB3403B1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68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</a:t>
            </a:r>
          </a:p>
        </p:txBody>
      </p:sp>
      <p:sp>
        <p:nvSpPr>
          <p:cNvPr id="46087" name="Oval 95">
            <a:extLst>
              <a:ext uri="{FF2B5EF4-FFF2-40B4-BE49-F238E27FC236}">
                <a16:creationId xmlns:a16="http://schemas.microsoft.com/office/drawing/2014/main" id="{935D0ECF-AAD4-4FF8-B967-E0C226C3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4368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46088" name="Oval 96">
            <a:extLst>
              <a:ext uri="{FF2B5EF4-FFF2-40B4-BE49-F238E27FC236}">
                <a16:creationId xmlns:a16="http://schemas.microsoft.com/office/drawing/2014/main" id="{622C40C3-9047-4F28-8AD4-1DBC5072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36562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46089" name="Oval 97">
            <a:extLst>
              <a:ext uri="{FF2B5EF4-FFF2-40B4-BE49-F238E27FC236}">
                <a16:creationId xmlns:a16="http://schemas.microsoft.com/office/drawing/2014/main" id="{4688522A-1B1D-4637-8D91-A9531639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92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6090" name="Line 98">
            <a:extLst>
              <a:ext uri="{FF2B5EF4-FFF2-40B4-BE49-F238E27FC236}">
                <a16:creationId xmlns:a16="http://schemas.microsoft.com/office/drawing/2014/main" id="{5CBC7034-9905-46B6-9A8D-4336E95F2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064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99">
            <a:extLst>
              <a:ext uri="{FF2B5EF4-FFF2-40B4-BE49-F238E27FC236}">
                <a16:creationId xmlns:a16="http://schemas.microsoft.com/office/drawing/2014/main" id="{69DE2BF9-62EC-48B9-9904-33BD2FA8D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4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00">
            <a:extLst>
              <a:ext uri="{FF2B5EF4-FFF2-40B4-BE49-F238E27FC236}">
                <a16:creationId xmlns:a16="http://schemas.microsoft.com/office/drawing/2014/main" id="{A404BDFB-763E-43A6-B8AD-265EFADFB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2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01">
            <a:extLst>
              <a:ext uri="{FF2B5EF4-FFF2-40B4-BE49-F238E27FC236}">
                <a16:creationId xmlns:a16="http://schemas.microsoft.com/office/drawing/2014/main" id="{A2BECD69-1C55-4D3F-963B-6AEFAAD7A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40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02">
            <a:extLst>
              <a:ext uri="{FF2B5EF4-FFF2-40B4-BE49-F238E27FC236}">
                <a16:creationId xmlns:a16="http://schemas.microsoft.com/office/drawing/2014/main" id="{79B3541F-119E-4297-B679-A4BA57D087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149725"/>
            <a:ext cx="71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03">
            <a:extLst>
              <a:ext uri="{FF2B5EF4-FFF2-40B4-BE49-F238E27FC236}">
                <a16:creationId xmlns:a16="http://schemas.microsoft.com/office/drawing/2014/main" id="{6629A35B-96A7-4E97-A97C-29A228CA5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06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Oval 104">
            <a:extLst>
              <a:ext uri="{FF2B5EF4-FFF2-40B4-BE49-F238E27FC236}">
                <a16:creationId xmlns:a16="http://schemas.microsoft.com/office/drawing/2014/main" id="{68AD0633-2941-49F3-B5F8-085DC4D7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6562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6097" name="Line 105">
            <a:extLst>
              <a:ext uri="{FF2B5EF4-FFF2-40B4-BE49-F238E27FC236}">
                <a16:creationId xmlns:a16="http://schemas.microsoft.com/office/drawing/2014/main" id="{857582DD-5B6A-4018-AAD5-AA9252621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FB71860F-2215-45C8-9882-40EF142D7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85775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Delete 50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找出</a:t>
            </a:r>
            <a:r>
              <a:rPr lang="en-US" altLang="zh-CN"/>
              <a:t>50</a:t>
            </a:r>
            <a:r>
              <a:rPr lang="zh-CN" altLang="en-US"/>
              <a:t>的左子树的最大值（</a:t>
            </a:r>
            <a:r>
              <a:rPr lang="en-US" altLang="zh-CN"/>
              <a:t>40</a:t>
            </a:r>
            <a:r>
              <a:rPr lang="zh-CN" altLang="en-US"/>
              <a:t>）或者右子数的最小值（</a:t>
            </a:r>
            <a:r>
              <a:rPr lang="en-US" altLang="zh-CN"/>
              <a:t>55</a:t>
            </a:r>
            <a:r>
              <a:rPr lang="zh-CN" altLang="en-US"/>
              <a:t>）来代替。</a:t>
            </a:r>
            <a:endParaRPr lang="en-US" altLang="zh-CN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b="1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b="1"/>
          </a:p>
        </p:txBody>
      </p:sp>
      <p:sp>
        <p:nvSpPr>
          <p:cNvPr id="47107" name="Oval 4">
            <a:extLst>
              <a:ext uri="{FF2B5EF4-FFF2-40B4-BE49-F238E27FC236}">
                <a16:creationId xmlns:a16="http://schemas.microsoft.com/office/drawing/2014/main" id="{84849C76-2169-4DF5-A24A-62331617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860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7108" name="Oval 5">
            <a:extLst>
              <a:ext uri="{FF2B5EF4-FFF2-40B4-BE49-F238E27FC236}">
                <a16:creationId xmlns:a16="http://schemas.microsoft.com/office/drawing/2014/main" id="{C32E7F04-C7DC-4840-8005-1E57B094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48075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60 80</a:t>
            </a:r>
          </a:p>
        </p:txBody>
      </p:sp>
      <p:sp>
        <p:nvSpPr>
          <p:cNvPr id="47109" name="Oval 6">
            <a:extLst>
              <a:ext uri="{FF2B5EF4-FFF2-40B4-BE49-F238E27FC236}">
                <a16:creationId xmlns:a16="http://schemas.microsoft.com/office/drawing/2014/main" id="{2F8B4021-0A50-41CA-B1C1-15CAF7D3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04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47110" name="Oval 7">
            <a:extLst>
              <a:ext uri="{FF2B5EF4-FFF2-40B4-BE49-F238E27FC236}">
                <a16:creationId xmlns:a16="http://schemas.microsoft.com/office/drawing/2014/main" id="{80628F29-074D-4868-97FA-2BF97FC0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862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</a:t>
            </a:r>
          </a:p>
        </p:txBody>
      </p:sp>
      <p:sp>
        <p:nvSpPr>
          <p:cNvPr id="47111" name="Oval 8">
            <a:extLst>
              <a:ext uri="{FF2B5EF4-FFF2-40B4-BE49-F238E27FC236}">
                <a16:creationId xmlns:a16="http://schemas.microsoft.com/office/drawing/2014/main" id="{5F9F7245-5F5A-473A-8291-15B84EB9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862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47112" name="Oval 9">
            <a:extLst>
              <a:ext uri="{FF2B5EF4-FFF2-40B4-BE49-F238E27FC236}">
                <a16:creationId xmlns:a16="http://schemas.microsoft.com/office/drawing/2014/main" id="{5A11E3FF-A668-400E-BC79-F600F835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862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47113" name="Oval 10">
            <a:extLst>
              <a:ext uri="{FF2B5EF4-FFF2-40B4-BE49-F238E27FC236}">
                <a16:creationId xmlns:a16="http://schemas.microsoft.com/office/drawing/2014/main" id="{845B5A13-D720-4130-A826-DD5A8677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007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D1B2953B-5805-40DD-825A-D69CF738F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8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2">
            <a:extLst>
              <a:ext uri="{FF2B5EF4-FFF2-40B4-BE49-F238E27FC236}">
                <a16:creationId xmlns:a16="http://schemas.microsoft.com/office/drawing/2014/main" id="{053749EE-66EB-45FB-8C2C-746F52BF3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26707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3">
            <a:extLst>
              <a:ext uri="{FF2B5EF4-FFF2-40B4-BE49-F238E27FC236}">
                <a16:creationId xmlns:a16="http://schemas.microsoft.com/office/drawing/2014/main" id="{2A8E6446-D35C-4A31-859E-17B61224E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432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>
            <a:extLst>
              <a:ext uri="{FF2B5EF4-FFF2-40B4-BE49-F238E27FC236}">
                <a16:creationId xmlns:a16="http://schemas.microsoft.com/office/drawing/2014/main" id="{67C83CCD-770D-4485-9525-29CDF023B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2576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5">
            <a:extLst>
              <a:ext uri="{FF2B5EF4-FFF2-40B4-BE49-F238E27FC236}">
                <a16:creationId xmlns:a16="http://schemas.microsoft.com/office/drawing/2014/main" id="{4C58B792-5ACE-4A7D-9693-BF3093283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57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6">
            <a:extLst>
              <a:ext uri="{FF2B5EF4-FFF2-40B4-BE49-F238E27FC236}">
                <a16:creationId xmlns:a16="http://schemas.microsoft.com/office/drawing/2014/main" id="{075D3B87-06BA-4B08-B541-FEDD2D465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814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Oval 18">
            <a:extLst>
              <a:ext uri="{FF2B5EF4-FFF2-40B4-BE49-F238E27FC236}">
                <a16:creationId xmlns:a16="http://schemas.microsoft.com/office/drawing/2014/main" id="{FF0E1F61-FFB8-4024-93BD-71F7430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8146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7121" name="Oval 19">
            <a:extLst>
              <a:ext uri="{FF2B5EF4-FFF2-40B4-BE49-F238E27FC236}">
                <a16:creationId xmlns:a16="http://schemas.microsoft.com/office/drawing/2014/main" id="{1BDEE262-2D40-4DA9-95AD-877F7029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4414838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60 70</a:t>
            </a:r>
          </a:p>
        </p:txBody>
      </p:sp>
      <p:sp>
        <p:nvSpPr>
          <p:cNvPr id="47122" name="Oval 20">
            <a:extLst>
              <a:ext uri="{FF2B5EF4-FFF2-40B4-BE49-F238E27FC236}">
                <a16:creationId xmlns:a16="http://schemas.microsoft.com/office/drawing/2014/main" id="{7E664C14-1293-4533-8F58-815457B1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37290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47123" name="Oval 21">
            <a:extLst>
              <a:ext uri="{FF2B5EF4-FFF2-40B4-BE49-F238E27FC236}">
                <a16:creationId xmlns:a16="http://schemas.microsoft.com/office/drawing/2014/main" id="{41FBCD62-7443-4D51-8318-6DFD641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44148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</a:t>
            </a:r>
          </a:p>
        </p:txBody>
      </p:sp>
      <p:sp>
        <p:nvSpPr>
          <p:cNvPr id="47124" name="Oval 22">
            <a:extLst>
              <a:ext uri="{FF2B5EF4-FFF2-40B4-BE49-F238E27FC236}">
                <a16:creationId xmlns:a16="http://schemas.microsoft.com/office/drawing/2014/main" id="{A62ECA07-E99A-495D-8980-D322798C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4148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47125" name="Oval 23">
            <a:extLst>
              <a:ext uri="{FF2B5EF4-FFF2-40B4-BE49-F238E27FC236}">
                <a16:creationId xmlns:a16="http://schemas.microsoft.com/office/drawing/2014/main" id="{134A33C1-DDD8-4619-AF12-A8128627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5004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</a:t>
            </a:r>
          </a:p>
        </p:txBody>
      </p:sp>
      <p:sp>
        <p:nvSpPr>
          <p:cNvPr id="47126" name="Oval 24">
            <a:extLst>
              <a:ext uri="{FF2B5EF4-FFF2-40B4-BE49-F238E27FC236}">
                <a16:creationId xmlns:a16="http://schemas.microsoft.com/office/drawing/2014/main" id="{0B9D7E54-A9A2-48C8-9044-8B024DEB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426243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7127" name="Line 25">
            <a:extLst>
              <a:ext uri="{FF2B5EF4-FFF2-40B4-BE49-F238E27FC236}">
                <a16:creationId xmlns:a16="http://schemas.microsoft.com/office/drawing/2014/main" id="{4A719F2D-C79E-4DE8-B657-816AB90A56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850" y="41100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6">
            <a:extLst>
              <a:ext uri="{FF2B5EF4-FFF2-40B4-BE49-F238E27FC236}">
                <a16:creationId xmlns:a16="http://schemas.microsoft.com/office/drawing/2014/main" id="{91A574FE-B533-45B1-BDC0-C2D563BD3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319563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7">
            <a:extLst>
              <a:ext uri="{FF2B5EF4-FFF2-40B4-BE49-F238E27FC236}">
                <a16:creationId xmlns:a16="http://schemas.microsoft.com/office/drawing/2014/main" id="{E748FA27-2E3B-4AC7-BAB2-F7E4EE058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6450" y="32718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8">
            <a:extLst>
              <a:ext uri="{FF2B5EF4-FFF2-40B4-BE49-F238E27FC236}">
                <a16:creationId xmlns:a16="http://schemas.microsoft.com/office/drawing/2014/main" id="{984110CA-E36B-42F0-8067-20E8FC3AC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050" y="41862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9">
            <a:extLst>
              <a:ext uri="{FF2B5EF4-FFF2-40B4-BE49-F238E27FC236}">
                <a16:creationId xmlns:a16="http://schemas.microsoft.com/office/drawing/2014/main" id="{C84F2674-8433-4B21-85C4-427E2D60F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4110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30">
            <a:extLst>
              <a:ext uri="{FF2B5EF4-FFF2-40B4-BE49-F238E27FC236}">
                <a16:creationId xmlns:a16="http://schemas.microsoft.com/office/drawing/2014/main" id="{B23C41AE-1C08-4041-8495-645463DF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403383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35">
            <a:extLst>
              <a:ext uri="{FF2B5EF4-FFF2-40B4-BE49-F238E27FC236}">
                <a16:creationId xmlns:a16="http://schemas.microsoft.com/office/drawing/2014/main" id="{ED70AC5D-1080-4AAD-97C0-FFE8F4DB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8131" name="Rectangle 236">
            <a:extLst>
              <a:ext uri="{FF2B5EF4-FFF2-40B4-BE49-F238E27FC236}">
                <a16:creationId xmlns:a16="http://schemas.microsoft.com/office/drawing/2014/main" id="{EF11C683-5498-4C80-B191-C418055B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229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/>
              <a:t>Delete 40</a:t>
            </a:r>
          </a:p>
        </p:txBody>
      </p:sp>
      <p:sp>
        <p:nvSpPr>
          <p:cNvPr id="48132" name="Oval 237">
            <a:extLst>
              <a:ext uri="{FF2B5EF4-FFF2-40B4-BE49-F238E27FC236}">
                <a16:creationId xmlns:a16="http://schemas.microsoft.com/office/drawing/2014/main" id="{AEFF8516-45BF-4A61-88C3-A5247CC5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762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48133" name="Oval 238">
            <a:extLst>
              <a:ext uri="{FF2B5EF4-FFF2-40B4-BE49-F238E27FC236}">
                <a16:creationId xmlns:a16="http://schemas.microsoft.com/office/drawing/2014/main" id="{72152C10-6A76-403C-B5FD-3686481B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60 80</a:t>
            </a:r>
          </a:p>
        </p:txBody>
      </p:sp>
      <p:sp>
        <p:nvSpPr>
          <p:cNvPr id="48134" name="Oval 239">
            <a:extLst>
              <a:ext uri="{FF2B5EF4-FFF2-40B4-BE49-F238E27FC236}">
                <a16:creationId xmlns:a16="http://schemas.microsoft.com/office/drawing/2014/main" id="{5A9D007B-AE7E-485E-BE09-C2BB515D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6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48135" name="Oval 240">
            <a:extLst>
              <a:ext uri="{FF2B5EF4-FFF2-40B4-BE49-F238E27FC236}">
                <a16:creationId xmlns:a16="http://schemas.microsoft.com/office/drawing/2014/main" id="{67547793-2199-4BC0-A99F-818F202D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</a:t>
            </a:r>
          </a:p>
        </p:txBody>
      </p:sp>
      <p:sp>
        <p:nvSpPr>
          <p:cNvPr id="48136" name="Oval 241">
            <a:extLst>
              <a:ext uri="{FF2B5EF4-FFF2-40B4-BE49-F238E27FC236}">
                <a16:creationId xmlns:a16="http://schemas.microsoft.com/office/drawing/2014/main" id="{E1CC2C74-2CD9-4520-BDB9-755296B2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8137" name="Oval 242">
            <a:extLst>
              <a:ext uri="{FF2B5EF4-FFF2-40B4-BE49-F238E27FC236}">
                <a16:creationId xmlns:a16="http://schemas.microsoft.com/office/drawing/2014/main" id="{66F18071-E131-4CA3-8788-49B0F0C9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48138" name="Oval 243">
            <a:extLst>
              <a:ext uri="{FF2B5EF4-FFF2-40B4-BE49-F238E27FC236}">
                <a16:creationId xmlns:a16="http://schemas.microsoft.com/office/drawing/2014/main" id="{B1EE1F94-4D17-4815-BCC1-8BE47729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8139" name="Line 244">
            <a:extLst>
              <a:ext uri="{FF2B5EF4-FFF2-40B4-BE49-F238E27FC236}">
                <a16:creationId xmlns:a16="http://schemas.microsoft.com/office/drawing/2014/main" id="{F2BD8611-525B-48DB-8E0D-688127CCC1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057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245">
            <a:extLst>
              <a:ext uri="{FF2B5EF4-FFF2-40B4-BE49-F238E27FC236}">
                <a16:creationId xmlns:a16="http://schemas.microsoft.com/office/drawing/2014/main" id="{029DB73A-CA46-4BEE-BE7F-6ABA2FB9D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1143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246">
            <a:extLst>
              <a:ext uri="{FF2B5EF4-FFF2-40B4-BE49-F238E27FC236}">
                <a16:creationId xmlns:a16="http://schemas.microsoft.com/office/drawing/2014/main" id="{B1D853BE-B469-40DC-B5D6-F9B4A27D0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1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247">
            <a:extLst>
              <a:ext uri="{FF2B5EF4-FFF2-40B4-BE49-F238E27FC236}">
                <a16:creationId xmlns:a16="http://schemas.microsoft.com/office/drawing/2014/main" id="{6E2C9E43-848C-4FEA-8A51-951AFBCA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248">
            <a:extLst>
              <a:ext uri="{FF2B5EF4-FFF2-40B4-BE49-F238E27FC236}">
                <a16:creationId xmlns:a16="http://schemas.microsoft.com/office/drawing/2014/main" id="{8E4F5122-3870-48F7-BAA9-A46D88991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249">
            <a:extLst>
              <a:ext uri="{FF2B5EF4-FFF2-40B4-BE49-F238E27FC236}">
                <a16:creationId xmlns:a16="http://schemas.microsoft.com/office/drawing/2014/main" id="{DE1B01B6-A395-49AE-9F93-7B916A786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Oval 250">
            <a:extLst>
              <a:ext uri="{FF2B5EF4-FFF2-40B4-BE49-F238E27FC236}">
                <a16:creationId xmlns:a16="http://schemas.microsoft.com/office/drawing/2014/main" id="{F916C7AF-1405-48EA-9DA6-E0E859D0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8146" name="Line 251">
            <a:extLst>
              <a:ext uri="{FF2B5EF4-FFF2-40B4-BE49-F238E27FC236}">
                <a16:creationId xmlns:a16="http://schemas.microsoft.com/office/drawing/2014/main" id="{AD7A8752-E1CD-4FF8-A874-7F4FD68AF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05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Oval 267">
            <a:extLst>
              <a:ext uri="{FF2B5EF4-FFF2-40B4-BE49-F238E27FC236}">
                <a16:creationId xmlns:a16="http://schemas.microsoft.com/office/drawing/2014/main" id="{B1B7DA80-467C-419F-9F6C-1033335D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48148" name="Oval 268">
            <a:extLst>
              <a:ext uri="{FF2B5EF4-FFF2-40B4-BE49-F238E27FC236}">
                <a16:creationId xmlns:a16="http://schemas.microsoft.com/office/drawing/2014/main" id="{88BA141C-67E7-462E-86AA-3E60C196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60 80</a:t>
            </a:r>
          </a:p>
        </p:txBody>
      </p:sp>
      <p:sp>
        <p:nvSpPr>
          <p:cNvPr id="48149" name="Oval 269">
            <a:extLst>
              <a:ext uri="{FF2B5EF4-FFF2-40B4-BE49-F238E27FC236}">
                <a16:creationId xmlns:a16="http://schemas.microsoft.com/office/drawing/2014/main" id="{3A04822F-E61A-4BED-97A0-38091980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8150" name="Oval 270">
            <a:extLst>
              <a:ext uri="{FF2B5EF4-FFF2-40B4-BE49-F238E27FC236}">
                <a16:creationId xmlns:a16="http://schemas.microsoft.com/office/drawing/2014/main" id="{DFDD4432-62D7-45D3-9556-1F8BEF12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953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20 30</a:t>
            </a:r>
          </a:p>
        </p:txBody>
      </p:sp>
      <p:sp>
        <p:nvSpPr>
          <p:cNvPr id="48151" name="Oval 271">
            <a:extLst>
              <a:ext uri="{FF2B5EF4-FFF2-40B4-BE49-F238E27FC236}">
                <a16:creationId xmlns:a16="http://schemas.microsoft.com/office/drawing/2014/main" id="{9544A0A7-76DD-4E83-9BC3-FCFEF3637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48152" name="Oval 272">
            <a:extLst>
              <a:ext uri="{FF2B5EF4-FFF2-40B4-BE49-F238E27FC236}">
                <a16:creationId xmlns:a16="http://schemas.microsoft.com/office/drawing/2014/main" id="{5F39CAB9-1128-4179-B018-0C6BD37E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76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8153" name="Line 273">
            <a:extLst>
              <a:ext uri="{FF2B5EF4-FFF2-40B4-BE49-F238E27FC236}">
                <a16:creationId xmlns:a16="http://schemas.microsoft.com/office/drawing/2014/main" id="{C24AAA73-5CB7-4C68-BD78-FCD905C3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648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274">
            <a:extLst>
              <a:ext uri="{FF2B5EF4-FFF2-40B4-BE49-F238E27FC236}">
                <a16:creationId xmlns:a16="http://schemas.microsoft.com/office/drawing/2014/main" id="{FCD09C19-AD6B-4405-AE0C-9FA54CB89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275">
            <a:extLst>
              <a:ext uri="{FF2B5EF4-FFF2-40B4-BE49-F238E27FC236}">
                <a16:creationId xmlns:a16="http://schemas.microsoft.com/office/drawing/2014/main" id="{77F6F2E8-523C-4324-9FB2-7E891E8B4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276">
            <a:extLst>
              <a:ext uri="{FF2B5EF4-FFF2-40B4-BE49-F238E27FC236}">
                <a16:creationId xmlns:a16="http://schemas.microsoft.com/office/drawing/2014/main" id="{8E341490-ED7A-48AF-8FF6-215856744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277">
            <a:extLst>
              <a:ext uri="{FF2B5EF4-FFF2-40B4-BE49-F238E27FC236}">
                <a16:creationId xmlns:a16="http://schemas.microsoft.com/office/drawing/2014/main" id="{1256745E-9FE9-444F-B510-E4D008A84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Oval 278">
            <a:extLst>
              <a:ext uri="{FF2B5EF4-FFF2-40B4-BE49-F238E27FC236}">
                <a16:creationId xmlns:a16="http://schemas.microsoft.com/office/drawing/2014/main" id="{15594A5F-B582-4360-869C-CDB4722D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8159" name="Line 279">
            <a:extLst>
              <a:ext uri="{FF2B5EF4-FFF2-40B4-BE49-F238E27FC236}">
                <a16:creationId xmlns:a16="http://schemas.microsoft.com/office/drawing/2014/main" id="{8BF7BE27-3885-4300-87F3-BAFD912A10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Oval 280">
            <a:extLst>
              <a:ext uri="{FF2B5EF4-FFF2-40B4-BE49-F238E27FC236}">
                <a16:creationId xmlns:a16="http://schemas.microsoft.com/office/drawing/2014/main" id="{E105FA07-12B7-4AC9-80D3-F0857FB0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48161" name="Oval 281">
            <a:extLst>
              <a:ext uri="{FF2B5EF4-FFF2-40B4-BE49-F238E27FC236}">
                <a16:creationId xmlns:a16="http://schemas.microsoft.com/office/drawing/2014/main" id="{C1665F05-E15D-42BF-BBAE-359A0211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221163"/>
            <a:ext cx="801688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80</a:t>
            </a:r>
          </a:p>
        </p:txBody>
      </p:sp>
      <p:sp>
        <p:nvSpPr>
          <p:cNvPr id="48162" name="Oval 282">
            <a:extLst>
              <a:ext uri="{FF2B5EF4-FFF2-40B4-BE49-F238E27FC236}">
                <a16:creationId xmlns:a16="http://schemas.microsoft.com/office/drawing/2014/main" id="{24B18B2A-22F4-4E2E-B813-DC20A7AF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43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48163" name="Oval 283">
            <a:extLst>
              <a:ext uri="{FF2B5EF4-FFF2-40B4-BE49-F238E27FC236}">
                <a16:creationId xmlns:a16="http://schemas.microsoft.com/office/drawing/2014/main" id="{08F78212-8877-4423-9659-122BA94A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20 30</a:t>
            </a:r>
          </a:p>
        </p:txBody>
      </p:sp>
      <p:sp>
        <p:nvSpPr>
          <p:cNvPr id="48164" name="Oval 284">
            <a:extLst>
              <a:ext uri="{FF2B5EF4-FFF2-40B4-BE49-F238E27FC236}">
                <a16:creationId xmlns:a16="http://schemas.microsoft.com/office/drawing/2014/main" id="{6D6D291B-8D30-4B28-8E84-5A2AC635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01332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48165" name="Oval 285">
            <a:extLst>
              <a:ext uri="{FF2B5EF4-FFF2-40B4-BE49-F238E27FC236}">
                <a16:creationId xmlns:a16="http://schemas.microsoft.com/office/drawing/2014/main" id="{09F6E9A8-CA0A-4E50-83A8-F208C9CF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13325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8166" name="Line 286">
            <a:extLst>
              <a:ext uri="{FF2B5EF4-FFF2-40B4-BE49-F238E27FC236}">
                <a16:creationId xmlns:a16="http://schemas.microsoft.com/office/drawing/2014/main" id="{E025C72E-7C80-4A80-BA1A-17E3D4A65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800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Line 287">
            <a:extLst>
              <a:ext uri="{FF2B5EF4-FFF2-40B4-BE49-F238E27FC236}">
                <a16:creationId xmlns:a16="http://schemas.microsoft.com/office/drawing/2014/main" id="{BFD57926-6371-4AA2-A43C-994F576AC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810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288">
            <a:extLst>
              <a:ext uri="{FF2B5EF4-FFF2-40B4-BE49-F238E27FC236}">
                <a16:creationId xmlns:a16="http://schemas.microsoft.com/office/drawing/2014/main" id="{D4F24380-135B-4F50-B817-14FFC057D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289">
            <a:extLst>
              <a:ext uri="{FF2B5EF4-FFF2-40B4-BE49-F238E27FC236}">
                <a16:creationId xmlns:a16="http://schemas.microsoft.com/office/drawing/2014/main" id="{1CEE4D7E-BD6E-4F02-99EE-EAF776641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290">
            <a:extLst>
              <a:ext uri="{FF2B5EF4-FFF2-40B4-BE49-F238E27FC236}">
                <a16:creationId xmlns:a16="http://schemas.microsoft.com/office/drawing/2014/main" id="{9EDC0D16-9CA9-42E7-B074-46533D2A0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513" y="478472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292">
            <a:extLst>
              <a:ext uri="{FF2B5EF4-FFF2-40B4-BE49-F238E27FC236}">
                <a16:creationId xmlns:a16="http://schemas.microsoft.com/office/drawing/2014/main" id="{DEAA2091-A39C-4238-A8E2-54F2820A8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97200"/>
            <a:ext cx="3000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293">
            <a:extLst>
              <a:ext uri="{FF2B5EF4-FFF2-40B4-BE49-F238E27FC236}">
                <a16:creationId xmlns:a16="http://schemas.microsoft.com/office/drawing/2014/main" id="{0B2D7383-42CB-4C4A-861C-8CD32AC43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Oval 412">
            <a:extLst>
              <a:ext uri="{FF2B5EF4-FFF2-40B4-BE49-F238E27FC236}">
                <a16:creationId xmlns:a16="http://schemas.microsoft.com/office/drawing/2014/main" id="{D8F70FC2-1207-4DE2-A161-A037B16A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8174" name="Line 413">
            <a:extLst>
              <a:ext uri="{FF2B5EF4-FFF2-40B4-BE49-F238E27FC236}">
                <a16:creationId xmlns:a16="http://schemas.microsoft.com/office/drawing/2014/main" id="{F898C5FF-7524-4505-856C-713B198D9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79742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0E355E5D-A3D3-4DDB-84C6-54E75744E7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/>
              <a:t>10</a:t>
            </a:r>
            <a:r>
              <a:rPr lang="zh-CN" altLang="zh-CN" b="1"/>
              <a:t>. 分别画出插入</a:t>
            </a:r>
            <a:r>
              <a:rPr lang="en-US" altLang="zh-CN" b="1"/>
              <a:t>65, 15, 40, 30</a:t>
            </a:r>
            <a:r>
              <a:rPr lang="zh-CN" altLang="en-US" b="1"/>
              <a:t>后的</a:t>
            </a:r>
            <a:r>
              <a:rPr lang="en-US" altLang="zh-CN" b="1"/>
              <a:t>3</a:t>
            </a:r>
            <a:r>
              <a:rPr lang="zh-CN" altLang="en-US" b="1"/>
              <a:t>阶</a:t>
            </a:r>
            <a:r>
              <a:rPr lang="en-US" altLang="zh-CN" b="1"/>
              <a:t>B-</a:t>
            </a:r>
            <a:r>
              <a:rPr lang="zh-CN" altLang="en-US" b="1"/>
              <a:t>树。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49155" name="Oval 4">
            <a:extLst>
              <a:ext uri="{FF2B5EF4-FFF2-40B4-BE49-F238E27FC236}">
                <a16:creationId xmlns:a16="http://schemas.microsoft.com/office/drawing/2014/main" id="{4CEA3356-B383-4C24-AC1C-3E0EE390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928938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49156" name="Oval 5">
            <a:extLst>
              <a:ext uri="{FF2B5EF4-FFF2-40B4-BE49-F238E27FC236}">
                <a16:creationId xmlns:a16="http://schemas.microsoft.com/office/drawing/2014/main" id="{5FCBC9B6-C8F4-4007-AA51-DA88CC32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3538538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49157" name="Oval 6">
            <a:extLst>
              <a:ext uri="{FF2B5EF4-FFF2-40B4-BE49-F238E27FC236}">
                <a16:creationId xmlns:a16="http://schemas.microsoft.com/office/drawing/2014/main" id="{55B6F0DC-6969-4443-B1BC-85A29590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538538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80  90</a:t>
            </a:r>
          </a:p>
        </p:txBody>
      </p:sp>
      <p:sp>
        <p:nvSpPr>
          <p:cNvPr id="49158" name="Oval 7">
            <a:extLst>
              <a:ext uri="{FF2B5EF4-FFF2-40B4-BE49-F238E27FC236}">
                <a16:creationId xmlns:a16="http://schemas.microsoft.com/office/drawing/2014/main" id="{71A0484D-48A4-4057-BA81-083B8D91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224338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25  35</a:t>
            </a:r>
          </a:p>
        </p:txBody>
      </p:sp>
      <p:sp>
        <p:nvSpPr>
          <p:cNvPr id="49159" name="Oval 8">
            <a:extLst>
              <a:ext uri="{FF2B5EF4-FFF2-40B4-BE49-F238E27FC236}">
                <a16:creationId xmlns:a16="http://schemas.microsoft.com/office/drawing/2014/main" id="{4C266E32-EE19-4143-9741-AEBC5869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4224338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49160" name="Oval 9">
            <a:extLst>
              <a:ext uri="{FF2B5EF4-FFF2-40B4-BE49-F238E27FC236}">
                <a16:creationId xmlns:a16="http://schemas.microsoft.com/office/drawing/2014/main" id="{18A2408E-0176-46C9-8EA7-69F7A640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224338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60    70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5B0783A0-211D-4484-A2FA-A7BB9320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4148138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F3516804-8A27-4B0A-9DD7-45D0662A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224338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49163" name="Line 12">
            <a:extLst>
              <a:ext uri="{FF2B5EF4-FFF2-40B4-BE49-F238E27FC236}">
                <a16:creationId xmlns:a16="http://schemas.microsoft.com/office/drawing/2014/main" id="{1992633A-89D0-4369-B5F9-2734AD6EA0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8513" y="330993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4">
            <a:extLst>
              <a:ext uri="{FF2B5EF4-FFF2-40B4-BE49-F238E27FC236}">
                <a16:creationId xmlns:a16="http://schemas.microsoft.com/office/drawing/2014/main" id="{96B4040D-AAAA-4FEB-88C6-1BBB17E1B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39957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5">
            <a:extLst>
              <a:ext uri="{FF2B5EF4-FFF2-40B4-BE49-F238E27FC236}">
                <a16:creationId xmlns:a16="http://schemas.microsoft.com/office/drawing/2014/main" id="{14527574-1D40-4021-96E1-14F6DB635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3233738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6">
            <a:extLst>
              <a:ext uri="{FF2B5EF4-FFF2-40B4-BE49-F238E27FC236}">
                <a16:creationId xmlns:a16="http://schemas.microsoft.com/office/drawing/2014/main" id="{19504DC1-2949-4C15-90E6-E6F297B29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6313" y="391953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7">
            <a:extLst>
              <a:ext uri="{FF2B5EF4-FFF2-40B4-BE49-F238E27FC236}">
                <a16:creationId xmlns:a16="http://schemas.microsoft.com/office/drawing/2014/main" id="{9A0EC215-7002-4BA2-B8F4-37C001557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39957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18">
            <a:extLst>
              <a:ext uri="{FF2B5EF4-FFF2-40B4-BE49-F238E27FC236}">
                <a16:creationId xmlns:a16="http://schemas.microsoft.com/office/drawing/2014/main" id="{5EB91EFC-8B38-443C-A003-21149B662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391953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57">
            <a:extLst>
              <a:ext uri="{FF2B5EF4-FFF2-40B4-BE49-F238E27FC236}">
                <a16:creationId xmlns:a16="http://schemas.microsoft.com/office/drawing/2014/main" id="{59062CA2-1640-410C-B455-B8D1EF953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50" y="40100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B3C41B-F681-4271-8779-230CBD49DD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sz="3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DB27460-F935-46AA-88E8-1AC4F4DB7D6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/>
              <a:t>插入</a:t>
            </a:r>
            <a:r>
              <a:rPr lang="en-US" altLang="zh-CN"/>
              <a:t>65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53C4F892-CD1C-4B7E-B263-31D07267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6841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2EFDFEAC-687C-49C0-B4CA-5E0A801A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187801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EF669521-00E9-4F0E-9780-399D2DCD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187801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80  90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2F250EC3-EED0-4CB6-87D1-CA24375B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56381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25  35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81E9E4E8-A362-4562-B8BA-C693C696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256381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47E58393-B4D3-4753-9DF0-CAB5B4E5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256381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60  65  70</a:t>
            </a:r>
          </a:p>
        </p:txBody>
      </p:sp>
      <p:sp>
        <p:nvSpPr>
          <p:cNvPr id="50186" name="Oval 10">
            <a:extLst>
              <a:ext uri="{FF2B5EF4-FFF2-40B4-BE49-F238E27FC236}">
                <a16:creationId xmlns:a16="http://schemas.microsoft.com/office/drawing/2014/main" id="{257BB342-FD78-4144-9DEB-423C77D4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225" y="248761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0187" name="Oval 11">
            <a:extLst>
              <a:ext uri="{FF2B5EF4-FFF2-40B4-BE49-F238E27FC236}">
                <a16:creationId xmlns:a16="http://schemas.microsoft.com/office/drawing/2014/main" id="{F0E02B4D-F640-4C6A-A5DA-74BAA76A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56381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0588CB10-3C96-4461-A28E-E5D352C28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825" y="16494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4">
            <a:extLst>
              <a:ext uri="{FF2B5EF4-FFF2-40B4-BE49-F238E27FC236}">
                <a16:creationId xmlns:a16="http://schemas.microsoft.com/office/drawing/2014/main" id="{6A89A469-F9F8-4093-88B1-7914C1E7B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3825" y="233521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5">
            <a:extLst>
              <a:ext uri="{FF2B5EF4-FFF2-40B4-BE49-F238E27FC236}">
                <a16:creationId xmlns:a16="http://schemas.microsoft.com/office/drawing/2014/main" id="{E7361DD3-8910-4697-A8EE-3C057112E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025" y="1573213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6">
            <a:extLst>
              <a:ext uri="{FF2B5EF4-FFF2-40B4-BE49-F238E27FC236}">
                <a16:creationId xmlns:a16="http://schemas.microsoft.com/office/drawing/2014/main" id="{80224895-4CF6-4F77-89D3-84A68EEC1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1625" y="22590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7">
            <a:extLst>
              <a:ext uri="{FF2B5EF4-FFF2-40B4-BE49-F238E27FC236}">
                <a16:creationId xmlns:a16="http://schemas.microsoft.com/office/drawing/2014/main" id="{0086D3DD-794E-48E3-96A1-298AE56D2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3352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8">
            <a:extLst>
              <a:ext uri="{FF2B5EF4-FFF2-40B4-BE49-F238E27FC236}">
                <a16:creationId xmlns:a16="http://schemas.microsoft.com/office/drawing/2014/main" id="{21A60D1A-6025-4AFB-9FB1-4140F59DB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225901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Oval 19">
            <a:extLst>
              <a:ext uri="{FF2B5EF4-FFF2-40B4-BE49-F238E27FC236}">
                <a16:creationId xmlns:a16="http://schemas.microsoft.com/office/drawing/2014/main" id="{5D78C139-C305-4AEA-BB9D-777BC9C1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50195" name="Oval 20">
            <a:extLst>
              <a:ext uri="{FF2B5EF4-FFF2-40B4-BE49-F238E27FC236}">
                <a16:creationId xmlns:a16="http://schemas.microsoft.com/office/drawing/2014/main" id="{1D5E95E6-562F-461E-BA0D-3B87B7D7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8307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0196" name="Oval 21">
            <a:extLst>
              <a:ext uri="{FF2B5EF4-FFF2-40B4-BE49-F238E27FC236}">
                <a16:creationId xmlns:a16="http://schemas.microsoft.com/office/drawing/2014/main" id="{267C63E4-A545-49BC-B136-629F368E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83076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65 80  90</a:t>
            </a:r>
          </a:p>
        </p:txBody>
      </p:sp>
      <p:sp>
        <p:nvSpPr>
          <p:cNvPr id="50197" name="Oval 22">
            <a:extLst>
              <a:ext uri="{FF2B5EF4-FFF2-40B4-BE49-F238E27FC236}">
                <a16:creationId xmlns:a16="http://schemas.microsoft.com/office/drawing/2014/main" id="{7D1F0CA2-B43D-4330-B3B4-8D5A4061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825" y="551656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25  35</a:t>
            </a:r>
          </a:p>
        </p:txBody>
      </p:sp>
      <p:sp>
        <p:nvSpPr>
          <p:cNvPr id="50198" name="Oval 23">
            <a:extLst>
              <a:ext uri="{FF2B5EF4-FFF2-40B4-BE49-F238E27FC236}">
                <a16:creationId xmlns:a16="http://schemas.microsoft.com/office/drawing/2014/main" id="{F859FEF6-33C3-454C-A389-C4F47823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55165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0199" name="Oval 24">
            <a:extLst>
              <a:ext uri="{FF2B5EF4-FFF2-40B4-BE49-F238E27FC236}">
                <a16:creationId xmlns:a16="http://schemas.microsoft.com/office/drawing/2014/main" id="{00F25223-AA3A-45A3-BFEF-97D4D920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5165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70</a:t>
            </a:r>
          </a:p>
        </p:txBody>
      </p:sp>
      <p:sp>
        <p:nvSpPr>
          <p:cNvPr id="50200" name="Oval 25">
            <a:extLst>
              <a:ext uri="{FF2B5EF4-FFF2-40B4-BE49-F238E27FC236}">
                <a16:creationId xmlns:a16="http://schemas.microsoft.com/office/drawing/2014/main" id="{367BD566-1E67-4907-8283-4B94B473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54403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0201" name="Oval 26">
            <a:extLst>
              <a:ext uri="{FF2B5EF4-FFF2-40B4-BE49-F238E27FC236}">
                <a16:creationId xmlns:a16="http://schemas.microsoft.com/office/drawing/2014/main" id="{A2CF8E0B-1607-4B78-B0EC-FADD5B1C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4451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0202" name="Line 27">
            <a:extLst>
              <a:ext uri="{FF2B5EF4-FFF2-40B4-BE49-F238E27FC236}">
                <a16:creationId xmlns:a16="http://schemas.microsoft.com/office/drawing/2014/main" id="{EE2AE093-C38E-4C1E-A8A7-894FE761C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1575" y="46021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8">
            <a:extLst>
              <a:ext uri="{FF2B5EF4-FFF2-40B4-BE49-F238E27FC236}">
                <a16:creationId xmlns:a16="http://schemas.microsoft.com/office/drawing/2014/main" id="{9AE94551-75F7-430E-8EB3-A99F4A26A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" y="52879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9">
            <a:extLst>
              <a:ext uri="{FF2B5EF4-FFF2-40B4-BE49-F238E27FC236}">
                <a16:creationId xmlns:a16="http://schemas.microsoft.com/office/drawing/2014/main" id="{F4C6FFD8-B195-4B87-9642-52586C582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52879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30">
            <a:extLst>
              <a:ext uri="{FF2B5EF4-FFF2-40B4-BE49-F238E27FC236}">
                <a16:creationId xmlns:a16="http://schemas.microsoft.com/office/drawing/2014/main" id="{5FCC342D-6D2B-4B9C-A3BC-344EB8461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4525963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1">
            <a:extLst>
              <a:ext uri="{FF2B5EF4-FFF2-40B4-BE49-F238E27FC236}">
                <a16:creationId xmlns:a16="http://schemas.microsoft.com/office/drawing/2014/main" id="{505BEF19-B5FA-4DDB-AD14-8492E4B35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521176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2">
            <a:extLst>
              <a:ext uri="{FF2B5EF4-FFF2-40B4-BE49-F238E27FC236}">
                <a16:creationId xmlns:a16="http://schemas.microsoft.com/office/drawing/2014/main" id="{A96872DB-A336-4FF1-BE19-61A16728B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528796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3">
            <a:extLst>
              <a:ext uri="{FF2B5EF4-FFF2-40B4-BE49-F238E27FC236}">
                <a16:creationId xmlns:a16="http://schemas.microsoft.com/office/drawing/2014/main" id="{E7AD12DC-B4E7-46F5-AFFF-ED5526790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1577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Oval 34">
            <a:extLst>
              <a:ext uri="{FF2B5EF4-FFF2-40B4-BE49-F238E27FC236}">
                <a16:creationId xmlns:a16="http://schemas.microsoft.com/office/drawing/2014/main" id="{995959CF-DDE9-4359-B918-CC00A9EE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55165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60</a:t>
            </a:r>
          </a:p>
        </p:txBody>
      </p:sp>
      <p:sp>
        <p:nvSpPr>
          <p:cNvPr id="50210" name="Line 35">
            <a:extLst>
              <a:ext uri="{FF2B5EF4-FFF2-40B4-BE49-F238E27FC236}">
                <a16:creationId xmlns:a16="http://schemas.microsoft.com/office/drawing/2014/main" id="{A50F794A-7C76-4EF5-A7C0-5CCA0CD73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5" y="51355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Oval 36">
            <a:extLst>
              <a:ext uri="{FF2B5EF4-FFF2-40B4-BE49-F238E27FC236}">
                <a16:creationId xmlns:a16="http://schemas.microsoft.com/office/drawing/2014/main" id="{5EAB1B3E-CC7A-4133-8AE3-DF796404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48355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0212" name="Oval 37">
            <a:extLst>
              <a:ext uri="{FF2B5EF4-FFF2-40B4-BE49-F238E27FC236}">
                <a16:creationId xmlns:a16="http://schemas.microsoft.com/office/drawing/2014/main" id="{707FB79A-7135-4652-912A-687B9F4D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16563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25  35</a:t>
            </a:r>
          </a:p>
        </p:txBody>
      </p:sp>
      <p:sp>
        <p:nvSpPr>
          <p:cNvPr id="50213" name="Oval 38">
            <a:extLst>
              <a:ext uri="{FF2B5EF4-FFF2-40B4-BE49-F238E27FC236}">
                <a16:creationId xmlns:a16="http://schemas.microsoft.com/office/drawing/2014/main" id="{6D45779C-4FD4-46FE-BF93-B54C55E0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55213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0214" name="Oval 39">
            <a:extLst>
              <a:ext uri="{FF2B5EF4-FFF2-40B4-BE49-F238E27FC236}">
                <a16:creationId xmlns:a16="http://schemas.microsoft.com/office/drawing/2014/main" id="{8F472FF4-0160-4E80-8BF9-0E531CB0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54451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0215" name="Oval 40">
            <a:extLst>
              <a:ext uri="{FF2B5EF4-FFF2-40B4-BE49-F238E27FC236}">
                <a16:creationId xmlns:a16="http://schemas.microsoft.com/office/drawing/2014/main" id="{66196053-0BC0-4541-85F9-1F950648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55213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0216" name="Line 41">
            <a:extLst>
              <a:ext uri="{FF2B5EF4-FFF2-40B4-BE49-F238E27FC236}">
                <a16:creationId xmlns:a16="http://schemas.microsoft.com/office/drawing/2014/main" id="{F8D63726-0B85-458E-9260-CBFBDBE18C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8688" y="4530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2">
            <a:extLst>
              <a:ext uri="{FF2B5EF4-FFF2-40B4-BE49-F238E27FC236}">
                <a16:creationId xmlns:a16="http://schemas.microsoft.com/office/drawing/2014/main" id="{EE9F4616-D49A-4AD8-A9C9-5F0A6C5F4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2888" y="52927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3">
            <a:extLst>
              <a:ext uri="{FF2B5EF4-FFF2-40B4-BE49-F238E27FC236}">
                <a16:creationId xmlns:a16="http://schemas.microsoft.com/office/drawing/2014/main" id="{C03F2A45-635D-429F-B1F5-5FB73678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688" y="529272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4">
            <a:extLst>
              <a:ext uri="{FF2B5EF4-FFF2-40B4-BE49-F238E27FC236}">
                <a16:creationId xmlns:a16="http://schemas.microsoft.com/office/drawing/2014/main" id="{D8A3509C-D6B3-432D-A39D-268F71F76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30725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5">
            <a:extLst>
              <a:ext uri="{FF2B5EF4-FFF2-40B4-BE49-F238E27FC236}">
                <a16:creationId xmlns:a16="http://schemas.microsoft.com/office/drawing/2014/main" id="{843C337B-3BFE-44B3-8810-4925B53F6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52927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6">
            <a:extLst>
              <a:ext uri="{FF2B5EF4-FFF2-40B4-BE49-F238E27FC236}">
                <a16:creationId xmlns:a16="http://schemas.microsoft.com/office/drawing/2014/main" id="{91B441FF-898B-4F88-AC8E-820D93EC5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7088" y="52165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Oval 47">
            <a:extLst>
              <a:ext uri="{FF2B5EF4-FFF2-40B4-BE49-F238E27FC236}">
                <a16:creationId xmlns:a16="http://schemas.microsoft.com/office/drawing/2014/main" id="{1698CE76-BA03-42E8-892C-2D3748D9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149725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0223" name="Oval 48">
            <a:extLst>
              <a:ext uri="{FF2B5EF4-FFF2-40B4-BE49-F238E27FC236}">
                <a16:creationId xmlns:a16="http://schemas.microsoft.com/office/drawing/2014/main" id="{2723851B-26D9-4BB4-8BE6-3E8AB2B8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9117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0224" name="Oval 49">
            <a:extLst>
              <a:ext uri="{FF2B5EF4-FFF2-40B4-BE49-F238E27FC236}">
                <a16:creationId xmlns:a16="http://schemas.microsoft.com/office/drawing/2014/main" id="{E565E8ED-891A-495A-98B8-FE2F9416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49117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0225" name="Oval 50">
            <a:extLst>
              <a:ext uri="{FF2B5EF4-FFF2-40B4-BE49-F238E27FC236}">
                <a16:creationId xmlns:a16="http://schemas.microsoft.com/office/drawing/2014/main" id="{41097683-AD74-43A9-9BED-5C783A9C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55213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0226" name="Oval 51">
            <a:extLst>
              <a:ext uri="{FF2B5EF4-FFF2-40B4-BE49-F238E27FC236}">
                <a16:creationId xmlns:a16="http://schemas.microsoft.com/office/drawing/2014/main" id="{AA638123-9C94-4465-A2C5-15EAC83D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52132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0227" name="Line 52">
            <a:extLst>
              <a:ext uri="{FF2B5EF4-FFF2-40B4-BE49-F238E27FC236}">
                <a16:creationId xmlns:a16="http://schemas.microsoft.com/office/drawing/2014/main" id="{26D1D890-13ED-4998-A64C-DF014DB98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88" y="46069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Line 53">
            <a:extLst>
              <a:ext uri="{FF2B5EF4-FFF2-40B4-BE49-F238E27FC236}">
                <a16:creationId xmlns:a16="http://schemas.microsoft.com/office/drawing/2014/main" id="{8A73FC9F-CFA7-4AF4-849F-E2BE28268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3088" y="529272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4">
            <a:extLst>
              <a:ext uri="{FF2B5EF4-FFF2-40B4-BE49-F238E27FC236}">
                <a16:creationId xmlns:a16="http://schemas.microsoft.com/office/drawing/2014/main" id="{70064F62-E102-4020-8201-2EC3F4D24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36892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5">
            <a:extLst>
              <a:ext uri="{FF2B5EF4-FFF2-40B4-BE49-F238E27FC236}">
                <a16:creationId xmlns:a16="http://schemas.microsoft.com/office/drawing/2014/main" id="{3AD200D4-0CF8-41AD-BBBA-9E6C3C2B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3357563"/>
            <a:ext cx="11572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Line 56">
            <a:extLst>
              <a:ext uri="{FF2B5EF4-FFF2-40B4-BE49-F238E27FC236}">
                <a16:creationId xmlns:a16="http://schemas.microsoft.com/office/drawing/2014/main" id="{6947C4B0-340C-432A-A895-1E077D36B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084763"/>
            <a:ext cx="828675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2" name="Line 57">
            <a:extLst>
              <a:ext uri="{FF2B5EF4-FFF2-40B4-BE49-F238E27FC236}">
                <a16:creationId xmlns:a16="http://schemas.microsoft.com/office/drawing/2014/main" id="{A8F9C3D2-5555-4366-A09A-27CC36EDE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23495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B853ACC0-6DF2-463A-8F60-45944744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/>
              <a:t>插入</a:t>
            </a:r>
            <a:r>
              <a:rPr lang="en-US" altLang="zh-CN" sz="3200"/>
              <a:t>15</a:t>
            </a:r>
          </a:p>
        </p:txBody>
      </p:sp>
      <p:sp>
        <p:nvSpPr>
          <p:cNvPr id="51203" name="Oval 5">
            <a:extLst>
              <a:ext uri="{FF2B5EF4-FFF2-40B4-BE49-F238E27FC236}">
                <a16:creationId xmlns:a16="http://schemas.microsoft.com/office/drawing/2014/main" id="{B133CB5E-8062-4A2E-9722-9468E1F0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1204" name="Oval 6">
            <a:extLst>
              <a:ext uri="{FF2B5EF4-FFF2-40B4-BE49-F238E27FC236}">
                <a16:creationId xmlns:a16="http://schemas.microsoft.com/office/drawing/2014/main" id="{026FA557-E395-4795-BE0F-F19C7A5B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25  35</a:t>
            </a:r>
          </a:p>
        </p:txBody>
      </p:sp>
      <p:sp>
        <p:nvSpPr>
          <p:cNvPr id="51205" name="Oval 7">
            <a:extLst>
              <a:ext uri="{FF2B5EF4-FFF2-40B4-BE49-F238E27FC236}">
                <a16:creationId xmlns:a16="http://schemas.microsoft.com/office/drawing/2014/main" id="{8EE4A81E-8AFE-44F8-A309-71C40454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1206" name="Oval 8">
            <a:extLst>
              <a:ext uri="{FF2B5EF4-FFF2-40B4-BE49-F238E27FC236}">
                <a16:creationId xmlns:a16="http://schemas.microsoft.com/office/drawing/2014/main" id="{FEEAD619-E44D-4710-B000-AC6F5C6D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38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1207" name="Oval 9">
            <a:extLst>
              <a:ext uri="{FF2B5EF4-FFF2-40B4-BE49-F238E27FC236}">
                <a16:creationId xmlns:a16="http://schemas.microsoft.com/office/drawing/2014/main" id="{A967B40B-83BD-4709-B36B-0E35363A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1208" name="Line 10">
            <a:extLst>
              <a:ext uri="{FF2B5EF4-FFF2-40B4-BE49-F238E27FC236}">
                <a16:creationId xmlns:a16="http://schemas.microsoft.com/office/drawing/2014/main" id="{58A77873-8C85-4AD8-A6BA-86059CE71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52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11">
            <a:extLst>
              <a:ext uri="{FF2B5EF4-FFF2-40B4-BE49-F238E27FC236}">
                <a16:creationId xmlns:a16="http://schemas.microsoft.com/office/drawing/2014/main" id="{571D6941-340D-4515-94BD-3D36EB494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28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2">
            <a:extLst>
              <a:ext uri="{FF2B5EF4-FFF2-40B4-BE49-F238E27FC236}">
                <a16:creationId xmlns:a16="http://schemas.microsoft.com/office/drawing/2014/main" id="{94B735C5-7DDA-4FE6-B9E5-62A1171D5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8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3">
            <a:extLst>
              <a:ext uri="{FF2B5EF4-FFF2-40B4-BE49-F238E27FC236}">
                <a16:creationId xmlns:a16="http://schemas.microsoft.com/office/drawing/2014/main" id="{4A857397-6590-491E-8F23-A5C76CA19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524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4">
            <a:extLst>
              <a:ext uri="{FF2B5EF4-FFF2-40B4-BE49-F238E27FC236}">
                <a16:creationId xmlns:a16="http://schemas.microsoft.com/office/drawing/2014/main" id="{923B832E-6BEB-4907-87C3-E4A207C8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5">
            <a:extLst>
              <a:ext uri="{FF2B5EF4-FFF2-40B4-BE49-F238E27FC236}">
                <a16:creationId xmlns:a16="http://schemas.microsoft.com/office/drawing/2014/main" id="{84830EB1-7065-4622-8EFF-04E17445E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Oval 16">
            <a:extLst>
              <a:ext uri="{FF2B5EF4-FFF2-40B4-BE49-F238E27FC236}">
                <a16:creationId xmlns:a16="http://schemas.microsoft.com/office/drawing/2014/main" id="{B80BB072-7D3D-439C-9303-D97E55AF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1215" name="Oval 17">
            <a:extLst>
              <a:ext uri="{FF2B5EF4-FFF2-40B4-BE49-F238E27FC236}">
                <a16:creationId xmlns:a16="http://schemas.microsoft.com/office/drawing/2014/main" id="{CA8805B2-A929-4F1D-B846-26615363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1216" name="Oval 18">
            <a:extLst>
              <a:ext uri="{FF2B5EF4-FFF2-40B4-BE49-F238E27FC236}">
                <a16:creationId xmlns:a16="http://schemas.microsoft.com/office/drawing/2014/main" id="{6C041ECE-9C1C-4652-8BBC-C030857C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1217" name="Oval 19">
            <a:extLst>
              <a:ext uri="{FF2B5EF4-FFF2-40B4-BE49-F238E27FC236}">
                <a16:creationId xmlns:a16="http://schemas.microsoft.com/office/drawing/2014/main" id="{B0866859-1CFB-4EA1-88C3-70BF5D55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1218" name="Oval 20">
            <a:extLst>
              <a:ext uri="{FF2B5EF4-FFF2-40B4-BE49-F238E27FC236}">
                <a16:creationId xmlns:a16="http://schemas.microsoft.com/office/drawing/2014/main" id="{EF9228DD-1C2A-4FB8-B671-8E72F148D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14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1219" name="Line 21">
            <a:extLst>
              <a:ext uri="{FF2B5EF4-FFF2-40B4-BE49-F238E27FC236}">
                <a16:creationId xmlns:a16="http://schemas.microsoft.com/office/drawing/2014/main" id="{E733182F-31AB-4BAE-8540-DF07E5A8F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22">
            <a:extLst>
              <a:ext uri="{FF2B5EF4-FFF2-40B4-BE49-F238E27FC236}">
                <a16:creationId xmlns:a16="http://schemas.microsoft.com/office/drawing/2014/main" id="{A0302BC3-E295-46EE-BD6C-D23EBD465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286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23">
            <a:extLst>
              <a:ext uri="{FF2B5EF4-FFF2-40B4-BE49-F238E27FC236}">
                <a16:creationId xmlns:a16="http://schemas.microsoft.com/office/drawing/2014/main" id="{399D87B8-4DC0-4B96-BE6B-9B22A16ED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Oval 24">
            <a:extLst>
              <a:ext uri="{FF2B5EF4-FFF2-40B4-BE49-F238E27FC236}">
                <a16:creationId xmlns:a16="http://schemas.microsoft.com/office/drawing/2014/main" id="{8C54E71E-EE49-4A07-AEBC-A2A8A694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1223" name="Oval 25">
            <a:extLst>
              <a:ext uri="{FF2B5EF4-FFF2-40B4-BE49-F238E27FC236}">
                <a16:creationId xmlns:a16="http://schemas.microsoft.com/office/drawing/2014/main" id="{E2C47DDB-0B42-4797-9136-D9AB4B4A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3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15 25 35</a:t>
            </a:r>
          </a:p>
        </p:txBody>
      </p:sp>
      <p:sp>
        <p:nvSpPr>
          <p:cNvPr id="51224" name="Oval 26">
            <a:extLst>
              <a:ext uri="{FF2B5EF4-FFF2-40B4-BE49-F238E27FC236}">
                <a16:creationId xmlns:a16="http://schemas.microsoft.com/office/drawing/2014/main" id="{9D386464-05D1-49E8-ADE2-BC9BE5B3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53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1225" name="Oval 27">
            <a:extLst>
              <a:ext uri="{FF2B5EF4-FFF2-40B4-BE49-F238E27FC236}">
                <a16:creationId xmlns:a16="http://schemas.microsoft.com/office/drawing/2014/main" id="{CB02DBAC-3AFF-4FFB-B86C-2568E37A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76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1226" name="Oval 28">
            <a:extLst>
              <a:ext uri="{FF2B5EF4-FFF2-40B4-BE49-F238E27FC236}">
                <a16:creationId xmlns:a16="http://schemas.microsoft.com/office/drawing/2014/main" id="{0EF85F8B-96EA-4DAE-807F-399F9F25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53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1227" name="Line 29">
            <a:extLst>
              <a:ext uri="{FF2B5EF4-FFF2-40B4-BE49-F238E27FC236}">
                <a16:creationId xmlns:a16="http://schemas.microsoft.com/office/drawing/2014/main" id="{96BAD12B-A33D-4926-9514-9B057C32D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30">
            <a:extLst>
              <a:ext uri="{FF2B5EF4-FFF2-40B4-BE49-F238E27FC236}">
                <a16:creationId xmlns:a16="http://schemas.microsoft.com/office/drawing/2014/main" id="{BFBC239D-385E-403D-9BF8-FB9E619B4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31">
            <a:extLst>
              <a:ext uri="{FF2B5EF4-FFF2-40B4-BE49-F238E27FC236}">
                <a16:creationId xmlns:a16="http://schemas.microsoft.com/office/drawing/2014/main" id="{68076591-E338-43C3-BDFC-C331A391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2">
            <a:extLst>
              <a:ext uri="{FF2B5EF4-FFF2-40B4-BE49-F238E27FC236}">
                <a16:creationId xmlns:a16="http://schemas.microsoft.com/office/drawing/2014/main" id="{A154885F-0A6D-43F0-B9AC-B965C3065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33">
            <a:extLst>
              <a:ext uri="{FF2B5EF4-FFF2-40B4-BE49-F238E27FC236}">
                <a16:creationId xmlns:a16="http://schemas.microsoft.com/office/drawing/2014/main" id="{00BD0C64-BA5E-4D6E-B15D-2A8238296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724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34">
            <a:extLst>
              <a:ext uri="{FF2B5EF4-FFF2-40B4-BE49-F238E27FC236}">
                <a16:creationId xmlns:a16="http://schemas.microsoft.com/office/drawing/2014/main" id="{138B0833-3A0D-41EF-85F9-85AAA559A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Oval 35">
            <a:extLst>
              <a:ext uri="{FF2B5EF4-FFF2-40B4-BE49-F238E27FC236}">
                <a16:creationId xmlns:a16="http://schemas.microsoft.com/office/drawing/2014/main" id="{185A00BF-FD72-48E4-9F6E-15953FD2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1234" name="Oval 36">
            <a:extLst>
              <a:ext uri="{FF2B5EF4-FFF2-40B4-BE49-F238E27FC236}">
                <a16:creationId xmlns:a16="http://schemas.microsoft.com/office/drawing/2014/main" id="{895FE468-8667-4459-BFDB-8D4DB2EE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1235" name="Oval 37">
            <a:extLst>
              <a:ext uri="{FF2B5EF4-FFF2-40B4-BE49-F238E27FC236}">
                <a16:creationId xmlns:a16="http://schemas.microsoft.com/office/drawing/2014/main" id="{31A7EEEF-1FD1-4088-A8A8-00884A2A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1236" name="Oval 38">
            <a:extLst>
              <a:ext uri="{FF2B5EF4-FFF2-40B4-BE49-F238E27FC236}">
                <a16:creationId xmlns:a16="http://schemas.microsoft.com/office/drawing/2014/main" id="{31A06F18-6FE8-4FD5-8774-75A5B815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1237" name="Oval 39">
            <a:extLst>
              <a:ext uri="{FF2B5EF4-FFF2-40B4-BE49-F238E27FC236}">
                <a16:creationId xmlns:a16="http://schemas.microsoft.com/office/drawing/2014/main" id="{8D931845-3C3F-4F55-A559-732FE9E2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53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1238" name="Line 40">
            <a:extLst>
              <a:ext uri="{FF2B5EF4-FFF2-40B4-BE49-F238E27FC236}">
                <a16:creationId xmlns:a16="http://schemas.microsoft.com/office/drawing/2014/main" id="{9DA304F6-44B4-46D6-92AD-BB2EF54BE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Line 41">
            <a:extLst>
              <a:ext uri="{FF2B5EF4-FFF2-40B4-BE49-F238E27FC236}">
                <a16:creationId xmlns:a16="http://schemas.microsoft.com/office/drawing/2014/main" id="{C9232E12-6831-4159-8D02-52E3CBA5B6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2">
            <a:extLst>
              <a:ext uri="{FF2B5EF4-FFF2-40B4-BE49-F238E27FC236}">
                <a16:creationId xmlns:a16="http://schemas.microsoft.com/office/drawing/2014/main" id="{FEE7687E-BB6B-48C8-85B3-7F3887C40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Oval 43">
            <a:extLst>
              <a:ext uri="{FF2B5EF4-FFF2-40B4-BE49-F238E27FC236}">
                <a16:creationId xmlns:a16="http://schemas.microsoft.com/office/drawing/2014/main" id="{1EB51277-44A7-44D2-A51D-BC329A60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1242" name="Oval 44">
            <a:extLst>
              <a:ext uri="{FF2B5EF4-FFF2-40B4-BE49-F238E27FC236}">
                <a16:creationId xmlns:a16="http://schemas.microsoft.com/office/drawing/2014/main" id="{6DDE1E4D-92A1-4D2B-BF21-A6663C0A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25 45</a:t>
            </a:r>
          </a:p>
        </p:txBody>
      </p:sp>
      <p:sp>
        <p:nvSpPr>
          <p:cNvPr id="51243" name="Oval 45">
            <a:extLst>
              <a:ext uri="{FF2B5EF4-FFF2-40B4-BE49-F238E27FC236}">
                <a16:creationId xmlns:a16="http://schemas.microsoft.com/office/drawing/2014/main" id="{07574AA0-3048-457A-B3D8-0140AB3C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1244" name="Oval 46">
            <a:extLst>
              <a:ext uri="{FF2B5EF4-FFF2-40B4-BE49-F238E27FC236}">
                <a16:creationId xmlns:a16="http://schemas.microsoft.com/office/drawing/2014/main" id="{58F46E2A-7484-4C60-BBD6-BF846AED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1245" name="Oval 47">
            <a:extLst>
              <a:ext uri="{FF2B5EF4-FFF2-40B4-BE49-F238E27FC236}">
                <a16:creationId xmlns:a16="http://schemas.microsoft.com/office/drawing/2014/main" id="{1E6EE05F-4E31-407F-8989-1C22F4B67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1246" name="Line 48">
            <a:extLst>
              <a:ext uri="{FF2B5EF4-FFF2-40B4-BE49-F238E27FC236}">
                <a16:creationId xmlns:a16="http://schemas.microsoft.com/office/drawing/2014/main" id="{C906AD76-F5F2-4272-9427-A5BCDEB06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7" name="Line 49">
            <a:extLst>
              <a:ext uri="{FF2B5EF4-FFF2-40B4-BE49-F238E27FC236}">
                <a16:creationId xmlns:a16="http://schemas.microsoft.com/office/drawing/2014/main" id="{65882257-2E94-4D9B-8583-AC7E7748A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429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8" name="Line 50">
            <a:extLst>
              <a:ext uri="{FF2B5EF4-FFF2-40B4-BE49-F238E27FC236}">
                <a16:creationId xmlns:a16="http://schemas.microsoft.com/office/drawing/2014/main" id="{7D847F5A-CFEB-4E01-A32E-C7BAAC003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81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9" name="Line 51">
            <a:extLst>
              <a:ext uri="{FF2B5EF4-FFF2-40B4-BE49-F238E27FC236}">
                <a16:creationId xmlns:a16="http://schemas.microsoft.com/office/drawing/2014/main" id="{B7518AB3-399E-47CF-9F77-5676C48CC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0" name="Line 52">
            <a:extLst>
              <a:ext uri="{FF2B5EF4-FFF2-40B4-BE49-F238E27FC236}">
                <a16:creationId xmlns:a16="http://schemas.microsoft.com/office/drawing/2014/main" id="{E974E671-03E7-41AF-A504-CBB2C28BA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Line 53">
            <a:extLst>
              <a:ext uri="{FF2B5EF4-FFF2-40B4-BE49-F238E27FC236}">
                <a16:creationId xmlns:a16="http://schemas.microsoft.com/office/drawing/2014/main" id="{532854F5-29F6-492D-A3C9-D18FE3221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505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Oval 54">
            <a:extLst>
              <a:ext uri="{FF2B5EF4-FFF2-40B4-BE49-F238E27FC236}">
                <a16:creationId xmlns:a16="http://schemas.microsoft.com/office/drawing/2014/main" id="{A5760695-D441-47AB-8411-BE57BA4C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1253" name="Oval 55">
            <a:extLst>
              <a:ext uri="{FF2B5EF4-FFF2-40B4-BE49-F238E27FC236}">
                <a16:creationId xmlns:a16="http://schemas.microsoft.com/office/drawing/2014/main" id="{B1EDB3C5-59B1-4795-959C-28D78563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1254" name="Oval 56">
            <a:extLst>
              <a:ext uri="{FF2B5EF4-FFF2-40B4-BE49-F238E27FC236}">
                <a16:creationId xmlns:a16="http://schemas.microsoft.com/office/drawing/2014/main" id="{149DEEFE-E851-414C-9EFF-1EAFE917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1255" name="Oval 57">
            <a:extLst>
              <a:ext uri="{FF2B5EF4-FFF2-40B4-BE49-F238E27FC236}">
                <a16:creationId xmlns:a16="http://schemas.microsoft.com/office/drawing/2014/main" id="{CE0395BD-A74C-4C5D-A65E-64843F3F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1256" name="Oval 58">
            <a:extLst>
              <a:ext uri="{FF2B5EF4-FFF2-40B4-BE49-F238E27FC236}">
                <a16:creationId xmlns:a16="http://schemas.microsoft.com/office/drawing/2014/main" id="{31B43E13-30A5-4892-A2A3-B108C3C4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1257" name="Line 59">
            <a:extLst>
              <a:ext uri="{FF2B5EF4-FFF2-40B4-BE49-F238E27FC236}">
                <a16:creationId xmlns:a16="http://schemas.microsoft.com/office/drawing/2014/main" id="{8A174E68-0722-4EC7-B60C-418C1AC25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8" name="Line 60">
            <a:extLst>
              <a:ext uri="{FF2B5EF4-FFF2-40B4-BE49-F238E27FC236}">
                <a16:creationId xmlns:a16="http://schemas.microsoft.com/office/drawing/2014/main" id="{0912520B-3B29-4AAB-B320-B4B4091C93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9" name="Line 61">
            <a:extLst>
              <a:ext uri="{FF2B5EF4-FFF2-40B4-BE49-F238E27FC236}">
                <a16:creationId xmlns:a16="http://schemas.microsoft.com/office/drawing/2014/main" id="{A1AD8127-5BD1-4722-A38C-B5FEB8F57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0" name="Oval 62">
            <a:extLst>
              <a:ext uri="{FF2B5EF4-FFF2-40B4-BE49-F238E27FC236}">
                <a16:creationId xmlns:a16="http://schemas.microsoft.com/office/drawing/2014/main" id="{5432BEDA-D2FF-4D5E-91B1-AFB41595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51261" name="Line 63">
            <a:extLst>
              <a:ext uri="{FF2B5EF4-FFF2-40B4-BE49-F238E27FC236}">
                <a16:creationId xmlns:a16="http://schemas.microsoft.com/office/drawing/2014/main" id="{580A623F-19E7-4CED-9D9A-150C46274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81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2" name="Line 64">
            <a:extLst>
              <a:ext uri="{FF2B5EF4-FFF2-40B4-BE49-F238E27FC236}">
                <a16:creationId xmlns:a16="http://schemas.microsoft.com/office/drawing/2014/main" id="{31552441-3E9A-46BC-A4AD-16BB7D72B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Line 65">
            <a:extLst>
              <a:ext uri="{FF2B5EF4-FFF2-40B4-BE49-F238E27FC236}">
                <a16:creationId xmlns:a16="http://schemas.microsoft.com/office/drawing/2014/main" id="{73C7C0E8-9C87-4040-96BE-3A8C4A2A3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19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5FF181-06FE-44D1-90AE-F4E83CDA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/>
              <a:t>插入</a:t>
            </a:r>
            <a:r>
              <a:rPr lang="en-US" altLang="zh-CN" sz="3200"/>
              <a:t>40</a:t>
            </a:r>
          </a:p>
        </p:txBody>
      </p:sp>
      <p:sp>
        <p:nvSpPr>
          <p:cNvPr id="52227" name="Oval 5">
            <a:extLst>
              <a:ext uri="{FF2B5EF4-FFF2-40B4-BE49-F238E27FC236}">
                <a16:creationId xmlns:a16="http://schemas.microsoft.com/office/drawing/2014/main" id="{9782A3CC-8B86-4B77-AC17-B0013C0E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2228" name="Oval 6">
            <a:extLst>
              <a:ext uri="{FF2B5EF4-FFF2-40B4-BE49-F238E27FC236}">
                <a16:creationId xmlns:a16="http://schemas.microsoft.com/office/drawing/2014/main" id="{0388FC24-E625-484E-AA64-FF32311E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25 45</a:t>
            </a:r>
          </a:p>
        </p:txBody>
      </p:sp>
      <p:sp>
        <p:nvSpPr>
          <p:cNvPr id="52229" name="Oval 7">
            <a:extLst>
              <a:ext uri="{FF2B5EF4-FFF2-40B4-BE49-F238E27FC236}">
                <a16:creationId xmlns:a16="http://schemas.microsoft.com/office/drawing/2014/main" id="{52DFF344-3CCF-4343-99F3-4C27702D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2230" name="Oval 8">
            <a:extLst>
              <a:ext uri="{FF2B5EF4-FFF2-40B4-BE49-F238E27FC236}">
                <a16:creationId xmlns:a16="http://schemas.microsoft.com/office/drawing/2014/main" id="{F223A14B-1764-419E-80F5-DF44CB8CC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0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2231" name="Oval 9">
            <a:extLst>
              <a:ext uri="{FF2B5EF4-FFF2-40B4-BE49-F238E27FC236}">
                <a16:creationId xmlns:a16="http://schemas.microsoft.com/office/drawing/2014/main" id="{9D75059E-9060-4DFE-887C-37BB00466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2232" name="Line 10">
            <a:extLst>
              <a:ext uri="{FF2B5EF4-FFF2-40B4-BE49-F238E27FC236}">
                <a16:creationId xmlns:a16="http://schemas.microsoft.com/office/drawing/2014/main" id="{8F011FB6-21C8-4C5B-A458-BBACB03FD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295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11">
            <a:extLst>
              <a:ext uri="{FF2B5EF4-FFF2-40B4-BE49-F238E27FC236}">
                <a16:creationId xmlns:a16="http://schemas.microsoft.com/office/drawing/2014/main" id="{D85FAF32-4BDD-438E-B791-7A1EAEB3A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2">
            <a:extLst>
              <a:ext uri="{FF2B5EF4-FFF2-40B4-BE49-F238E27FC236}">
                <a16:creationId xmlns:a16="http://schemas.microsoft.com/office/drawing/2014/main" id="{14BAB432-3254-4E53-86AB-A835E4F55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3">
            <a:extLst>
              <a:ext uri="{FF2B5EF4-FFF2-40B4-BE49-F238E27FC236}">
                <a16:creationId xmlns:a16="http://schemas.microsoft.com/office/drawing/2014/main" id="{45A3AE69-51D8-4086-B180-DBDDE6A25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95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4">
            <a:extLst>
              <a:ext uri="{FF2B5EF4-FFF2-40B4-BE49-F238E27FC236}">
                <a16:creationId xmlns:a16="http://schemas.microsoft.com/office/drawing/2014/main" id="{0FCA8C65-F8BF-4C07-8800-5E02AF2DA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5">
            <a:extLst>
              <a:ext uri="{FF2B5EF4-FFF2-40B4-BE49-F238E27FC236}">
                <a16:creationId xmlns:a16="http://schemas.microsoft.com/office/drawing/2014/main" id="{3F47500B-9965-4F62-A90A-140D2D05A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Oval 16">
            <a:extLst>
              <a:ext uri="{FF2B5EF4-FFF2-40B4-BE49-F238E27FC236}">
                <a16:creationId xmlns:a16="http://schemas.microsoft.com/office/drawing/2014/main" id="{BEC2CB02-7F8B-4167-8833-6ABCF6BE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2239" name="Oval 17">
            <a:extLst>
              <a:ext uri="{FF2B5EF4-FFF2-40B4-BE49-F238E27FC236}">
                <a16:creationId xmlns:a16="http://schemas.microsoft.com/office/drawing/2014/main" id="{52227BCB-5522-4C9F-8086-1FF67278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2240" name="Oval 18">
            <a:extLst>
              <a:ext uri="{FF2B5EF4-FFF2-40B4-BE49-F238E27FC236}">
                <a16:creationId xmlns:a16="http://schemas.microsoft.com/office/drawing/2014/main" id="{F17D4F07-7F48-40B0-8740-5991A02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7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2241" name="Oval 19">
            <a:extLst>
              <a:ext uri="{FF2B5EF4-FFF2-40B4-BE49-F238E27FC236}">
                <a16:creationId xmlns:a16="http://schemas.microsoft.com/office/drawing/2014/main" id="{709703E7-77BE-4BE5-AE85-57777DF7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2242" name="Oval 20">
            <a:extLst>
              <a:ext uri="{FF2B5EF4-FFF2-40B4-BE49-F238E27FC236}">
                <a16:creationId xmlns:a16="http://schemas.microsoft.com/office/drawing/2014/main" id="{211A1AC8-1F27-49B2-94F7-CBAA127B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2243" name="Line 21">
            <a:extLst>
              <a:ext uri="{FF2B5EF4-FFF2-40B4-BE49-F238E27FC236}">
                <a16:creationId xmlns:a16="http://schemas.microsoft.com/office/drawing/2014/main" id="{2627C01F-E1B2-437B-996C-B8B263372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37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2">
            <a:extLst>
              <a:ext uri="{FF2B5EF4-FFF2-40B4-BE49-F238E27FC236}">
                <a16:creationId xmlns:a16="http://schemas.microsoft.com/office/drawing/2014/main" id="{DC6E89E9-FAE9-4904-9CC2-C8E034C12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3">
            <a:extLst>
              <a:ext uri="{FF2B5EF4-FFF2-40B4-BE49-F238E27FC236}">
                <a16:creationId xmlns:a16="http://schemas.microsoft.com/office/drawing/2014/main" id="{48225068-1303-4387-B398-DEB76E6FF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Oval 24">
            <a:extLst>
              <a:ext uri="{FF2B5EF4-FFF2-40B4-BE49-F238E27FC236}">
                <a16:creationId xmlns:a16="http://schemas.microsoft.com/office/drawing/2014/main" id="{9D29922F-3FED-4A50-BB3E-199DBB1C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52247" name="Line 25">
            <a:extLst>
              <a:ext uri="{FF2B5EF4-FFF2-40B4-BE49-F238E27FC236}">
                <a16:creationId xmlns:a16="http://schemas.microsoft.com/office/drawing/2014/main" id="{D8ACFC05-46E4-4FF3-BD2F-3CB93AA6C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05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Oval 26">
            <a:extLst>
              <a:ext uri="{FF2B5EF4-FFF2-40B4-BE49-F238E27FC236}">
                <a16:creationId xmlns:a16="http://schemas.microsoft.com/office/drawing/2014/main" id="{A6FF2F79-5D6A-4BA5-A248-BEADD5FD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2249" name="Oval 27">
            <a:extLst>
              <a:ext uri="{FF2B5EF4-FFF2-40B4-BE49-F238E27FC236}">
                <a16:creationId xmlns:a16="http://schemas.microsoft.com/office/drawing/2014/main" id="{02F7B8C0-DD1D-4624-9E90-2DDF1BBF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25 45</a:t>
            </a:r>
          </a:p>
        </p:txBody>
      </p:sp>
      <p:sp>
        <p:nvSpPr>
          <p:cNvPr id="52250" name="Oval 28">
            <a:extLst>
              <a:ext uri="{FF2B5EF4-FFF2-40B4-BE49-F238E27FC236}">
                <a16:creationId xmlns:a16="http://schemas.microsoft.com/office/drawing/2014/main" id="{076A0D68-5A66-4846-916E-04524F63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2251" name="Oval 29">
            <a:extLst>
              <a:ext uri="{FF2B5EF4-FFF2-40B4-BE49-F238E27FC236}">
                <a16:creationId xmlns:a16="http://schemas.microsoft.com/office/drawing/2014/main" id="{6DDBE53C-56BB-4F84-885D-B854DDEE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81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2252" name="Oval 30">
            <a:extLst>
              <a:ext uri="{FF2B5EF4-FFF2-40B4-BE49-F238E27FC236}">
                <a16:creationId xmlns:a16="http://schemas.microsoft.com/office/drawing/2014/main" id="{C5D6F50C-E06C-4666-9201-177236B9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2253" name="Line 31">
            <a:extLst>
              <a:ext uri="{FF2B5EF4-FFF2-40B4-BE49-F238E27FC236}">
                <a16:creationId xmlns:a16="http://schemas.microsoft.com/office/drawing/2014/main" id="{CC9BBA89-FD66-4428-88BC-5EBBEC4848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267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2">
            <a:extLst>
              <a:ext uri="{FF2B5EF4-FFF2-40B4-BE49-F238E27FC236}">
                <a16:creationId xmlns:a16="http://schemas.microsoft.com/office/drawing/2014/main" id="{BDB26A41-6B60-4F69-8D47-4CAA091311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87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3">
            <a:extLst>
              <a:ext uri="{FF2B5EF4-FFF2-40B4-BE49-F238E27FC236}">
                <a16:creationId xmlns:a16="http://schemas.microsoft.com/office/drawing/2014/main" id="{3E9E76F9-6B87-48D3-9BA1-3ED274985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4">
            <a:extLst>
              <a:ext uri="{FF2B5EF4-FFF2-40B4-BE49-F238E27FC236}">
                <a16:creationId xmlns:a16="http://schemas.microsoft.com/office/drawing/2014/main" id="{7138091C-11F4-4B3E-BA1B-CEDF06E7D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67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Line 35">
            <a:extLst>
              <a:ext uri="{FF2B5EF4-FFF2-40B4-BE49-F238E27FC236}">
                <a16:creationId xmlns:a16="http://schemas.microsoft.com/office/drawing/2014/main" id="{8E8C606F-8583-4C7B-B55C-0CCB00261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Line 36">
            <a:extLst>
              <a:ext uri="{FF2B5EF4-FFF2-40B4-BE49-F238E27FC236}">
                <a16:creationId xmlns:a16="http://schemas.microsoft.com/office/drawing/2014/main" id="{2E121D26-88C6-4AC9-87EA-F72EBC114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953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Oval 37">
            <a:extLst>
              <a:ext uri="{FF2B5EF4-FFF2-40B4-BE49-F238E27FC236}">
                <a16:creationId xmlns:a16="http://schemas.microsoft.com/office/drawing/2014/main" id="{93069E2C-3922-421B-80D5-9222A956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2260" name="Oval 38">
            <a:extLst>
              <a:ext uri="{FF2B5EF4-FFF2-40B4-BE49-F238E27FC236}">
                <a16:creationId xmlns:a16="http://schemas.microsoft.com/office/drawing/2014/main" id="{E4BEE198-DF49-4EB5-BF60-523E3332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2261" name="Oval 39">
            <a:extLst>
              <a:ext uri="{FF2B5EF4-FFF2-40B4-BE49-F238E27FC236}">
                <a16:creationId xmlns:a16="http://schemas.microsoft.com/office/drawing/2014/main" id="{85B2B4F3-8A76-40E3-9E2A-9383F41A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2262" name="Oval 40">
            <a:extLst>
              <a:ext uri="{FF2B5EF4-FFF2-40B4-BE49-F238E27FC236}">
                <a16:creationId xmlns:a16="http://schemas.microsoft.com/office/drawing/2014/main" id="{58E0FFDF-39B6-46BB-8D84-2E1CC359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2263" name="Oval 41">
            <a:extLst>
              <a:ext uri="{FF2B5EF4-FFF2-40B4-BE49-F238E27FC236}">
                <a16:creationId xmlns:a16="http://schemas.microsoft.com/office/drawing/2014/main" id="{47F389F4-27D2-4209-AB02-611830E4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2264" name="Line 42">
            <a:extLst>
              <a:ext uri="{FF2B5EF4-FFF2-40B4-BE49-F238E27FC236}">
                <a16:creationId xmlns:a16="http://schemas.microsoft.com/office/drawing/2014/main" id="{1DFCC951-0C26-4252-853B-29B45850F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Line 43">
            <a:extLst>
              <a:ext uri="{FF2B5EF4-FFF2-40B4-BE49-F238E27FC236}">
                <a16:creationId xmlns:a16="http://schemas.microsoft.com/office/drawing/2014/main" id="{59A208F8-A9A5-4F4F-9D65-0F41FD3BC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02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Line 44">
            <a:extLst>
              <a:ext uri="{FF2B5EF4-FFF2-40B4-BE49-F238E27FC236}">
                <a16:creationId xmlns:a16="http://schemas.microsoft.com/office/drawing/2014/main" id="{B12EF2C8-BE19-4D10-AD00-2F1EC9BCD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7" name="Oval 45">
            <a:extLst>
              <a:ext uri="{FF2B5EF4-FFF2-40B4-BE49-F238E27FC236}">
                <a16:creationId xmlns:a16="http://schemas.microsoft.com/office/drawing/2014/main" id="{5F4536FF-4013-4DC6-8577-1D264339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35  40</a:t>
            </a:r>
          </a:p>
        </p:txBody>
      </p:sp>
      <p:sp>
        <p:nvSpPr>
          <p:cNvPr id="52268" name="Line 46">
            <a:extLst>
              <a:ext uri="{FF2B5EF4-FFF2-40B4-BE49-F238E27FC236}">
                <a16:creationId xmlns:a16="http://schemas.microsoft.com/office/drawing/2014/main" id="{3D04ADB7-E1DC-4CB7-8B84-87BD672C4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029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Line 47">
            <a:extLst>
              <a:ext uri="{FF2B5EF4-FFF2-40B4-BE49-F238E27FC236}">
                <a16:creationId xmlns:a16="http://schemas.microsoft.com/office/drawing/2014/main" id="{CACAD610-1214-4FE7-8F12-73A06F4EA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0C181055-4C86-42E0-8F30-A37BE8FAC6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Exercise 1</a:t>
            </a:r>
          </a:p>
          <a:p>
            <a:pPr lvl="1" eaLnBrk="1" hangingPunct="1"/>
            <a:r>
              <a:rPr lang="en-US" altLang="zh-CN" sz="2400"/>
              <a:t>Show the result of inserting 3, 1, 4, 6, 9, 2, 5, 7 into an initially empty binary search tree.</a:t>
            </a:r>
          </a:p>
          <a:p>
            <a:pPr lvl="1" eaLnBrk="1" hangingPunct="1"/>
            <a:r>
              <a:rPr lang="en-US" altLang="zh-CN" sz="2400"/>
              <a:t>Show the result of deleting the root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558C1ECE-2E60-4999-AF5D-FB4CBD3F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/>
              <a:t>插入</a:t>
            </a:r>
            <a:r>
              <a:rPr lang="en-US" altLang="zh-CN" sz="3200"/>
              <a:t>30</a:t>
            </a:r>
          </a:p>
        </p:txBody>
      </p:sp>
      <p:sp>
        <p:nvSpPr>
          <p:cNvPr id="53251" name="Oval 5">
            <a:extLst>
              <a:ext uri="{FF2B5EF4-FFF2-40B4-BE49-F238E27FC236}">
                <a16:creationId xmlns:a16="http://schemas.microsoft.com/office/drawing/2014/main" id="{B176C56D-1875-41AF-AAD1-955438F4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3252" name="Oval 6">
            <a:extLst>
              <a:ext uri="{FF2B5EF4-FFF2-40B4-BE49-F238E27FC236}">
                <a16:creationId xmlns:a16="http://schemas.microsoft.com/office/drawing/2014/main" id="{AA6A1CE3-5194-4BED-AE36-B5FBE8A5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25 45</a:t>
            </a:r>
          </a:p>
        </p:txBody>
      </p:sp>
      <p:sp>
        <p:nvSpPr>
          <p:cNvPr id="53253" name="Oval 7">
            <a:extLst>
              <a:ext uri="{FF2B5EF4-FFF2-40B4-BE49-F238E27FC236}">
                <a16:creationId xmlns:a16="http://schemas.microsoft.com/office/drawing/2014/main" id="{74830409-67E9-4058-B295-5F885378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3254" name="Oval 8">
            <a:extLst>
              <a:ext uri="{FF2B5EF4-FFF2-40B4-BE49-F238E27FC236}">
                <a16:creationId xmlns:a16="http://schemas.microsoft.com/office/drawing/2014/main" id="{48D3EFB2-20D1-458D-B99F-CF4526AD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3255" name="Oval 9">
            <a:extLst>
              <a:ext uri="{FF2B5EF4-FFF2-40B4-BE49-F238E27FC236}">
                <a16:creationId xmlns:a16="http://schemas.microsoft.com/office/drawing/2014/main" id="{A27D6479-0AB4-4C3E-B91A-042F547A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61231117-6D26-42B4-B3C3-B6F251A06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295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1">
            <a:extLst>
              <a:ext uri="{FF2B5EF4-FFF2-40B4-BE49-F238E27FC236}">
                <a16:creationId xmlns:a16="http://schemas.microsoft.com/office/drawing/2014/main" id="{3A90DBAC-CD44-4642-A321-AF39EA00A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2">
            <a:extLst>
              <a:ext uri="{FF2B5EF4-FFF2-40B4-BE49-F238E27FC236}">
                <a16:creationId xmlns:a16="http://schemas.microsoft.com/office/drawing/2014/main" id="{5A0D2A4D-3CDC-4BBF-A30C-36CC7EFB4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05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3">
            <a:extLst>
              <a:ext uri="{FF2B5EF4-FFF2-40B4-BE49-F238E27FC236}">
                <a16:creationId xmlns:a16="http://schemas.microsoft.com/office/drawing/2014/main" id="{4522117A-6CAE-4665-83C8-036FE9C4C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295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4">
            <a:extLst>
              <a:ext uri="{FF2B5EF4-FFF2-40B4-BE49-F238E27FC236}">
                <a16:creationId xmlns:a16="http://schemas.microsoft.com/office/drawing/2014/main" id="{279D988C-2252-4E32-958E-1CFE7D839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05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C786D9F5-39F3-40EE-BDE4-A034A2BD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Oval 16">
            <a:extLst>
              <a:ext uri="{FF2B5EF4-FFF2-40B4-BE49-F238E27FC236}">
                <a16:creationId xmlns:a16="http://schemas.microsoft.com/office/drawing/2014/main" id="{C67F340F-0697-4BD2-ADB5-3A4FD1D0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3263" name="Oval 17">
            <a:extLst>
              <a:ext uri="{FF2B5EF4-FFF2-40B4-BE49-F238E27FC236}">
                <a16:creationId xmlns:a16="http://schemas.microsoft.com/office/drawing/2014/main" id="{75119F65-2AB9-4CE0-B471-992790F8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7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3264" name="Oval 18">
            <a:extLst>
              <a:ext uri="{FF2B5EF4-FFF2-40B4-BE49-F238E27FC236}">
                <a16:creationId xmlns:a16="http://schemas.microsoft.com/office/drawing/2014/main" id="{4C1AE097-3A6A-4F13-B51D-E089DDD3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3265" name="Oval 19">
            <a:extLst>
              <a:ext uri="{FF2B5EF4-FFF2-40B4-BE49-F238E27FC236}">
                <a16:creationId xmlns:a16="http://schemas.microsoft.com/office/drawing/2014/main" id="{E423CC84-6D3B-4973-A433-F800F632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3266" name="Oval 20">
            <a:extLst>
              <a:ext uri="{FF2B5EF4-FFF2-40B4-BE49-F238E27FC236}">
                <a16:creationId xmlns:a16="http://schemas.microsoft.com/office/drawing/2014/main" id="{AAE42248-8982-4ABE-9C98-B30D1E41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3267" name="Line 21">
            <a:extLst>
              <a:ext uri="{FF2B5EF4-FFF2-40B4-BE49-F238E27FC236}">
                <a16:creationId xmlns:a16="http://schemas.microsoft.com/office/drawing/2014/main" id="{2FD87D27-BCED-44D2-BA9A-2E89AA027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37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2">
            <a:extLst>
              <a:ext uri="{FF2B5EF4-FFF2-40B4-BE49-F238E27FC236}">
                <a16:creationId xmlns:a16="http://schemas.microsoft.com/office/drawing/2014/main" id="{FE8B448C-D1E6-443A-BAD9-237EEC42F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3">
            <a:extLst>
              <a:ext uri="{FF2B5EF4-FFF2-40B4-BE49-F238E27FC236}">
                <a16:creationId xmlns:a16="http://schemas.microsoft.com/office/drawing/2014/main" id="{5757E3A1-D898-455E-A81E-E8D46C16F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Oval 24">
            <a:extLst>
              <a:ext uri="{FF2B5EF4-FFF2-40B4-BE49-F238E27FC236}">
                <a16:creationId xmlns:a16="http://schemas.microsoft.com/office/drawing/2014/main" id="{CB661907-C12F-498C-B887-D21680AF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35  40</a:t>
            </a:r>
          </a:p>
        </p:txBody>
      </p:sp>
      <p:sp>
        <p:nvSpPr>
          <p:cNvPr id="53271" name="Line 25">
            <a:extLst>
              <a:ext uri="{FF2B5EF4-FFF2-40B4-BE49-F238E27FC236}">
                <a16:creationId xmlns:a16="http://schemas.microsoft.com/office/drawing/2014/main" id="{E533216C-757A-4C9F-B300-AC5DD65EA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057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Oval 26">
            <a:extLst>
              <a:ext uri="{FF2B5EF4-FFF2-40B4-BE49-F238E27FC236}">
                <a16:creationId xmlns:a16="http://schemas.microsoft.com/office/drawing/2014/main" id="{A40E9366-A305-4E3E-B8DB-BAC09F1E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3273" name="Oval 27">
            <a:extLst>
              <a:ext uri="{FF2B5EF4-FFF2-40B4-BE49-F238E27FC236}">
                <a16:creationId xmlns:a16="http://schemas.microsoft.com/office/drawing/2014/main" id="{81EF1818-46B6-48B0-BE49-9B9A0BEC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25 45</a:t>
            </a:r>
          </a:p>
        </p:txBody>
      </p:sp>
      <p:sp>
        <p:nvSpPr>
          <p:cNvPr id="53274" name="Oval 28">
            <a:extLst>
              <a:ext uri="{FF2B5EF4-FFF2-40B4-BE49-F238E27FC236}">
                <a16:creationId xmlns:a16="http://schemas.microsoft.com/office/drawing/2014/main" id="{03CEEDA2-09FF-40DC-98E1-4D16C15B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3275" name="Oval 29">
            <a:extLst>
              <a:ext uri="{FF2B5EF4-FFF2-40B4-BE49-F238E27FC236}">
                <a16:creationId xmlns:a16="http://schemas.microsoft.com/office/drawing/2014/main" id="{D42973F0-D7B7-47C8-9B1F-96C58CA5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3276" name="Oval 30">
            <a:extLst>
              <a:ext uri="{FF2B5EF4-FFF2-40B4-BE49-F238E27FC236}">
                <a16:creationId xmlns:a16="http://schemas.microsoft.com/office/drawing/2014/main" id="{1E92A985-5B2D-44D9-95A9-A7031B61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3277" name="Line 31">
            <a:extLst>
              <a:ext uri="{FF2B5EF4-FFF2-40B4-BE49-F238E27FC236}">
                <a16:creationId xmlns:a16="http://schemas.microsoft.com/office/drawing/2014/main" id="{69132BBD-6436-4624-BF0D-5C71FF701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267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32">
            <a:extLst>
              <a:ext uri="{FF2B5EF4-FFF2-40B4-BE49-F238E27FC236}">
                <a16:creationId xmlns:a16="http://schemas.microsoft.com/office/drawing/2014/main" id="{7B8D84A4-7721-4BFB-A209-10096B50D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7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33">
            <a:extLst>
              <a:ext uri="{FF2B5EF4-FFF2-40B4-BE49-F238E27FC236}">
                <a16:creationId xmlns:a16="http://schemas.microsoft.com/office/drawing/2014/main" id="{84407FE8-A298-4DB3-85F6-6D7C8AFE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34">
            <a:extLst>
              <a:ext uri="{FF2B5EF4-FFF2-40B4-BE49-F238E27FC236}">
                <a16:creationId xmlns:a16="http://schemas.microsoft.com/office/drawing/2014/main" id="{0C63EE90-CF1B-40EF-999E-99CE372A9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35">
            <a:extLst>
              <a:ext uri="{FF2B5EF4-FFF2-40B4-BE49-F238E27FC236}">
                <a16:creationId xmlns:a16="http://schemas.microsoft.com/office/drawing/2014/main" id="{A14E1CAF-39B4-45EC-8963-E347DC8A8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6">
            <a:extLst>
              <a:ext uri="{FF2B5EF4-FFF2-40B4-BE49-F238E27FC236}">
                <a16:creationId xmlns:a16="http://schemas.microsoft.com/office/drawing/2014/main" id="{CBC1C754-F83D-4095-ACA7-FD84EE50A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953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Oval 37">
            <a:extLst>
              <a:ext uri="{FF2B5EF4-FFF2-40B4-BE49-F238E27FC236}">
                <a16:creationId xmlns:a16="http://schemas.microsoft.com/office/drawing/2014/main" id="{E1CCED70-5BE0-4169-A4B1-09CE4E23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3284" name="Oval 38">
            <a:extLst>
              <a:ext uri="{FF2B5EF4-FFF2-40B4-BE49-F238E27FC236}">
                <a16:creationId xmlns:a16="http://schemas.microsoft.com/office/drawing/2014/main" id="{DA0B9E42-51ED-42BA-ADF4-84C9E36B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48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3285" name="Oval 39">
            <a:extLst>
              <a:ext uri="{FF2B5EF4-FFF2-40B4-BE49-F238E27FC236}">
                <a16:creationId xmlns:a16="http://schemas.microsoft.com/office/drawing/2014/main" id="{AF728DC2-7864-48E5-86C7-43E98739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3286" name="Oval 40">
            <a:extLst>
              <a:ext uri="{FF2B5EF4-FFF2-40B4-BE49-F238E27FC236}">
                <a16:creationId xmlns:a16="http://schemas.microsoft.com/office/drawing/2014/main" id="{14EA5769-C813-42BE-A789-3EEB51BD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3287" name="Oval 41">
            <a:extLst>
              <a:ext uri="{FF2B5EF4-FFF2-40B4-BE49-F238E27FC236}">
                <a16:creationId xmlns:a16="http://schemas.microsoft.com/office/drawing/2014/main" id="{B8C9E6F9-7ECE-423D-981A-CA8953D7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3288" name="Line 42">
            <a:extLst>
              <a:ext uri="{FF2B5EF4-FFF2-40B4-BE49-F238E27FC236}">
                <a16:creationId xmlns:a16="http://schemas.microsoft.com/office/drawing/2014/main" id="{7E58EA18-5824-4A6A-ABF3-B480F2373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Line 43">
            <a:extLst>
              <a:ext uri="{FF2B5EF4-FFF2-40B4-BE49-F238E27FC236}">
                <a16:creationId xmlns:a16="http://schemas.microsoft.com/office/drawing/2014/main" id="{F9A19C1E-68C4-463D-8DD5-327B0FD32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Line 44">
            <a:extLst>
              <a:ext uri="{FF2B5EF4-FFF2-40B4-BE49-F238E27FC236}">
                <a16:creationId xmlns:a16="http://schemas.microsoft.com/office/drawing/2014/main" id="{120B76E7-FFE5-44A9-B70D-CF3088191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Oval 45">
            <a:extLst>
              <a:ext uri="{FF2B5EF4-FFF2-40B4-BE49-F238E27FC236}">
                <a16:creationId xmlns:a16="http://schemas.microsoft.com/office/drawing/2014/main" id="{7B432ACB-CBC8-4526-BC61-B148E0F1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90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30 35  40</a:t>
            </a:r>
          </a:p>
        </p:txBody>
      </p:sp>
      <p:sp>
        <p:nvSpPr>
          <p:cNvPr id="53292" name="Line 46">
            <a:extLst>
              <a:ext uri="{FF2B5EF4-FFF2-40B4-BE49-F238E27FC236}">
                <a16:creationId xmlns:a16="http://schemas.microsoft.com/office/drawing/2014/main" id="{3ADADA03-9C5D-4660-A8C4-AD6A8FEC9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029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Oval 47">
            <a:extLst>
              <a:ext uri="{FF2B5EF4-FFF2-40B4-BE49-F238E27FC236}">
                <a16:creationId xmlns:a16="http://schemas.microsoft.com/office/drawing/2014/main" id="{43DB17C7-E93B-4894-A552-C09FFB18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3294" name="Oval 48">
            <a:extLst>
              <a:ext uri="{FF2B5EF4-FFF2-40B4-BE49-F238E27FC236}">
                <a16:creationId xmlns:a16="http://schemas.microsoft.com/office/drawing/2014/main" id="{B9BE2BD5-653A-4B58-BEB9-60C52D32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25 35 45</a:t>
            </a:r>
          </a:p>
        </p:txBody>
      </p:sp>
      <p:sp>
        <p:nvSpPr>
          <p:cNvPr id="53295" name="Oval 49">
            <a:extLst>
              <a:ext uri="{FF2B5EF4-FFF2-40B4-BE49-F238E27FC236}">
                <a16:creationId xmlns:a16="http://schemas.microsoft.com/office/drawing/2014/main" id="{3973AA69-3849-45FF-82BD-7FBFBA7C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3296" name="Oval 50">
            <a:extLst>
              <a:ext uri="{FF2B5EF4-FFF2-40B4-BE49-F238E27FC236}">
                <a16:creationId xmlns:a16="http://schemas.microsoft.com/office/drawing/2014/main" id="{7756E49D-F739-4DCC-9C85-241F1B89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3297" name="Oval 51">
            <a:extLst>
              <a:ext uri="{FF2B5EF4-FFF2-40B4-BE49-F238E27FC236}">
                <a16:creationId xmlns:a16="http://schemas.microsoft.com/office/drawing/2014/main" id="{EA8A77F6-EBCE-4EAB-BD38-137C2CEE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3298" name="Line 52">
            <a:extLst>
              <a:ext uri="{FF2B5EF4-FFF2-40B4-BE49-F238E27FC236}">
                <a16:creationId xmlns:a16="http://schemas.microsoft.com/office/drawing/2014/main" id="{505D4865-046B-430C-AD67-18F17C4CE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Line 53">
            <a:extLst>
              <a:ext uri="{FF2B5EF4-FFF2-40B4-BE49-F238E27FC236}">
                <a16:creationId xmlns:a16="http://schemas.microsoft.com/office/drawing/2014/main" id="{38093B8D-7160-4F61-8B6D-55B2BD710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657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Line 54">
            <a:extLst>
              <a:ext uri="{FF2B5EF4-FFF2-40B4-BE49-F238E27FC236}">
                <a16:creationId xmlns:a16="http://schemas.microsoft.com/office/drawing/2014/main" id="{AF5786C9-B093-4E80-994F-BD54C0EE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1" name="Line 55">
            <a:extLst>
              <a:ext uri="{FF2B5EF4-FFF2-40B4-BE49-F238E27FC236}">
                <a16:creationId xmlns:a16="http://schemas.microsoft.com/office/drawing/2014/main" id="{D7C75E49-E63F-433B-9FB5-C9DB79998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2" name="Line 56">
            <a:extLst>
              <a:ext uri="{FF2B5EF4-FFF2-40B4-BE49-F238E27FC236}">
                <a16:creationId xmlns:a16="http://schemas.microsoft.com/office/drawing/2014/main" id="{CB10C4C3-20D3-49C9-B720-AD8977CE3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810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3" name="Line 57">
            <a:extLst>
              <a:ext uri="{FF2B5EF4-FFF2-40B4-BE49-F238E27FC236}">
                <a16:creationId xmlns:a16="http://schemas.microsoft.com/office/drawing/2014/main" id="{7893C5F9-4599-4387-8D6B-8B69CE61E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733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Oval 58">
            <a:extLst>
              <a:ext uri="{FF2B5EF4-FFF2-40B4-BE49-F238E27FC236}">
                <a16:creationId xmlns:a16="http://schemas.microsoft.com/office/drawing/2014/main" id="{43CC58C7-F8ED-4D6C-ACCB-CFD9AD1F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55  80</a:t>
            </a:r>
          </a:p>
        </p:txBody>
      </p:sp>
      <p:sp>
        <p:nvSpPr>
          <p:cNvPr id="53305" name="Oval 59">
            <a:extLst>
              <a:ext uri="{FF2B5EF4-FFF2-40B4-BE49-F238E27FC236}">
                <a16:creationId xmlns:a16="http://schemas.microsoft.com/office/drawing/2014/main" id="{44D70A40-FA54-4EB6-8220-DF0B0B28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429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3306" name="Oval 60">
            <a:extLst>
              <a:ext uri="{FF2B5EF4-FFF2-40B4-BE49-F238E27FC236}">
                <a16:creationId xmlns:a16="http://schemas.microsoft.com/office/drawing/2014/main" id="{44BCD41F-D478-428E-963D-E8E2CAA0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429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3307" name="Oval 61">
            <a:extLst>
              <a:ext uri="{FF2B5EF4-FFF2-40B4-BE49-F238E27FC236}">
                <a16:creationId xmlns:a16="http://schemas.microsoft.com/office/drawing/2014/main" id="{6939B2C5-8EE4-4012-BE90-D6097297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3308" name="Oval 62">
            <a:extLst>
              <a:ext uri="{FF2B5EF4-FFF2-40B4-BE49-F238E27FC236}">
                <a16:creationId xmlns:a16="http://schemas.microsoft.com/office/drawing/2014/main" id="{DA661C2A-EC3B-4BF2-B964-FA811FA4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3309" name="Line 63">
            <a:extLst>
              <a:ext uri="{FF2B5EF4-FFF2-40B4-BE49-F238E27FC236}">
                <a16:creationId xmlns:a16="http://schemas.microsoft.com/office/drawing/2014/main" id="{EE3FA510-42D8-491D-878E-9D6E851D5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64">
            <a:extLst>
              <a:ext uri="{FF2B5EF4-FFF2-40B4-BE49-F238E27FC236}">
                <a16:creationId xmlns:a16="http://schemas.microsoft.com/office/drawing/2014/main" id="{3BEC821E-A876-4F36-B4A0-33BA44E80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65">
            <a:extLst>
              <a:ext uri="{FF2B5EF4-FFF2-40B4-BE49-F238E27FC236}">
                <a16:creationId xmlns:a16="http://schemas.microsoft.com/office/drawing/2014/main" id="{18DE4FFE-7403-4BE1-95FA-06F3D9B66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66">
            <a:extLst>
              <a:ext uri="{FF2B5EF4-FFF2-40B4-BE49-F238E27FC236}">
                <a16:creationId xmlns:a16="http://schemas.microsoft.com/office/drawing/2014/main" id="{10673F54-DE93-448E-A429-7A683BA52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Oval 67">
            <a:extLst>
              <a:ext uri="{FF2B5EF4-FFF2-40B4-BE49-F238E27FC236}">
                <a16:creationId xmlns:a16="http://schemas.microsoft.com/office/drawing/2014/main" id="{36F1E95B-5354-4CCA-982B-F0CE209A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62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53314" name="Oval 68">
            <a:extLst>
              <a:ext uri="{FF2B5EF4-FFF2-40B4-BE49-F238E27FC236}">
                <a16:creationId xmlns:a16="http://schemas.microsoft.com/office/drawing/2014/main" id="{DF085A08-B0AD-4E1B-B886-10E1BB3D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53315" name="Line 69">
            <a:extLst>
              <a:ext uri="{FF2B5EF4-FFF2-40B4-BE49-F238E27FC236}">
                <a16:creationId xmlns:a16="http://schemas.microsoft.com/office/drawing/2014/main" id="{461FF572-BB49-4204-A351-F1E735A60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810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6" name="Line 70">
            <a:extLst>
              <a:ext uri="{FF2B5EF4-FFF2-40B4-BE49-F238E27FC236}">
                <a16:creationId xmlns:a16="http://schemas.microsoft.com/office/drawing/2014/main" id="{20629740-BA0A-4A8B-826B-097AF6474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7" name="Line 71">
            <a:extLst>
              <a:ext uri="{FF2B5EF4-FFF2-40B4-BE49-F238E27FC236}">
                <a16:creationId xmlns:a16="http://schemas.microsoft.com/office/drawing/2014/main" id="{58C224EA-F2CD-44FF-A439-BA0839F2C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3EEF642B-958A-4E60-B54F-AE5681B7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/>
              <a:t> </a:t>
            </a:r>
          </a:p>
        </p:txBody>
      </p:sp>
      <p:sp>
        <p:nvSpPr>
          <p:cNvPr id="54275" name="Oval 5">
            <a:extLst>
              <a:ext uri="{FF2B5EF4-FFF2-40B4-BE49-F238E27FC236}">
                <a16:creationId xmlns:a16="http://schemas.microsoft.com/office/drawing/2014/main" id="{1EF93E08-CAF9-4E1F-A2AA-0A995EDE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4276" name="Oval 6">
            <a:extLst>
              <a:ext uri="{FF2B5EF4-FFF2-40B4-BE49-F238E27FC236}">
                <a16:creationId xmlns:a16="http://schemas.microsoft.com/office/drawing/2014/main" id="{C294FB59-71C9-48C9-A725-40809CF5D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4277" name="Oval 7">
            <a:extLst>
              <a:ext uri="{FF2B5EF4-FFF2-40B4-BE49-F238E27FC236}">
                <a16:creationId xmlns:a16="http://schemas.microsoft.com/office/drawing/2014/main" id="{0EB72B85-A4D7-4E0C-81AF-66416803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4278" name="Oval 8">
            <a:extLst>
              <a:ext uri="{FF2B5EF4-FFF2-40B4-BE49-F238E27FC236}">
                <a16:creationId xmlns:a16="http://schemas.microsoft.com/office/drawing/2014/main" id="{0AEB8764-C3FA-451E-8416-59F49D3D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4279" name="Line 9">
            <a:extLst>
              <a:ext uri="{FF2B5EF4-FFF2-40B4-BE49-F238E27FC236}">
                <a16:creationId xmlns:a16="http://schemas.microsoft.com/office/drawing/2014/main" id="{A2484C6D-EBA0-45D9-921F-3E8CACE23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143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10">
            <a:extLst>
              <a:ext uri="{FF2B5EF4-FFF2-40B4-BE49-F238E27FC236}">
                <a16:creationId xmlns:a16="http://schemas.microsoft.com/office/drawing/2014/main" id="{D2E2EA60-0E09-450F-A6BF-9CD1FD283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1752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1">
            <a:extLst>
              <a:ext uri="{FF2B5EF4-FFF2-40B4-BE49-F238E27FC236}">
                <a16:creationId xmlns:a16="http://schemas.microsoft.com/office/drawing/2014/main" id="{853D698C-FECF-43D6-A62C-B9C830DC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2">
            <a:extLst>
              <a:ext uri="{FF2B5EF4-FFF2-40B4-BE49-F238E27FC236}">
                <a16:creationId xmlns:a16="http://schemas.microsoft.com/office/drawing/2014/main" id="{EED1759F-159A-4888-89CF-0E1DCE0B8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143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3">
            <a:extLst>
              <a:ext uri="{FF2B5EF4-FFF2-40B4-BE49-F238E27FC236}">
                <a16:creationId xmlns:a16="http://schemas.microsoft.com/office/drawing/2014/main" id="{329E3643-D2BB-4B25-BE2C-192BB7D57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4">
            <a:extLst>
              <a:ext uri="{FF2B5EF4-FFF2-40B4-BE49-F238E27FC236}">
                <a16:creationId xmlns:a16="http://schemas.microsoft.com/office/drawing/2014/main" id="{3DB801BD-8BC7-4877-AB97-5D09FB07E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Oval 15">
            <a:extLst>
              <a:ext uri="{FF2B5EF4-FFF2-40B4-BE49-F238E27FC236}">
                <a16:creationId xmlns:a16="http://schemas.microsoft.com/office/drawing/2014/main" id="{FE5CBEF7-6D9C-4C6F-B0E1-F0EDD3E3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62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35  55  80</a:t>
            </a:r>
          </a:p>
        </p:txBody>
      </p:sp>
      <p:sp>
        <p:nvSpPr>
          <p:cNvPr id="54286" name="Oval 16">
            <a:extLst>
              <a:ext uri="{FF2B5EF4-FFF2-40B4-BE49-F238E27FC236}">
                <a16:creationId xmlns:a16="http://schemas.microsoft.com/office/drawing/2014/main" id="{C001DAB0-7796-472D-A19D-B33A3564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4287" name="Oval 17">
            <a:extLst>
              <a:ext uri="{FF2B5EF4-FFF2-40B4-BE49-F238E27FC236}">
                <a16:creationId xmlns:a16="http://schemas.microsoft.com/office/drawing/2014/main" id="{B9CDFC1F-7058-4B72-88EC-5E43A997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4288" name="Oval 18">
            <a:extLst>
              <a:ext uri="{FF2B5EF4-FFF2-40B4-BE49-F238E27FC236}">
                <a16:creationId xmlns:a16="http://schemas.microsoft.com/office/drawing/2014/main" id="{FFDB33B7-9CCF-4F2D-9452-21D30EAB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4289" name="Oval 19">
            <a:extLst>
              <a:ext uri="{FF2B5EF4-FFF2-40B4-BE49-F238E27FC236}">
                <a16:creationId xmlns:a16="http://schemas.microsoft.com/office/drawing/2014/main" id="{08E53476-830E-46AE-9A13-DE585B86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4290" name="Line 20">
            <a:extLst>
              <a:ext uri="{FF2B5EF4-FFF2-40B4-BE49-F238E27FC236}">
                <a16:creationId xmlns:a16="http://schemas.microsoft.com/office/drawing/2014/main" id="{08537606-8E59-4236-A2FE-2DDB9FB2E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1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1">
            <a:extLst>
              <a:ext uri="{FF2B5EF4-FFF2-40B4-BE49-F238E27FC236}">
                <a16:creationId xmlns:a16="http://schemas.microsoft.com/office/drawing/2014/main" id="{3334FFF4-35FF-48B0-BD7F-EA8926F06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2">
            <a:extLst>
              <a:ext uri="{FF2B5EF4-FFF2-40B4-BE49-F238E27FC236}">
                <a16:creationId xmlns:a16="http://schemas.microsoft.com/office/drawing/2014/main" id="{D48302CE-4A9B-409A-89F9-1800F9DD3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81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3">
            <a:extLst>
              <a:ext uri="{FF2B5EF4-FFF2-40B4-BE49-F238E27FC236}">
                <a16:creationId xmlns:a16="http://schemas.microsoft.com/office/drawing/2014/main" id="{5DBB48CE-ECF9-4945-888C-B08F23DC1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90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Oval 24">
            <a:extLst>
              <a:ext uri="{FF2B5EF4-FFF2-40B4-BE49-F238E27FC236}">
                <a16:creationId xmlns:a16="http://schemas.microsoft.com/office/drawing/2014/main" id="{247D25C2-2D77-4EBC-94A0-E5DBE6C4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54295" name="Oval 25">
            <a:extLst>
              <a:ext uri="{FF2B5EF4-FFF2-40B4-BE49-F238E27FC236}">
                <a16:creationId xmlns:a16="http://schemas.microsoft.com/office/drawing/2014/main" id="{B47ADBB4-AFC8-49A9-80D1-BA95F7DC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54296" name="Line 26">
            <a:extLst>
              <a:ext uri="{FF2B5EF4-FFF2-40B4-BE49-F238E27FC236}">
                <a16:creationId xmlns:a16="http://schemas.microsoft.com/office/drawing/2014/main" id="{D378C67F-57EA-49DE-989C-DD779AD52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905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Oval 27">
            <a:extLst>
              <a:ext uri="{FF2B5EF4-FFF2-40B4-BE49-F238E27FC236}">
                <a16:creationId xmlns:a16="http://schemas.microsoft.com/office/drawing/2014/main" id="{2927DE39-8BFA-44A9-8F88-F055BBC4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</a:t>
            </a:r>
          </a:p>
        </p:txBody>
      </p:sp>
      <p:sp>
        <p:nvSpPr>
          <p:cNvPr id="54298" name="Oval 28">
            <a:extLst>
              <a:ext uri="{FF2B5EF4-FFF2-40B4-BE49-F238E27FC236}">
                <a16:creationId xmlns:a16="http://schemas.microsoft.com/office/drawing/2014/main" id="{F146001C-8849-4B56-856A-A2DCFAF0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4299" name="Line 29">
            <a:extLst>
              <a:ext uri="{FF2B5EF4-FFF2-40B4-BE49-F238E27FC236}">
                <a16:creationId xmlns:a16="http://schemas.microsoft.com/office/drawing/2014/main" id="{DAA1B761-896A-4607-8787-556AE216E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1066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Oval 30">
            <a:extLst>
              <a:ext uri="{FF2B5EF4-FFF2-40B4-BE49-F238E27FC236}">
                <a16:creationId xmlns:a16="http://schemas.microsoft.com/office/drawing/2014/main" id="{07EFF93B-972E-4322-B783-E7DBEB77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10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15</a:t>
            </a:r>
          </a:p>
        </p:txBody>
      </p:sp>
      <p:sp>
        <p:nvSpPr>
          <p:cNvPr id="54301" name="Oval 31">
            <a:extLst>
              <a:ext uri="{FF2B5EF4-FFF2-40B4-BE49-F238E27FC236}">
                <a16:creationId xmlns:a16="http://schemas.microsoft.com/office/drawing/2014/main" id="{581B6EA9-5183-40D6-8260-1424C8A4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50</a:t>
            </a:r>
          </a:p>
        </p:txBody>
      </p:sp>
      <p:sp>
        <p:nvSpPr>
          <p:cNvPr id="54302" name="Oval 32">
            <a:extLst>
              <a:ext uri="{FF2B5EF4-FFF2-40B4-BE49-F238E27FC236}">
                <a16:creationId xmlns:a16="http://schemas.microsoft.com/office/drawing/2014/main" id="{D4CB5187-B152-4AC8-BA18-43DB7980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85</a:t>
            </a:r>
          </a:p>
        </p:txBody>
      </p:sp>
      <p:sp>
        <p:nvSpPr>
          <p:cNvPr id="54303" name="Oval 33">
            <a:extLst>
              <a:ext uri="{FF2B5EF4-FFF2-40B4-BE49-F238E27FC236}">
                <a16:creationId xmlns:a16="http://schemas.microsoft.com/office/drawing/2014/main" id="{F8286C29-4840-4CFD-94D2-52B3D2FF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95</a:t>
            </a:r>
          </a:p>
        </p:txBody>
      </p:sp>
      <p:sp>
        <p:nvSpPr>
          <p:cNvPr id="54304" name="Line 34">
            <a:extLst>
              <a:ext uri="{FF2B5EF4-FFF2-40B4-BE49-F238E27FC236}">
                <a16:creationId xmlns:a16="http://schemas.microsoft.com/office/drawing/2014/main" id="{44E7996B-1D01-4C8F-AFC7-283EDDFD8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495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5">
            <a:extLst>
              <a:ext uri="{FF2B5EF4-FFF2-40B4-BE49-F238E27FC236}">
                <a16:creationId xmlns:a16="http://schemas.microsoft.com/office/drawing/2014/main" id="{BF44D857-5C01-4598-9059-50902441A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05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6">
            <a:extLst>
              <a:ext uri="{FF2B5EF4-FFF2-40B4-BE49-F238E27FC236}">
                <a16:creationId xmlns:a16="http://schemas.microsoft.com/office/drawing/2014/main" id="{9B9CE6D4-8DBD-419C-84D0-34B57FA4C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7">
            <a:extLst>
              <a:ext uri="{FF2B5EF4-FFF2-40B4-BE49-F238E27FC236}">
                <a16:creationId xmlns:a16="http://schemas.microsoft.com/office/drawing/2014/main" id="{1616103E-C726-442B-A4B1-36E66DFF0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38">
            <a:extLst>
              <a:ext uri="{FF2B5EF4-FFF2-40B4-BE49-F238E27FC236}">
                <a16:creationId xmlns:a16="http://schemas.microsoft.com/office/drawing/2014/main" id="{DB0B8831-2926-4F73-984C-CE00E28FD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257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39">
            <a:extLst>
              <a:ext uri="{FF2B5EF4-FFF2-40B4-BE49-F238E27FC236}">
                <a16:creationId xmlns:a16="http://schemas.microsoft.com/office/drawing/2014/main" id="{61F4948E-913B-4558-8640-036EDA3C8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Oval 40">
            <a:extLst>
              <a:ext uri="{FF2B5EF4-FFF2-40B4-BE49-F238E27FC236}">
                <a16:creationId xmlns:a16="http://schemas.microsoft.com/office/drawing/2014/main" id="{EBB668BF-0377-4E75-885F-B99E7911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90</a:t>
            </a:r>
          </a:p>
        </p:txBody>
      </p:sp>
      <p:sp>
        <p:nvSpPr>
          <p:cNvPr id="54311" name="Oval 41">
            <a:extLst>
              <a:ext uri="{FF2B5EF4-FFF2-40B4-BE49-F238E27FC236}">
                <a16:creationId xmlns:a16="http://schemas.microsoft.com/office/drawing/2014/main" id="{D8DB52C1-B546-4674-96C8-616ACCBB2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65</a:t>
            </a:r>
          </a:p>
        </p:txBody>
      </p:sp>
      <p:sp>
        <p:nvSpPr>
          <p:cNvPr id="54312" name="Oval 42">
            <a:extLst>
              <a:ext uri="{FF2B5EF4-FFF2-40B4-BE49-F238E27FC236}">
                <a16:creationId xmlns:a16="http://schemas.microsoft.com/office/drawing/2014/main" id="{FDC8A305-B8CC-4841-9553-AE681DBB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60</a:t>
            </a:r>
          </a:p>
        </p:txBody>
      </p:sp>
      <p:sp>
        <p:nvSpPr>
          <p:cNvPr id="54313" name="Oval 43">
            <a:extLst>
              <a:ext uri="{FF2B5EF4-FFF2-40B4-BE49-F238E27FC236}">
                <a16:creationId xmlns:a16="http://schemas.microsoft.com/office/drawing/2014/main" id="{59E9B942-5852-495B-B884-D67D8262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70</a:t>
            </a:r>
          </a:p>
        </p:txBody>
      </p:sp>
      <p:sp>
        <p:nvSpPr>
          <p:cNvPr id="54314" name="Line 44">
            <a:extLst>
              <a:ext uri="{FF2B5EF4-FFF2-40B4-BE49-F238E27FC236}">
                <a16:creationId xmlns:a16="http://schemas.microsoft.com/office/drawing/2014/main" id="{B563DAE3-46E9-4066-8A23-DC8624771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45">
            <a:extLst>
              <a:ext uri="{FF2B5EF4-FFF2-40B4-BE49-F238E27FC236}">
                <a16:creationId xmlns:a16="http://schemas.microsoft.com/office/drawing/2014/main" id="{B786BC9F-1259-448B-AB7C-F204E3C86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46">
            <a:extLst>
              <a:ext uri="{FF2B5EF4-FFF2-40B4-BE49-F238E27FC236}">
                <a16:creationId xmlns:a16="http://schemas.microsoft.com/office/drawing/2014/main" id="{4E883651-812F-4F48-A150-F4E6C4862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47">
            <a:extLst>
              <a:ext uri="{FF2B5EF4-FFF2-40B4-BE49-F238E27FC236}">
                <a16:creationId xmlns:a16="http://schemas.microsoft.com/office/drawing/2014/main" id="{6FD9AB59-7856-43FB-9795-931C4C65C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Oval 48">
            <a:extLst>
              <a:ext uri="{FF2B5EF4-FFF2-40B4-BE49-F238E27FC236}">
                <a16:creationId xmlns:a16="http://schemas.microsoft.com/office/drawing/2014/main" id="{27B63F2A-9591-41D0-AFB0-1D2D3BC9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30</a:t>
            </a:r>
          </a:p>
        </p:txBody>
      </p:sp>
      <p:sp>
        <p:nvSpPr>
          <p:cNvPr id="54319" name="Oval 49">
            <a:extLst>
              <a:ext uri="{FF2B5EF4-FFF2-40B4-BE49-F238E27FC236}">
                <a16:creationId xmlns:a16="http://schemas.microsoft.com/office/drawing/2014/main" id="{8937E3FF-7198-43BA-855A-1FC5CB40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40</a:t>
            </a:r>
          </a:p>
        </p:txBody>
      </p:sp>
      <p:sp>
        <p:nvSpPr>
          <p:cNvPr id="54320" name="Line 50">
            <a:extLst>
              <a:ext uri="{FF2B5EF4-FFF2-40B4-BE49-F238E27FC236}">
                <a16:creationId xmlns:a16="http://schemas.microsoft.com/office/drawing/2014/main" id="{B88BE7DF-40BC-4E60-B2B6-F61247B0E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257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Oval 51">
            <a:extLst>
              <a:ext uri="{FF2B5EF4-FFF2-40B4-BE49-F238E27FC236}">
                <a16:creationId xmlns:a16="http://schemas.microsoft.com/office/drawing/2014/main" id="{283D9181-9719-46AC-9FCC-A2259C7F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25</a:t>
            </a:r>
          </a:p>
        </p:txBody>
      </p:sp>
      <p:sp>
        <p:nvSpPr>
          <p:cNvPr id="54322" name="Oval 52">
            <a:extLst>
              <a:ext uri="{FF2B5EF4-FFF2-40B4-BE49-F238E27FC236}">
                <a16:creationId xmlns:a16="http://schemas.microsoft.com/office/drawing/2014/main" id="{E0734A7C-0186-434F-B293-0065782D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0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45</a:t>
            </a:r>
          </a:p>
        </p:txBody>
      </p:sp>
      <p:sp>
        <p:nvSpPr>
          <p:cNvPr id="54323" name="Line 53">
            <a:extLst>
              <a:ext uri="{FF2B5EF4-FFF2-40B4-BE49-F238E27FC236}">
                <a16:creationId xmlns:a16="http://schemas.microsoft.com/office/drawing/2014/main" id="{B20D382E-EFB6-4C12-A17D-1B1C84752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419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Oval 54">
            <a:extLst>
              <a:ext uri="{FF2B5EF4-FFF2-40B4-BE49-F238E27FC236}">
                <a16:creationId xmlns:a16="http://schemas.microsoft.com/office/drawing/2014/main" id="{142F0F88-7731-41E5-B9B5-945938E7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14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35</a:t>
            </a:r>
          </a:p>
        </p:txBody>
      </p:sp>
      <p:sp>
        <p:nvSpPr>
          <p:cNvPr id="54325" name="Oval 55">
            <a:extLst>
              <a:ext uri="{FF2B5EF4-FFF2-40B4-BE49-F238E27FC236}">
                <a16:creationId xmlns:a16="http://schemas.microsoft.com/office/drawing/2014/main" id="{C8561DFB-394E-44E4-9D90-D0F7BB79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</a:t>
            </a:r>
          </a:p>
        </p:txBody>
      </p:sp>
      <p:sp>
        <p:nvSpPr>
          <p:cNvPr id="54326" name="Oval 56">
            <a:extLst>
              <a:ext uri="{FF2B5EF4-FFF2-40B4-BE49-F238E27FC236}">
                <a16:creationId xmlns:a16="http://schemas.microsoft.com/office/drawing/2014/main" id="{62DBD2AA-8E5E-4AF0-960C-0BB5C49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55</a:t>
            </a:r>
          </a:p>
        </p:txBody>
      </p:sp>
      <p:sp>
        <p:nvSpPr>
          <p:cNvPr id="54327" name="Line 57">
            <a:extLst>
              <a:ext uri="{FF2B5EF4-FFF2-40B4-BE49-F238E27FC236}">
                <a16:creationId xmlns:a16="http://schemas.microsoft.com/office/drawing/2014/main" id="{70D65186-F845-479C-BF2C-0AF84B958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58">
            <a:extLst>
              <a:ext uri="{FF2B5EF4-FFF2-40B4-BE49-F238E27FC236}">
                <a16:creationId xmlns:a16="http://schemas.microsoft.com/office/drawing/2014/main" id="{85412213-1CE8-4223-9EA7-A0D1FE8EA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Line 59">
            <a:extLst>
              <a:ext uri="{FF2B5EF4-FFF2-40B4-BE49-F238E27FC236}">
                <a16:creationId xmlns:a16="http://schemas.microsoft.com/office/drawing/2014/main" id="{B345B37D-0913-4A28-AB8F-E896C9F6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95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0" name="Line 60">
            <a:extLst>
              <a:ext uri="{FF2B5EF4-FFF2-40B4-BE49-F238E27FC236}">
                <a16:creationId xmlns:a16="http://schemas.microsoft.com/office/drawing/2014/main" id="{16343716-632C-4572-9A82-CB7BE9C30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C521FC81-5FE1-410A-9B7E-D1D1EF7FE4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692150"/>
            <a:ext cx="7467600" cy="4873625"/>
          </a:xfrm>
        </p:spPr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对于一个高度为</a:t>
            </a:r>
            <a:r>
              <a:rPr lang="en-US" altLang="zh-CN"/>
              <a:t>h</a:t>
            </a:r>
            <a:r>
              <a:rPr lang="zh-CN" altLang="en-US"/>
              <a:t> 的</a:t>
            </a:r>
            <a:r>
              <a:rPr lang="en-US" altLang="zh-CN"/>
              <a:t>AVL</a:t>
            </a:r>
            <a:r>
              <a:rPr lang="zh-CN" altLang="en-US"/>
              <a:t> 树</a:t>
            </a:r>
            <a:r>
              <a:rPr lang="en-US" altLang="zh-CN"/>
              <a:t>,</a:t>
            </a:r>
            <a:r>
              <a:rPr lang="zh-CN" altLang="en-US"/>
              <a:t> 其最少结点数是多少</a:t>
            </a:r>
            <a:r>
              <a:rPr lang="en-US" altLang="zh-CN"/>
              <a:t>?</a:t>
            </a:r>
            <a:r>
              <a:rPr lang="zh-CN" altLang="en-US"/>
              <a:t>反之</a:t>
            </a:r>
            <a:r>
              <a:rPr lang="en-US" altLang="zh-CN"/>
              <a:t>,</a:t>
            </a:r>
            <a:r>
              <a:rPr lang="zh-CN" altLang="en-US"/>
              <a:t> 对于一个有</a:t>
            </a:r>
            <a:r>
              <a:rPr lang="en-US" altLang="zh-CN"/>
              <a:t>n</a:t>
            </a:r>
            <a:r>
              <a:rPr lang="zh-CN" altLang="en-US"/>
              <a:t> 个结点的</a:t>
            </a:r>
            <a:r>
              <a:rPr lang="en-US" altLang="zh-CN"/>
              <a:t>AVL</a:t>
            </a:r>
            <a:r>
              <a:rPr lang="zh-CN" altLang="en-US"/>
              <a:t> 树</a:t>
            </a:r>
            <a:r>
              <a:rPr lang="en-US" altLang="zh-CN"/>
              <a:t>,</a:t>
            </a:r>
            <a:r>
              <a:rPr lang="zh-CN" altLang="en-US"/>
              <a:t>  其最大高度是多少</a:t>
            </a:r>
            <a:r>
              <a:rPr lang="en-US" altLang="zh-CN"/>
              <a:t>?</a:t>
            </a:r>
            <a:r>
              <a:rPr lang="zh-CN" altLang="en-US"/>
              <a:t>  最小高度是多少</a:t>
            </a:r>
            <a:r>
              <a:rPr lang="en-US" altLang="zh-CN"/>
              <a:t>?</a:t>
            </a:r>
            <a:r>
              <a:rPr lang="zh-CN" altLang="en-US"/>
              <a:t> 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82BA6A-0843-406E-9C98-1FE15ECE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458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endParaRPr lang="en-US" altLang="zh-CN" sz="2400" b="1">
              <a:latin typeface="Century Schoolbook" panose="020B0604020202020204" pitchFamily="18" charset="0"/>
              <a:ea typeface="幼圆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en-US" altLang="zh-CN" sz="2400" b="1">
                <a:latin typeface="Century Schoolbook" panose="020B06040202020202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zh-CN" sz="2400">
                <a:latin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200">
                <a:latin typeface="宋体" panose="02010600030101010101" pitchFamily="2" charset="-122"/>
                <a:sym typeface="Symbol" panose="05050102010706020507" pitchFamily="18" charset="2"/>
              </a:rPr>
              <a:t> h </a:t>
            </a:r>
            <a:r>
              <a:rPr lang="zh-CN" altLang="zh-CN" sz="2400">
                <a:latin typeface="宋体" panose="02010600030101010101" pitchFamily="2" charset="-122"/>
                <a:sym typeface="Symbol" panose="05050102010706020507" pitchFamily="18" charset="2"/>
              </a:rPr>
              <a:t>为一棵高度为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，且结点个数最少的平衡二叉树。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pSp>
        <p:nvGrpSpPr>
          <p:cNvPr id="5" name="Group 91">
            <a:extLst>
              <a:ext uri="{FF2B5EF4-FFF2-40B4-BE49-F238E27FC236}">
                <a16:creationId xmlns:a16="http://schemas.microsoft.com/office/drawing/2014/main" id="{FC57662B-0FA7-43E1-84E1-53456D13106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24200"/>
            <a:ext cx="3657600" cy="1752600"/>
            <a:chOff x="192" y="1968"/>
            <a:chExt cx="2304" cy="1104"/>
          </a:xfrm>
        </p:grpSpPr>
        <p:sp>
          <p:nvSpPr>
            <p:cNvPr id="56394" name="Text Box 14">
              <a:extLst>
                <a:ext uri="{FF2B5EF4-FFF2-40B4-BE49-F238E27FC236}">
                  <a16:creationId xmlns:a16="http://schemas.microsoft.com/office/drawing/2014/main" id="{45F43361-53F4-4E72-8109-854E20C4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h-2</a:t>
              </a:r>
            </a:p>
          </p:txBody>
        </p:sp>
        <p:grpSp>
          <p:nvGrpSpPr>
            <p:cNvPr id="56395" name="Group 90">
              <a:extLst>
                <a:ext uri="{FF2B5EF4-FFF2-40B4-BE49-F238E27FC236}">
                  <a16:creationId xmlns:a16="http://schemas.microsoft.com/office/drawing/2014/main" id="{17229EC9-0D35-4154-8C30-98467D0DF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968"/>
              <a:ext cx="2064" cy="1104"/>
              <a:chOff x="432" y="1968"/>
              <a:chExt cx="2064" cy="1104"/>
            </a:xfrm>
          </p:grpSpPr>
          <p:sp>
            <p:nvSpPr>
              <p:cNvPr id="56396" name="AutoShape 6">
                <a:extLst>
                  <a:ext uri="{FF2B5EF4-FFF2-40B4-BE49-F238E27FC236}">
                    <a16:creationId xmlns:a16="http://schemas.microsoft.com/office/drawing/2014/main" id="{E29FBD41-661D-4314-A6B8-FA4E653E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397" name="Rectangle 7">
                <a:extLst>
                  <a:ext uri="{FF2B5EF4-FFF2-40B4-BE49-F238E27FC236}">
                    <a16:creationId xmlns:a16="http://schemas.microsoft.com/office/drawing/2014/main" id="{A0DF9704-C4B1-4DD8-A22C-80EBAB7C4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398" name="Rectangle 8">
                <a:extLst>
                  <a:ext uri="{FF2B5EF4-FFF2-40B4-BE49-F238E27FC236}">
                    <a16:creationId xmlns:a16="http://schemas.microsoft.com/office/drawing/2014/main" id="{095D1042-D55D-4C38-BD95-11799047D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399" name="Line 9">
                <a:extLst>
                  <a:ext uri="{FF2B5EF4-FFF2-40B4-BE49-F238E27FC236}">
                    <a16:creationId xmlns:a16="http://schemas.microsoft.com/office/drawing/2014/main" id="{5D539A3C-8C4A-4996-B4ED-C4D804B44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Line 10">
                <a:extLst>
                  <a:ext uri="{FF2B5EF4-FFF2-40B4-BE49-F238E27FC236}">
                    <a16:creationId xmlns:a16="http://schemas.microsoft.com/office/drawing/2014/main" id="{2B5FA7D4-8F1E-4BBB-BDB2-380590A3B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1" name="Text Box 11">
                <a:extLst>
                  <a:ext uri="{FF2B5EF4-FFF2-40B4-BE49-F238E27FC236}">
                    <a16:creationId xmlns:a16="http://schemas.microsoft.com/office/drawing/2014/main" id="{03288BA0-1D61-4044-9E19-6AEAFBD5E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371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8000" b="1"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56402" name="Text Box 12">
                <a:extLst>
                  <a:ext uri="{FF2B5EF4-FFF2-40B4-BE49-F238E27FC236}">
                    <a16:creationId xmlns:a16="http://schemas.microsoft.com/office/drawing/2014/main" id="{F91C149A-F5E4-4DF3-918B-3130BB602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544"/>
                <a:ext cx="3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56403" name="Text Box 13">
                <a:extLst>
                  <a:ext uri="{FF2B5EF4-FFF2-40B4-BE49-F238E27FC236}">
                    <a16:creationId xmlns:a16="http://schemas.microsoft.com/office/drawing/2014/main" id="{BBB8F0FA-5217-42E0-B26E-24A253BE3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208"/>
                <a:ext cx="326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6600" b="1">
                    <a:latin typeface="Times New Roman" panose="02020603050405020304" pitchFamily="18" charset="0"/>
                  </a:rPr>
                  <a:t>{</a:t>
                </a:r>
              </a:p>
            </p:txBody>
          </p:sp>
          <p:sp>
            <p:nvSpPr>
              <p:cNvPr id="56404" name="Text Box 15">
                <a:extLst>
                  <a:ext uri="{FF2B5EF4-FFF2-40B4-BE49-F238E27FC236}">
                    <a16:creationId xmlns:a16="http://schemas.microsoft.com/office/drawing/2014/main" id="{C3FD87E4-5AFA-4777-A026-C9C4DAF78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00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56405" name="Line 16">
                <a:extLst>
                  <a:ext uri="{FF2B5EF4-FFF2-40B4-BE49-F238E27FC236}">
                    <a16:creationId xmlns:a16="http://schemas.microsoft.com/office/drawing/2014/main" id="{CA5EA388-5F5A-4F2E-8D72-17ECB8BD4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6" name="Line 17">
                <a:extLst>
                  <a:ext uri="{FF2B5EF4-FFF2-40B4-BE49-F238E27FC236}">
                    <a16:creationId xmlns:a16="http://schemas.microsoft.com/office/drawing/2014/main" id="{247A58AB-B7FB-487D-9B42-0E6D5A1B9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7" name="Line 18">
                <a:extLst>
                  <a:ext uri="{FF2B5EF4-FFF2-40B4-BE49-F238E27FC236}">
                    <a16:creationId xmlns:a16="http://schemas.microsoft.com/office/drawing/2014/main" id="{A58DDB0C-77A6-435B-B97F-DF576932B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8" name="Line 19">
                <a:extLst>
                  <a:ext uri="{FF2B5EF4-FFF2-40B4-BE49-F238E27FC236}">
                    <a16:creationId xmlns:a16="http://schemas.microsoft.com/office/drawing/2014/main" id="{66C31713-24DB-4B83-A320-B258DCDA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Text Box 20">
            <a:extLst>
              <a:ext uri="{FF2B5EF4-FFF2-40B4-BE49-F238E27FC236}">
                <a16:creationId xmlns:a16="http://schemas.microsoft.com/office/drawing/2014/main" id="{A1D53084-8136-441E-9008-B2A6FCD1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22388"/>
            <a:ext cx="77136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假设右子树高度为</a:t>
            </a:r>
            <a:r>
              <a:rPr kumimoji="1" lang="en-US" altLang="zh-CN" sz="2400">
                <a:latin typeface="Times New Roman" panose="02020603050405020304" pitchFamily="18" charset="0"/>
              </a:rPr>
              <a:t>h-1</a:t>
            </a:r>
            <a:r>
              <a:rPr kumimoji="1" lang="zh-CN" altLang="en-US" sz="2400">
                <a:latin typeface="Times New Roman" panose="02020603050405020304" pitchFamily="18" charset="0"/>
              </a:rPr>
              <a:t>，因结点个数最少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左子树高度只能是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h-2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这两棵左子树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右子树高度分别为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h-2, h-1,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也一定是结点数最少的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2" name="Group 89">
            <a:extLst>
              <a:ext uri="{FF2B5EF4-FFF2-40B4-BE49-F238E27FC236}">
                <a16:creationId xmlns:a16="http://schemas.microsoft.com/office/drawing/2014/main" id="{E235A878-23B6-4526-9EE8-53485AEF187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29200"/>
            <a:ext cx="1955800" cy="1600200"/>
            <a:chOff x="2880" y="3168"/>
            <a:chExt cx="1232" cy="1008"/>
          </a:xfrm>
        </p:grpSpPr>
        <p:sp>
          <p:nvSpPr>
            <p:cNvPr id="56377" name="Text Box 29">
              <a:extLst>
                <a:ext uri="{FF2B5EF4-FFF2-40B4-BE49-F238E27FC236}">
                  <a16:creationId xmlns:a16="http://schemas.microsoft.com/office/drawing/2014/main" id="{19DE85B6-7B30-4CCC-92E2-64D1E7C4A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6378" name="Group 87">
              <a:extLst>
                <a:ext uri="{FF2B5EF4-FFF2-40B4-BE49-F238E27FC236}">
                  <a16:creationId xmlns:a16="http://schemas.microsoft.com/office/drawing/2014/main" id="{79230606-67F8-458B-BE0C-4F4FBB70F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68"/>
              <a:ext cx="1232" cy="1008"/>
              <a:chOff x="2880" y="3168"/>
              <a:chExt cx="1232" cy="1008"/>
            </a:xfrm>
          </p:grpSpPr>
          <p:sp>
            <p:nvSpPr>
              <p:cNvPr id="56379" name="Text Box 21">
                <a:extLst>
                  <a:ext uri="{FF2B5EF4-FFF2-40B4-BE49-F238E27FC236}">
                    <a16:creationId xmlns:a16="http://schemas.microsoft.com/office/drawing/2014/main" id="{651EF356-17CA-481B-800D-7439CDE6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n = 7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0" name="Text Box 30">
                <a:extLst>
                  <a:ext uri="{FF2B5EF4-FFF2-40B4-BE49-F238E27FC236}">
                    <a16:creationId xmlns:a16="http://schemas.microsoft.com/office/drawing/2014/main" id="{62B419FD-39C8-47C9-8BAB-E8A8DC313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1" name="Text Box 31">
                <a:extLst>
                  <a:ext uri="{FF2B5EF4-FFF2-40B4-BE49-F238E27FC236}">
                    <a16:creationId xmlns:a16="http://schemas.microsoft.com/office/drawing/2014/main" id="{31490C86-B7D7-42D7-9E58-910611AD6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2" name="Text Box 32">
                <a:extLst>
                  <a:ext uri="{FF2B5EF4-FFF2-40B4-BE49-F238E27FC236}">
                    <a16:creationId xmlns:a16="http://schemas.microsoft.com/office/drawing/2014/main" id="{A8071EA9-8493-4D87-BEB7-4E5F5D6E1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3" name="Text Box 33">
                <a:extLst>
                  <a:ext uri="{FF2B5EF4-FFF2-40B4-BE49-F238E27FC236}">
                    <a16:creationId xmlns:a16="http://schemas.microsoft.com/office/drawing/2014/main" id="{88EFB5E8-08B5-4050-BEF9-F63237245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4" name="Text Box 34">
                <a:extLst>
                  <a:ext uri="{FF2B5EF4-FFF2-40B4-BE49-F238E27FC236}">
                    <a16:creationId xmlns:a16="http://schemas.microsoft.com/office/drawing/2014/main" id="{74BD230D-EBA7-4DD3-9A6E-F68EF2AAFD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5" name="Text Box 35">
                <a:extLst>
                  <a:ext uri="{FF2B5EF4-FFF2-40B4-BE49-F238E27FC236}">
                    <a16:creationId xmlns:a16="http://schemas.microsoft.com/office/drawing/2014/main" id="{A43588EB-976F-4E04-87A5-799293524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60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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6" name="Line 52">
                <a:extLst>
                  <a:ext uri="{FF2B5EF4-FFF2-40B4-BE49-F238E27FC236}">
                    <a16:creationId xmlns:a16="http://schemas.microsoft.com/office/drawing/2014/main" id="{6CB80987-E5B0-4D37-9AAF-162356B6B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7" name="Line 53">
                <a:extLst>
                  <a:ext uri="{FF2B5EF4-FFF2-40B4-BE49-F238E27FC236}">
                    <a16:creationId xmlns:a16="http://schemas.microsoft.com/office/drawing/2014/main" id="{69C43CEB-799C-401A-B2A3-27E0E3E34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8" name="Line 54">
                <a:extLst>
                  <a:ext uri="{FF2B5EF4-FFF2-40B4-BE49-F238E27FC236}">
                    <a16:creationId xmlns:a16="http://schemas.microsoft.com/office/drawing/2014/main" id="{9FF8F33F-C1CA-4763-994B-E62E10F5B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9" name="Line 55">
                <a:extLst>
                  <a:ext uri="{FF2B5EF4-FFF2-40B4-BE49-F238E27FC236}">
                    <a16:creationId xmlns:a16="http://schemas.microsoft.com/office/drawing/2014/main" id="{8998C8F4-A857-42EA-A212-2981AABD8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0" name="Line 56">
                <a:extLst>
                  <a:ext uri="{FF2B5EF4-FFF2-40B4-BE49-F238E27FC236}">
                    <a16:creationId xmlns:a16="http://schemas.microsoft.com/office/drawing/2014/main" id="{F6E4A86F-DF4D-4D34-AE5A-BDF2FC9C7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1" name="Line 57">
                <a:extLst>
                  <a:ext uri="{FF2B5EF4-FFF2-40B4-BE49-F238E27FC236}">
                    <a16:creationId xmlns:a16="http://schemas.microsoft.com/office/drawing/2014/main" id="{EC622D9A-FA6C-41E6-BB11-4B0964E4D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2" name="Text Box 74">
                <a:extLst>
                  <a:ext uri="{FF2B5EF4-FFF2-40B4-BE49-F238E27FC236}">
                    <a16:creationId xmlns:a16="http://schemas.microsoft.com/office/drawing/2014/main" id="{436D25B9-AC9B-4FE7-9F26-D8C2F95B7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h = 3</a:t>
                </a:r>
              </a:p>
            </p:txBody>
          </p:sp>
          <p:sp>
            <p:nvSpPr>
              <p:cNvPr id="56393" name="Text Box 78">
                <a:extLst>
                  <a:ext uri="{FF2B5EF4-FFF2-40B4-BE49-F238E27FC236}">
                    <a16:creationId xmlns:a16="http://schemas.microsoft.com/office/drawing/2014/main" id="{6EB7E0D0-A873-4348-B4D4-F0318DB69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696"/>
                <a:ext cx="3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kumimoji="1" lang="en-US" altLang="zh-CN" sz="12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3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D28E142F-85F5-4980-BB71-3861BFB20F4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029200"/>
            <a:ext cx="1498600" cy="1219200"/>
            <a:chOff x="1008" y="3168"/>
            <a:chExt cx="944" cy="768"/>
          </a:xfrm>
        </p:grpSpPr>
        <p:sp>
          <p:nvSpPr>
            <p:cNvPr id="56371" name="Text Box 23">
              <a:extLst>
                <a:ext uri="{FF2B5EF4-FFF2-40B4-BE49-F238E27FC236}">
                  <a16:creationId xmlns:a16="http://schemas.microsoft.com/office/drawing/2014/main" id="{D5FB52B2-E75C-4F42-B33F-9A4D0E0D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72" name="Text Box 24">
              <a:extLst>
                <a:ext uri="{FF2B5EF4-FFF2-40B4-BE49-F238E27FC236}">
                  <a16:creationId xmlns:a16="http://schemas.microsoft.com/office/drawing/2014/main" id="{C47F89C6-1D62-4033-BF15-F81C5A368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73" name="Line 48">
              <a:extLst>
                <a:ext uri="{FF2B5EF4-FFF2-40B4-BE49-F238E27FC236}">
                  <a16:creationId xmlns:a16="http://schemas.microsoft.com/office/drawing/2014/main" id="{19BB2936-6114-4A8A-AB9D-E9B7554D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4" name="Text Box 72">
              <a:extLst>
                <a:ext uri="{FF2B5EF4-FFF2-40B4-BE49-F238E27FC236}">
                  <a16:creationId xmlns:a16="http://schemas.microsoft.com/office/drawing/2014/main" id="{E2D7C782-34E5-4461-BD03-327C652B7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6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h = 1</a:t>
              </a:r>
            </a:p>
          </p:txBody>
        </p:sp>
        <p:sp>
          <p:nvSpPr>
            <p:cNvPr id="56375" name="Text Box 76">
              <a:extLst>
                <a:ext uri="{FF2B5EF4-FFF2-40B4-BE49-F238E27FC236}">
                  <a16:creationId xmlns:a16="http://schemas.microsoft.com/office/drawing/2014/main" id="{0AA773E1-0FF7-4164-9590-6272C17C2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5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kumimoji="1" lang="en-US" altLang="zh-CN" sz="1200">
                  <a:latin typeface="Times New Roman" panose="02020603050405020304" pitchFamily="18" charset="0"/>
                  <a:sym typeface="Wingdings" panose="05000000000000000000" pitchFamily="2" charset="2"/>
                </a:rPr>
                <a:t> 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76" name="Text Box 80">
              <a:extLst>
                <a:ext uri="{FF2B5EF4-FFF2-40B4-BE49-F238E27FC236}">
                  <a16:creationId xmlns:a16="http://schemas.microsoft.com/office/drawing/2014/main" id="{D9078208-1DBD-4FEE-9446-D96E3965F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64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n = 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Group 86">
            <a:extLst>
              <a:ext uri="{FF2B5EF4-FFF2-40B4-BE49-F238E27FC236}">
                <a16:creationId xmlns:a16="http://schemas.microsoft.com/office/drawing/2014/main" id="{51C4E983-1327-4AFE-939F-100CF847980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29200"/>
            <a:ext cx="1574800" cy="1295400"/>
            <a:chOff x="1824" y="3168"/>
            <a:chExt cx="992" cy="816"/>
          </a:xfrm>
        </p:grpSpPr>
        <p:sp>
          <p:nvSpPr>
            <p:cNvPr id="56361" name="Text Box 25">
              <a:extLst>
                <a:ext uri="{FF2B5EF4-FFF2-40B4-BE49-F238E27FC236}">
                  <a16:creationId xmlns:a16="http://schemas.microsoft.com/office/drawing/2014/main" id="{B51FD7D3-4E85-4393-B8B3-A258A4091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62" name="Text Box 26">
              <a:extLst>
                <a:ext uri="{FF2B5EF4-FFF2-40B4-BE49-F238E27FC236}">
                  <a16:creationId xmlns:a16="http://schemas.microsoft.com/office/drawing/2014/main" id="{3CAEB0AA-B466-4DD5-ACDB-7E90FF37A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63" name="Text Box 27">
              <a:extLst>
                <a:ext uri="{FF2B5EF4-FFF2-40B4-BE49-F238E27FC236}">
                  <a16:creationId xmlns:a16="http://schemas.microsoft.com/office/drawing/2014/main" id="{1F86DEFB-C4F2-4AA2-B307-0D01C4CBF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64" name="Text Box 28">
              <a:extLst>
                <a:ext uri="{FF2B5EF4-FFF2-40B4-BE49-F238E27FC236}">
                  <a16:creationId xmlns:a16="http://schemas.microsoft.com/office/drawing/2014/main" id="{F4132587-1387-4D69-95B9-02F7E9A0C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65" name="Line 49">
              <a:extLst>
                <a:ext uri="{FF2B5EF4-FFF2-40B4-BE49-F238E27FC236}">
                  <a16:creationId xmlns:a16="http://schemas.microsoft.com/office/drawing/2014/main" id="{C77A021F-848C-4BA4-A12E-C1F86A35F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Line 50">
              <a:extLst>
                <a:ext uri="{FF2B5EF4-FFF2-40B4-BE49-F238E27FC236}">
                  <a16:creationId xmlns:a16="http://schemas.microsoft.com/office/drawing/2014/main" id="{5DFE3A1E-130A-4E69-A26C-4FDBDFF7E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Line 51">
              <a:extLst>
                <a:ext uri="{FF2B5EF4-FFF2-40B4-BE49-F238E27FC236}">
                  <a16:creationId xmlns:a16="http://schemas.microsoft.com/office/drawing/2014/main" id="{72698538-0B20-4E22-A61D-0EC2C7CB8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Text Box 73">
              <a:extLst>
                <a:ext uri="{FF2B5EF4-FFF2-40B4-BE49-F238E27FC236}">
                  <a16:creationId xmlns:a16="http://schemas.microsoft.com/office/drawing/2014/main" id="{E503043E-E118-4830-A4B7-A6AF71BD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68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h =2</a:t>
              </a:r>
            </a:p>
          </p:txBody>
        </p:sp>
        <p:sp>
          <p:nvSpPr>
            <p:cNvPr id="56369" name="Text Box 77">
              <a:extLst>
                <a:ext uri="{FF2B5EF4-FFF2-40B4-BE49-F238E27FC236}">
                  <a16:creationId xmlns:a16="http://schemas.microsoft.com/office/drawing/2014/main" id="{F8F34503-8644-4FD3-972F-3160CE3A1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50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kumimoji="1" lang="en-US" altLang="zh-CN" sz="1200">
                  <a:latin typeface="Times New Roman" panose="02020603050405020304" pitchFamily="18" charset="0"/>
                  <a:sym typeface="Wingdings" panose="05000000000000000000" pitchFamily="2" charset="2"/>
                </a:rPr>
                <a:t> 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70" name="Text Box 81">
              <a:extLst>
                <a:ext uri="{FF2B5EF4-FFF2-40B4-BE49-F238E27FC236}">
                  <a16:creationId xmlns:a16="http://schemas.microsoft.com/office/drawing/2014/main" id="{52C06C1D-FFE4-42F9-A176-F2BD670F5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69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n = 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88">
            <a:extLst>
              <a:ext uri="{FF2B5EF4-FFF2-40B4-BE49-F238E27FC236}">
                <a16:creationId xmlns:a16="http://schemas.microsoft.com/office/drawing/2014/main" id="{D6B41F7F-C334-47F4-837A-1B3EC2C4F5F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29200"/>
            <a:ext cx="2438400" cy="1828800"/>
            <a:chOff x="4224" y="3168"/>
            <a:chExt cx="1536" cy="1152"/>
          </a:xfrm>
        </p:grpSpPr>
        <p:sp>
          <p:nvSpPr>
            <p:cNvPr id="56334" name="Text Box 36">
              <a:extLst>
                <a:ext uri="{FF2B5EF4-FFF2-40B4-BE49-F238E27FC236}">
                  <a16:creationId xmlns:a16="http://schemas.microsoft.com/office/drawing/2014/main" id="{7CDDA5AF-0BB9-4C40-B993-E52D14705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5" name="Text Box 37">
              <a:extLst>
                <a:ext uri="{FF2B5EF4-FFF2-40B4-BE49-F238E27FC236}">
                  <a16:creationId xmlns:a16="http://schemas.microsoft.com/office/drawing/2014/main" id="{F828C2E8-CB29-4258-A78F-84E703535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6" name="Text Box 38">
              <a:extLst>
                <a:ext uri="{FF2B5EF4-FFF2-40B4-BE49-F238E27FC236}">
                  <a16:creationId xmlns:a16="http://schemas.microsoft.com/office/drawing/2014/main" id="{002D80E3-FB2A-4AD1-AC5F-713C1D7F3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7" name="Text Box 39">
              <a:extLst>
                <a:ext uri="{FF2B5EF4-FFF2-40B4-BE49-F238E27FC236}">
                  <a16:creationId xmlns:a16="http://schemas.microsoft.com/office/drawing/2014/main" id="{638EB598-DAE3-453C-9A97-576EBFCDD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8" name="Text Box 40">
              <a:extLst>
                <a:ext uri="{FF2B5EF4-FFF2-40B4-BE49-F238E27FC236}">
                  <a16:creationId xmlns:a16="http://schemas.microsoft.com/office/drawing/2014/main" id="{E58755DF-2E21-4AF8-B4B9-275B3A810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9" name="Text Box 41">
              <a:extLst>
                <a:ext uri="{FF2B5EF4-FFF2-40B4-BE49-F238E27FC236}">
                  <a16:creationId xmlns:a16="http://schemas.microsoft.com/office/drawing/2014/main" id="{BDE4522B-B85E-4850-9848-C976911E4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0" name="Text Box 42">
              <a:extLst>
                <a:ext uri="{FF2B5EF4-FFF2-40B4-BE49-F238E27FC236}">
                  <a16:creationId xmlns:a16="http://schemas.microsoft.com/office/drawing/2014/main" id="{C38053E3-3E34-4411-B81C-7E6919B3F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1" name="Text Box 43">
              <a:extLst>
                <a:ext uri="{FF2B5EF4-FFF2-40B4-BE49-F238E27FC236}">
                  <a16:creationId xmlns:a16="http://schemas.microsoft.com/office/drawing/2014/main" id="{6E03B4C3-A442-401F-BC1C-3CEDA99E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2" name="Text Box 44">
              <a:extLst>
                <a:ext uri="{FF2B5EF4-FFF2-40B4-BE49-F238E27FC236}">
                  <a16:creationId xmlns:a16="http://schemas.microsoft.com/office/drawing/2014/main" id="{4BDB0C3C-5C23-48F1-B3B2-474DA7A08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3" name="Text Box 45">
              <a:extLst>
                <a:ext uri="{FF2B5EF4-FFF2-40B4-BE49-F238E27FC236}">
                  <a16:creationId xmlns:a16="http://schemas.microsoft.com/office/drawing/2014/main" id="{8818D666-857B-4CDA-9E99-632AF88F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4" name="Text Box 46">
              <a:extLst>
                <a:ext uri="{FF2B5EF4-FFF2-40B4-BE49-F238E27FC236}">
                  <a16:creationId xmlns:a16="http://schemas.microsoft.com/office/drawing/2014/main" id="{FEABF76B-10E7-4D54-BCF8-BD3DBA3C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5" name="Text Box 47">
              <a:extLst>
                <a:ext uri="{FF2B5EF4-FFF2-40B4-BE49-F238E27FC236}">
                  <a16:creationId xmlns:a16="http://schemas.microsoft.com/office/drawing/2014/main" id="{9E4C9A7F-528B-426F-9851-7BF4A1F93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" y="384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46" name="Line 58">
              <a:extLst>
                <a:ext uri="{FF2B5EF4-FFF2-40B4-BE49-F238E27FC236}">
                  <a16:creationId xmlns:a16="http://schemas.microsoft.com/office/drawing/2014/main" id="{1D1120DE-7695-4869-97A3-4BE6C5A26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59">
              <a:extLst>
                <a:ext uri="{FF2B5EF4-FFF2-40B4-BE49-F238E27FC236}">
                  <a16:creationId xmlns:a16="http://schemas.microsoft.com/office/drawing/2014/main" id="{4A4D698D-0BAC-4825-987B-963950BAD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60">
              <a:extLst>
                <a:ext uri="{FF2B5EF4-FFF2-40B4-BE49-F238E27FC236}">
                  <a16:creationId xmlns:a16="http://schemas.microsoft.com/office/drawing/2014/main" id="{8E4D132D-E226-49CF-9E2E-31E0668BA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61">
              <a:extLst>
                <a:ext uri="{FF2B5EF4-FFF2-40B4-BE49-F238E27FC236}">
                  <a16:creationId xmlns:a16="http://schemas.microsoft.com/office/drawing/2014/main" id="{5F201F9F-BA32-431F-8F2D-CB8AE5F0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62">
              <a:extLst>
                <a:ext uri="{FF2B5EF4-FFF2-40B4-BE49-F238E27FC236}">
                  <a16:creationId xmlns:a16="http://schemas.microsoft.com/office/drawing/2014/main" id="{1800B3D8-3C93-49DA-903D-9C960EAD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63">
              <a:extLst>
                <a:ext uri="{FF2B5EF4-FFF2-40B4-BE49-F238E27FC236}">
                  <a16:creationId xmlns:a16="http://schemas.microsoft.com/office/drawing/2014/main" id="{0A39A8C0-3971-47E3-A458-660E74E4D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6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64">
              <a:extLst>
                <a:ext uri="{FF2B5EF4-FFF2-40B4-BE49-F238E27FC236}">
                  <a16:creationId xmlns:a16="http://schemas.microsoft.com/office/drawing/2014/main" id="{60DC1D7B-3FFD-4AC9-8249-45A2A9707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37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65">
              <a:extLst>
                <a:ext uri="{FF2B5EF4-FFF2-40B4-BE49-F238E27FC236}">
                  <a16:creationId xmlns:a16="http://schemas.microsoft.com/office/drawing/2014/main" id="{D6E13C9C-F924-4FF7-B01E-2741737FF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66">
              <a:extLst>
                <a:ext uri="{FF2B5EF4-FFF2-40B4-BE49-F238E27FC236}">
                  <a16:creationId xmlns:a16="http://schemas.microsoft.com/office/drawing/2014/main" id="{3639221F-0A06-4245-940B-C42BF0048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64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67">
              <a:extLst>
                <a:ext uri="{FF2B5EF4-FFF2-40B4-BE49-F238E27FC236}">
                  <a16:creationId xmlns:a16="http://schemas.microsoft.com/office/drawing/2014/main" id="{A6671395-EF20-4992-91A7-EB550B898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50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68">
              <a:extLst>
                <a:ext uri="{FF2B5EF4-FFF2-40B4-BE49-F238E27FC236}">
                  <a16:creationId xmlns:a16="http://schemas.microsoft.com/office/drawing/2014/main" id="{E5D11C66-085E-47D7-80F4-B8D12D5EE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Line 69">
              <a:extLst>
                <a:ext uri="{FF2B5EF4-FFF2-40B4-BE49-F238E27FC236}">
                  <a16:creationId xmlns:a16="http://schemas.microsoft.com/office/drawing/2014/main" id="{7CDA8C9F-FBFE-4E74-8AAF-C5B0CFB28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Text Box 70">
              <a:extLst>
                <a:ext uri="{FF2B5EF4-FFF2-40B4-BE49-F238E27FC236}">
                  <a16:creationId xmlns:a16="http://schemas.microsoft.com/office/drawing/2014/main" id="{D39EAC9D-FC60-48E5-AD04-863834D67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" y="321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h = 4</a:t>
              </a:r>
            </a:p>
          </p:txBody>
        </p:sp>
        <p:sp>
          <p:nvSpPr>
            <p:cNvPr id="56359" name="Text Box 79">
              <a:extLst>
                <a:ext uri="{FF2B5EF4-FFF2-40B4-BE49-F238E27FC236}">
                  <a16:creationId xmlns:a16="http://schemas.microsoft.com/office/drawing/2014/main" id="{2437A741-9BAB-4F66-BE36-19993EAA6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840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kumimoji="1" lang="en-US" altLang="zh-CN" sz="1200">
                  <a:latin typeface="Times New Roman" panose="02020603050405020304" pitchFamily="18" charset="0"/>
                  <a:sym typeface="Wingdings" panose="05000000000000000000" pitchFamily="2" charset="2"/>
                </a:rPr>
                <a:t> 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60" name="Text Box 82">
              <a:extLst>
                <a:ext uri="{FF2B5EF4-FFF2-40B4-BE49-F238E27FC236}">
                  <a16:creationId xmlns:a16="http://schemas.microsoft.com/office/drawing/2014/main" id="{F0B99155-0CBC-4D70-B7C9-A854E506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4032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n =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6" name="Group 84">
            <a:extLst>
              <a:ext uri="{FF2B5EF4-FFF2-40B4-BE49-F238E27FC236}">
                <a16:creationId xmlns:a16="http://schemas.microsoft.com/office/drawing/2014/main" id="{26E22D34-D787-4F8F-81DB-815C58F6E64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1117600" cy="1143000"/>
            <a:chOff x="432" y="3168"/>
            <a:chExt cx="704" cy="720"/>
          </a:xfrm>
        </p:grpSpPr>
        <p:sp>
          <p:nvSpPr>
            <p:cNvPr id="56330" name="Text Box 22">
              <a:extLst>
                <a:ext uri="{FF2B5EF4-FFF2-40B4-BE49-F238E27FC236}">
                  <a16:creationId xmlns:a16="http://schemas.microsoft.com/office/drawing/2014/main" id="{62010443-4BDF-46E4-8883-F55F5FA85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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1" name="Text Box 71">
              <a:extLst>
                <a:ext uri="{FF2B5EF4-FFF2-40B4-BE49-F238E27FC236}">
                  <a16:creationId xmlns:a16="http://schemas.microsoft.com/office/drawing/2014/main" id="{B5D4981F-FFF3-4663-8A80-558840F9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6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h = 0</a:t>
              </a:r>
            </a:p>
          </p:txBody>
        </p:sp>
        <p:sp>
          <p:nvSpPr>
            <p:cNvPr id="56332" name="Text Box 75">
              <a:extLst>
                <a:ext uri="{FF2B5EF4-FFF2-40B4-BE49-F238E27FC236}">
                  <a16:creationId xmlns:a16="http://schemas.microsoft.com/office/drawing/2014/main" id="{6DCB09BD-8244-45D0-B30C-1DAE4E0BC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T</a:t>
              </a:r>
              <a:r>
                <a:rPr kumimoji="1" lang="en-US" altLang="zh-CN" sz="1200">
                  <a:latin typeface="Times New Roman" panose="02020603050405020304" pitchFamily="18" charset="0"/>
                  <a:sym typeface="Wingdings" panose="05000000000000000000" pitchFamily="2" charset="2"/>
                </a:rPr>
                <a:t> 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6333" name="Text Box 83">
              <a:extLst>
                <a:ext uri="{FF2B5EF4-FFF2-40B4-BE49-F238E27FC236}">
                  <a16:creationId xmlns:a16="http://schemas.microsoft.com/office/drawing/2014/main" id="{6364AB6B-C0A5-4119-B055-593282651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00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n = 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2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8C1DE44-3397-403D-85CD-BA905648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77724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en-US" altLang="zh-CN" sz="2400">
                <a:latin typeface="Century Schoolbook" panose="020B0604020202020204" pitchFamily="18" charset="0"/>
              </a:rPr>
              <a:t> </a:t>
            </a:r>
            <a:r>
              <a:rPr lang="zh-CN" altLang="en-US" sz="2400">
                <a:latin typeface="Century Schoolbook" panose="020B0604020202020204" pitchFamily="18" charset="0"/>
              </a:rPr>
              <a:t>以上五棵平衡二叉树，又称为</a:t>
            </a:r>
            <a:r>
              <a:rPr lang="en-US" altLang="zh-CN" sz="2400">
                <a:latin typeface="Century Schoolbook" panose="020B0604020202020204" pitchFamily="18" charset="0"/>
              </a:rPr>
              <a:t>Fibonacci</a:t>
            </a:r>
            <a:r>
              <a:rPr lang="zh-CN" altLang="en-US" sz="2400">
                <a:latin typeface="Century Schoolbook" panose="020B0604020202020204" pitchFamily="18" charset="0"/>
              </a:rPr>
              <a:t>树。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zh-CN" altLang="en-US" sz="2400">
                <a:latin typeface="Century Schoolbook" panose="020B0604020202020204" pitchFamily="18" charset="0"/>
              </a:rPr>
              <a:t> 也可以这样说一棵高度为</a:t>
            </a:r>
            <a:r>
              <a:rPr lang="en-US" altLang="zh-CN" sz="2400">
                <a:latin typeface="Century Schoolbook" panose="020B0604020202020204" pitchFamily="18" charset="0"/>
              </a:rPr>
              <a:t>h</a:t>
            </a:r>
            <a:r>
              <a:rPr lang="zh-CN" altLang="en-US" sz="2400">
                <a:latin typeface="Century Schoolbook" panose="020B0604020202020204" pitchFamily="18" charset="0"/>
              </a:rPr>
              <a:t>的树，其右子树高度为</a:t>
            </a:r>
            <a:r>
              <a:rPr lang="en-US" altLang="zh-CN" sz="2400">
                <a:latin typeface="Century Schoolbook" panose="020B0604020202020204" pitchFamily="18" charset="0"/>
              </a:rPr>
              <a:t>h-1</a:t>
            </a:r>
            <a:r>
              <a:rPr lang="zh-CN" altLang="en-US" sz="2400">
                <a:latin typeface="Century Schoolbook" panose="020B0604020202020204" pitchFamily="18" charset="0"/>
              </a:rPr>
              <a:t>的</a:t>
            </a:r>
            <a:r>
              <a:rPr lang="en-US" altLang="zh-CN" sz="2400">
                <a:latin typeface="Century Schoolbook" panose="020B0604020202020204" pitchFamily="18" charset="0"/>
              </a:rPr>
              <a:t>Fibonacci</a:t>
            </a:r>
            <a:r>
              <a:rPr lang="zh-CN" altLang="en-US" sz="2400">
                <a:latin typeface="Century Schoolbook" panose="020B0604020202020204" pitchFamily="18" charset="0"/>
              </a:rPr>
              <a:t>树，左子树是高度为</a:t>
            </a:r>
            <a:r>
              <a:rPr lang="en-US" altLang="zh-CN" sz="2400">
                <a:latin typeface="Century Schoolbook" panose="020B0604020202020204" pitchFamily="18" charset="0"/>
              </a:rPr>
              <a:t>h-2</a:t>
            </a:r>
            <a:r>
              <a:rPr lang="zh-CN" altLang="en-US" sz="2400">
                <a:latin typeface="Century Schoolbook" panose="020B0604020202020204" pitchFamily="18" charset="0"/>
              </a:rPr>
              <a:t>的</a:t>
            </a:r>
            <a:r>
              <a:rPr lang="en-US" altLang="zh-CN" sz="2400">
                <a:latin typeface="Century Schoolbook" panose="020B0604020202020204" pitchFamily="18" charset="0"/>
              </a:rPr>
              <a:t>Fibonacci</a:t>
            </a:r>
            <a:r>
              <a:rPr lang="zh-CN" altLang="en-US" sz="2400">
                <a:latin typeface="Century Schoolbook" panose="020B0604020202020204" pitchFamily="18" charset="0"/>
              </a:rPr>
              <a:t>树，即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09F0E336-0374-4954-B8D8-6786D5BE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828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Wingdings" panose="05000000000000000000" pitchFamily="2" charset="2"/>
              </a:rPr>
              <a:t>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0CB52F7-1678-41A3-B881-FFEAB328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  <a:r>
              <a:rPr kumimoji="1" lang="en-US" altLang="zh-CN" sz="1200">
                <a:latin typeface="Times New Roman" panose="02020603050405020304" pitchFamily="18" charset="0"/>
              </a:rPr>
              <a:t> h - 2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2472CB9C-FBF0-4D9A-ACD7-C6546330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T</a:t>
            </a:r>
            <a:r>
              <a:rPr kumimoji="1" lang="en-US" altLang="zh-CN" sz="1200">
                <a:latin typeface="Times New Roman" panose="02020603050405020304" pitchFamily="18" charset="0"/>
              </a:rPr>
              <a:t> h - 1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00B2290A-AD54-40C7-B802-03D5BBA70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CE9D099B-DAA9-432E-8CC0-DE6541C2F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3DCC237-5208-4C59-AAA8-175D0D61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013075"/>
            <a:ext cx="81629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假设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en-US" altLang="zh-CN" sz="1200">
                <a:latin typeface="Times New Roman" panose="02020603050405020304" pitchFamily="18" charset="0"/>
              </a:rPr>
              <a:t> h</a:t>
            </a:r>
            <a:r>
              <a:rPr kumimoji="1" lang="zh-CN" altLang="en-US" sz="2400">
                <a:latin typeface="Times New Roman" panose="02020603050405020304" pitchFamily="18" charset="0"/>
              </a:rPr>
              <a:t>表示一棵高度为</a:t>
            </a:r>
            <a:r>
              <a:rPr kumimoji="1" lang="en-US" altLang="zh-CN" sz="2400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的</a:t>
            </a:r>
            <a:r>
              <a:rPr kumimoji="1" lang="en-US" altLang="zh-CN" sz="2400">
                <a:latin typeface="Times New Roman" panose="02020603050405020304" pitchFamily="18" charset="0"/>
              </a:rPr>
              <a:t>Fibonacci</a:t>
            </a:r>
            <a:r>
              <a:rPr kumimoji="1" lang="zh-CN" altLang="en-US" sz="2400">
                <a:latin typeface="Times New Roman" panose="02020603050405020304" pitchFamily="18" charset="0"/>
              </a:rPr>
              <a:t>树的结点个数，则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en-US" altLang="zh-CN" sz="1200">
                <a:latin typeface="Times New Roman" panose="02020603050405020304" pitchFamily="18" charset="0"/>
              </a:rPr>
              <a:t> h </a:t>
            </a:r>
            <a:r>
              <a:rPr kumimoji="1" lang="en-US" altLang="zh-CN" sz="2400">
                <a:latin typeface="Times New Roman" panose="02020603050405020304" pitchFamily="18" charset="0"/>
              </a:rPr>
              <a:t>=N</a:t>
            </a:r>
            <a:r>
              <a:rPr kumimoji="1" lang="en-US" altLang="zh-CN" sz="1200">
                <a:latin typeface="Times New Roman" panose="02020603050405020304" pitchFamily="18" charset="0"/>
              </a:rPr>
              <a:t> h - 1 </a:t>
            </a:r>
            <a:r>
              <a:rPr kumimoji="1" lang="en-US" altLang="zh-CN" sz="2400">
                <a:latin typeface="Times New Roman" panose="02020603050405020304" pitchFamily="18" charset="0"/>
              </a:rPr>
              <a:t>+ N</a:t>
            </a:r>
            <a:r>
              <a:rPr kumimoji="1" lang="en-US" altLang="zh-CN" sz="1200">
                <a:latin typeface="Times New Roman" panose="02020603050405020304" pitchFamily="18" charset="0"/>
              </a:rPr>
              <a:t> h - 2 </a:t>
            </a:r>
            <a:r>
              <a:rPr kumimoji="1" lang="en-US" altLang="zh-CN" sz="2400">
                <a:latin typeface="Times New Roman" panose="02020603050405020304" pitchFamily="18" charset="0"/>
              </a:rPr>
              <a:t>+ 1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N</a:t>
            </a:r>
            <a:r>
              <a:rPr kumimoji="1" lang="en-US" altLang="zh-CN" sz="1200">
                <a:latin typeface="Times New Roman" panose="02020603050405020304" pitchFamily="18" charset="0"/>
              </a:rPr>
              <a:t> 0 </a:t>
            </a:r>
            <a:r>
              <a:rPr kumimoji="1" lang="en-US" altLang="zh-CN" sz="2400">
                <a:latin typeface="Times New Roman" panose="02020603050405020304" pitchFamily="18" charset="0"/>
              </a:rPr>
              <a:t>= 1 , N</a:t>
            </a:r>
            <a:r>
              <a:rPr kumimoji="1" lang="en-US" altLang="zh-CN" sz="1200">
                <a:latin typeface="Times New Roman" panose="02020603050405020304" pitchFamily="18" charset="0"/>
              </a:rPr>
              <a:t> 1 </a:t>
            </a:r>
            <a:r>
              <a:rPr kumimoji="1" lang="en-US" altLang="zh-CN" sz="2400">
                <a:latin typeface="Times New Roman" panose="02020603050405020304" pitchFamily="18" charset="0"/>
              </a:rPr>
              <a:t>= 2 , N</a:t>
            </a:r>
            <a:r>
              <a:rPr kumimoji="1" lang="en-US" altLang="zh-CN" sz="1200">
                <a:latin typeface="Times New Roman" panose="02020603050405020304" pitchFamily="18" charset="0"/>
              </a:rPr>
              <a:t> 2 </a:t>
            </a:r>
            <a:r>
              <a:rPr kumimoji="1" lang="en-US" altLang="zh-CN" sz="2400">
                <a:latin typeface="Times New Roman" panose="02020603050405020304" pitchFamily="18" charset="0"/>
              </a:rPr>
              <a:t>= 4 , N</a:t>
            </a:r>
            <a:r>
              <a:rPr kumimoji="1" lang="en-US" altLang="zh-CN" sz="1200">
                <a:latin typeface="Times New Roman" panose="02020603050405020304" pitchFamily="18" charset="0"/>
              </a:rPr>
              <a:t> 3 </a:t>
            </a:r>
            <a:r>
              <a:rPr kumimoji="1" lang="en-US" altLang="zh-CN" sz="2400">
                <a:latin typeface="Times New Roman" panose="02020603050405020304" pitchFamily="18" charset="0"/>
              </a:rPr>
              <a:t>= 7 , N</a:t>
            </a:r>
            <a:r>
              <a:rPr kumimoji="1" lang="en-US" altLang="zh-CN" sz="1200">
                <a:latin typeface="Times New Roman" panose="02020603050405020304" pitchFamily="18" charset="0"/>
              </a:rPr>
              <a:t>4 </a:t>
            </a:r>
            <a:r>
              <a:rPr kumimoji="1" lang="en-US" altLang="zh-CN" sz="2400">
                <a:latin typeface="Times New Roman" panose="02020603050405020304" pitchFamily="18" charset="0"/>
              </a:rPr>
              <a:t>= 12 ,   . . .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en-US" altLang="zh-CN" sz="1200">
                <a:latin typeface="Times New Roman" panose="02020603050405020304" pitchFamily="18" charset="0"/>
              </a:rPr>
              <a:t> 0</a:t>
            </a:r>
            <a:r>
              <a:rPr kumimoji="1" lang="en-US" altLang="zh-CN" sz="2400">
                <a:latin typeface="Times New Roman" panose="02020603050405020304" pitchFamily="18" charset="0"/>
              </a:rPr>
              <a:t> + 1 =2 , N</a:t>
            </a:r>
            <a:r>
              <a:rPr kumimoji="1" lang="en-US" altLang="zh-CN" sz="1200">
                <a:latin typeface="Times New Roman" panose="02020603050405020304" pitchFamily="18" charset="0"/>
              </a:rPr>
              <a:t> 1 </a:t>
            </a:r>
            <a:r>
              <a:rPr kumimoji="1" lang="en-US" altLang="zh-CN" sz="2400">
                <a:latin typeface="Times New Roman" panose="02020603050405020304" pitchFamily="18" charset="0"/>
              </a:rPr>
              <a:t>+ 1 = 3 , N</a:t>
            </a:r>
            <a:r>
              <a:rPr kumimoji="1" lang="en-US" altLang="zh-CN" sz="1200"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</a:rPr>
              <a:t>+ 1 = 5 , N</a:t>
            </a:r>
            <a:r>
              <a:rPr kumimoji="1" lang="en-US" altLang="zh-CN" sz="1200">
                <a:latin typeface="Times New Roman" panose="02020603050405020304" pitchFamily="18" charset="0"/>
              </a:rPr>
              <a:t> 3 </a:t>
            </a:r>
            <a:r>
              <a:rPr kumimoji="1" lang="en-US" altLang="zh-CN" sz="2400">
                <a:latin typeface="Times New Roman" panose="02020603050405020304" pitchFamily="18" charset="0"/>
              </a:rPr>
              <a:t>+ 1 = 8 , N</a:t>
            </a:r>
            <a:r>
              <a:rPr kumimoji="1" lang="en-US" altLang="zh-CN" sz="1200">
                <a:latin typeface="Times New Roman" panose="02020603050405020304" pitchFamily="18" charset="0"/>
              </a:rPr>
              <a:t>4 </a:t>
            </a:r>
            <a:r>
              <a:rPr kumimoji="1" lang="en-US" altLang="zh-CN" sz="2400">
                <a:latin typeface="Times New Roman" panose="02020603050405020304" pitchFamily="18" charset="0"/>
              </a:rPr>
              <a:t>+ 1 = 13 ,  . . .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 N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h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kumimoji="1" lang="zh-CN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满足费波那契数的定义，并且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+ 1=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h + 3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0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4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5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6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. . .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0    1    1    2    3    5    8  . . .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费波那契数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 i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满足下列公式</a:t>
            </a:r>
          </a:p>
          <a:p>
            <a:pPr eaLnBrk="1" hangingPunct="1"/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70B7649-130E-485B-83CB-913393DF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4800"/>
            <a:ext cx="579596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endParaRPr lang="en-US" altLang="zh-CN" sz="2400">
              <a:latin typeface="Century Schoolbook" panose="020B0604020202020204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en-US" altLang="zh-CN" sz="2400">
                <a:latin typeface="Century Schoolbook" panose="020B0604020202020204" pitchFamily="18" charset="0"/>
              </a:rPr>
              <a:t>       F</a:t>
            </a:r>
            <a:r>
              <a:rPr lang="en-US" altLang="zh-CN" sz="1200">
                <a:latin typeface="Century Schoolbook" panose="020B0604020202020204" pitchFamily="18" charset="0"/>
              </a:rPr>
              <a:t>  i  </a:t>
            </a:r>
            <a:r>
              <a:rPr lang="en-US" altLang="zh-CN" sz="2400">
                <a:latin typeface="Century Schoolbook" panose="020B0604020202020204" pitchFamily="18" charset="0"/>
              </a:rPr>
              <a:t>= —— ( ——— ) - —— ( ——— )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7A00F863-E0BE-4589-A89D-7B04790F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254ED919-5890-4D3D-8DF5-53486BBEB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9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74ECE490-577E-4202-A638-044A4249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310DEB5B-DD6E-4B67-BA89-19DFCAF3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600"/>
            <a:ext cx="971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1- 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8F5A77CE-510E-4322-B402-B03C370EC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429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6EBB3EE0-618B-4DCA-B8FE-D497F048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858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77" name="Text Box 9">
            <a:extLst>
              <a:ext uri="{FF2B5EF4-FFF2-40B4-BE49-F238E27FC236}">
                <a16:creationId xmlns:a16="http://schemas.microsoft.com/office/drawing/2014/main" id="{0CB58E30-3686-49BA-8736-3A3A78BD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858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1DA2202C-752B-4C3F-8505-8A722AEE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720850"/>
            <a:ext cx="6254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∵ </a:t>
            </a:r>
            <a:r>
              <a:rPr kumimoji="1"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 |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——— </a:t>
            </a:r>
            <a:r>
              <a:rPr kumimoji="1"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&lt; 1 , ∴ —— ( ———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 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相当小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6A0D6B83-8BB1-43BC-AAED-DF5DBC05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6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1+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0" name="Text Box 12">
            <a:extLst>
              <a:ext uri="{FF2B5EF4-FFF2-40B4-BE49-F238E27FC236}">
                <a16:creationId xmlns:a16="http://schemas.microsoft.com/office/drawing/2014/main" id="{F6A2BFC1-44F2-4C16-B901-FAED80D6B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1-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60D99E70-706A-4731-8B4B-B0A2B0A3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1-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298772F8-08F7-4D93-AFA9-B7B8863B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A31CAA21-3526-43C4-813E-76715211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52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4" name="Text Box 16">
            <a:extLst>
              <a:ext uri="{FF2B5EF4-FFF2-40B4-BE49-F238E27FC236}">
                <a16:creationId xmlns:a16="http://schemas.microsoft.com/office/drawing/2014/main" id="{3CD68A69-D0F3-465A-9693-784C1827A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1752600"/>
            <a:ext cx="227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7AEA020D-892C-46BB-8CA0-C3A1EA434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241675"/>
            <a:ext cx="7918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    N</a:t>
            </a:r>
            <a:r>
              <a:rPr kumimoji="1" lang="en-US" altLang="zh-CN" sz="1200">
                <a:latin typeface="Times New Roman" panose="02020603050405020304" pitchFamily="18" charset="0"/>
              </a:rPr>
              <a:t> h</a:t>
            </a:r>
            <a:r>
              <a:rPr kumimoji="1" lang="en-US" altLang="zh-CN" sz="2400">
                <a:latin typeface="Times New Roman" panose="02020603050405020304" pitchFamily="18" charset="0"/>
              </a:rPr>
              <a:t> + 1 = —— ( ——— )    + O ( 1 )</a:t>
            </a:r>
          </a:p>
          <a:p>
            <a:pPr eaLnBrk="1" hangingPunct="1"/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∵</a:t>
            </a:r>
            <a:r>
              <a:rPr kumimoji="1" lang="zh-CN" altLang="en-US" sz="2400">
                <a:latin typeface="宋体" panose="02010600030101010101" pitchFamily="2" charset="-122"/>
              </a:rPr>
              <a:t>费波那契数树是具有相同高度的所有平衡二叉树中结点</a:t>
            </a: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     个数最少的</a:t>
            </a:r>
          </a:p>
          <a:p>
            <a:pPr eaLnBrk="1" hangingPunct="1"/>
            <a:endParaRPr kumimoji="1" lang="zh-CN" altLang="en-US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n +1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≥N</a:t>
            </a:r>
            <a:r>
              <a:rPr kumimoji="1" lang="en-US" altLang="zh-CN" sz="1200">
                <a:latin typeface="宋体" panose="02010600030101010101" pitchFamily="2" charset="-122"/>
                <a:ea typeface="黑体" panose="02010609060101010101" pitchFamily="49" charset="-122"/>
              </a:rPr>
              <a:t>h 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+1=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</a:t>
            </a:r>
            <a:r>
              <a:rPr kumimoji="1" lang="en-US" altLang="zh-CN" sz="2400">
                <a:latin typeface="宋体" panose="02010600030101010101" pitchFamily="2" charset="-122"/>
              </a:rPr>
              <a:t> (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———</a:t>
            </a:r>
            <a:r>
              <a:rPr kumimoji="1" lang="en-US" altLang="zh-CN" sz="2400">
                <a:latin typeface="宋体" panose="02010600030101010101" pitchFamily="2" charset="-122"/>
              </a:rPr>
              <a:t> )  + O( 1 )</a:t>
            </a:r>
          </a:p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58386" name="Text Box 19">
            <a:extLst>
              <a:ext uri="{FF2B5EF4-FFF2-40B4-BE49-F238E27FC236}">
                <a16:creationId xmlns:a16="http://schemas.microsoft.com/office/drawing/2014/main" id="{0FF5246A-49CE-4591-BE56-72DD13AE1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1+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7" name="Text Box 20">
            <a:extLst>
              <a:ext uri="{FF2B5EF4-FFF2-40B4-BE49-F238E27FC236}">
                <a16:creationId xmlns:a16="http://schemas.microsoft.com/office/drawing/2014/main" id="{7079BE13-E8A8-426F-849A-448CE7AC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1+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FD6F2712-ED71-48FE-B37A-31615849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50891636-E9F9-49F6-8785-067623A80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530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8390" name="Text Box 25">
            <a:extLst>
              <a:ext uri="{FF2B5EF4-FFF2-40B4-BE49-F238E27FC236}">
                <a16:creationId xmlns:a16="http://schemas.microsoft.com/office/drawing/2014/main" id="{9AD733E9-C9EC-4440-ADFD-74668AB1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h + 3</a:t>
            </a:r>
          </a:p>
        </p:txBody>
      </p:sp>
      <p:sp>
        <p:nvSpPr>
          <p:cNvPr id="58391" name="Text Box 29">
            <a:extLst>
              <a:ext uri="{FF2B5EF4-FFF2-40B4-BE49-F238E27FC236}">
                <a16:creationId xmlns:a16="http://schemas.microsoft.com/office/drawing/2014/main" id="{857D4C51-3AE1-4289-A1A7-06318BEE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530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h + 3</a:t>
            </a:r>
          </a:p>
        </p:txBody>
      </p:sp>
      <p:sp>
        <p:nvSpPr>
          <p:cNvPr id="58392" name="Line 30">
            <a:extLst>
              <a:ext uri="{FF2B5EF4-FFF2-40B4-BE49-F238E27FC236}">
                <a16:creationId xmlns:a16="http://schemas.microsoft.com/office/drawing/2014/main" id="{0163BEF9-7E26-4668-BA46-16B728E9C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106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31">
            <a:extLst>
              <a:ext uri="{FF2B5EF4-FFF2-40B4-BE49-F238E27FC236}">
                <a16:creationId xmlns:a16="http://schemas.microsoft.com/office/drawing/2014/main" id="{1ACE76B4-5C98-4C11-BD52-D6DD4C19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762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32">
            <a:extLst>
              <a:ext uri="{FF2B5EF4-FFF2-40B4-BE49-F238E27FC236}">
                <a16:creationId xmlns:a16="http://schemas.microsoft.com/office/drawing/2014/main" id="{C77CB33F-E65D-407E-ADC1-5E00653D8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68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33">
            <a:extLst>
              <a:ext uri="{FF2B5EF4-FFF2-40B4-BE49-F238E27FC236}">
                <a16:creationId xmlns:a16="http://schemas.microsoft.com/office/drawing/2014/main" id="{BECC1BF9-9121-4B89-915D-CEDDF8DCA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8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34">
            <a:extLst>
              <a:ext uri="{FF2B5EF4-FFF2-40B4-BE49-F238E27FC236}">
                <a16:creationId xmlns:a16="http://schemas.microsoft.com/office/drawing/2014/main" id="{D88EEF48-C30D-4B9A-9046-6E19CC12A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68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Line 35">
            <a:extLst>
              <a:ext uri="{FF2B5EF4-FFF2-40B4-BE49-F238E27FC236}">
                <a16:creationId xmlns:a16="http://schemas.microsoft.com/office/drawing/2014/main" id="{2529BCF8-6700-4FAC-B7EE-EBF89F8DD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36">
            <a:extLst>
              <a:ext uri="{FF2B5EF4-FFF2-40B4-BE49-F238E27FC236}">
                <a16:creationId xmlns:a16="http://schemas.microsoft.com/office/drawing/2014/main" id="{9FB2417A-9EE0-4946-B0FC-26FE20786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37">
            <a:extLst>
              <a:ext uri="{FF2B5EF4-FFF2-40B4-BE49-F238E27FC236}">
                <a16:creationId xmlns:a16="http://schemas.microsoft.com/office/drawing/2014/main" id="{278CB56E-EA38-473E-A65E-D4675421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38">
            <a:extLst>
              <a:ext uri="{FF2B5EF4-FFF2-40B4-BE49-F238E27FC236}">
                <a16:creationId xmlns:a16="http://schemas.microsoft.com/office/drawing/2014/main" id="{A9944A04-895D-44B1-9EFD-C2DD826F6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39">
            <a:extLst>
              <a:ext uri="{FF2B5EF4-FFF2-40B4-BE49-F238E27FC236}">
                <a16:creationId xmlns:a16="http://schemas.microsoft.com/office/drawing/2014/main" id="{80DAA457-9011-4DF1-9217-ADB1BC777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40">
            <a:extLst>
              <a:ext uri="{FF2B5EF4-FFF2-40B4-BE49-F238E27FC236}">
                <a16:creationId xmlns:a16="http://schemas.microsoft.com/office/drawing/2014/main" id="{2D07DF63-EBCD-4F0A-A3FD-F89942770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06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Line 41">
            <a:extLst>
              <a:ext uri="{FF2B5EF4-FFF2-40B4-BE49-F238E27FC236}">
                <a16:creationId xmlns:a16="http://schemas.microsoft.com/office/drawing/2014/main" id="{FD7B7262-AC61-4C8D-8228-705CBFDFD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Line 42">
            <a:extLst>
              <a:ext uri="{FF2B5EF4-FFF2-40B4-BE49-F238E27FC236}">
                <a16:creationId xmlns:a16="http://schemas.microsoft.com/office/drawing/2014/main" id="{978DDF3C-5C38-4EA6-A1CF-9CA6697F0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4299E-1AB9-4A74-9F68-6F7EC3FD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对于一个有</a:t>
            </a:r>
            <a:r>
              <a:rPr lang="en-US" altLang="zh-CN" b="1" dirty="0"/>
              <a:t>n</a:t>
            </a:r>
            <a:r>
              <a:rPr lang="zh-CN" altLang="en-US" b="1" dirty="0"/>
              <a:t> 个结点的</a:t>
            </a:r>
            <a:r>
              <a:rPr lang="en-US" altLang="zh-CN" b="1" dirty="0"/>
              <a:t>AVL</a:t>
            </a:r>
            <a:r>
              <a:rPr lang="zh-CN" altLang="en-US" b="1" dirty="0"/>
              <a:t> 树</a:t>
            </a:r>
            <a:r>
              <a:rPr lang="en-US" altLang="zh-CN" b="1" dirty="0"/>
              <a:t>,</a:t>
            </a:r>
            <a:r>
              <a:rPr lang="zh-CN" altLang="en-US" b="1" dirty="0"/>
              <a:t>  其最大高度是多少</a:t>
            </a:r>
            <a:r>
              <a:rPr lang="en-US" altLang="zh-CN" b="1" dirty="0"/>
              <a:t>?</a:t>
            </a:r>
            <a:r>
              <a:rPr lang="zh-CN" altLang="en-US" b="1" dirty="0"/>
              <a:t>  最小高度是多少</a:t>
            </a:r>
            <a:r>
              <a:rPr lang="en-US" altLang="zh-CN" b="1" dirty="0"/>
              <a:t>?</a:t>
            </a:r>
            <a:endParaRPr lang="zh-CN" alt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827002B-ABF3-4E7D-A36A-FB89D14F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7325"/>
            <a:ext cx="8351837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endParaRPr lang="en-US" altLang="zh-CN" sz="2400">
              <a:latin typeface="Century Schoolbook" panose="020B0604020202020204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en-US" altLang="zh-CN" sz="2400">
                <a:latin typeface="Century Schoolbook" panose="020B0604020202020204" pitchFamily="18" charset="0"/>
              </a:rPr>
              <a:t>        </a:t>
            </a: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CC2AC46A-E633-4265-B856-2B04E7D6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3538" y="1058863"/>
            <a:ext cx="4127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C6D9D492-CF15-4677-ADF0-57408632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-7938"/>
            <a:ext cx="33655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398" name="Text Box 7">
            <a:extLst>
              <a:ext uri="{FF2B5EF4-FFF2-40B4-BE49-F238E27FC236}">
                <a16:creationId xmlns:a16="http://schemas.microsoft.com/office/drawing/2014/main" id="{BF162331-ED6D-4749-B148-246874DE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197326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9399" name="Text Box 17">
            <a:extLst>
              <a:ext uri="{FF2B5EF4-FFF2-40B4-BE49-F238E27FC236}">
                <a16:creationId xmlns:a16="http://schemas.microsoft.com/office/drawing/2014/main" id="{0740234E-3D3C-4214-8969-5F3B805B1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85938"/>
            <a:ext cx="80343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∵</a:t>
            </a:r>
            <a:r>
              <a:rPr kumimoji="1" lang="zh-CN" altLang="en-US" sz="2400">
                <a:latin typeface="宋体" panose="02010600030101010101" pitchFamily="2" charset="-122"/>
              </a:rPr>
              <a:t>费波那契数树是具有相同高度的所有平衡二叉树中结点</a:t>
            </a: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  个数最少的，</a:t>
            </a:r>
          </a:p>
          <a:p>
            <a:pPr eaLnBrk="1" hangingPunct="1"/>
            <a:endParaRPr kumimoji="1" lang="zh-CN" altLang="en-US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n +1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≥N</a:t>
            </a:r>
            <a:r>
              <a:rPr kumimoji="1" lang="en-US" altLang="zh-CN" sz="1200">
                <a:latin typeface="宋体" panose="02010600030101010101" pitchFamily="2" charset="-122"/>
                <a:ea typeface="黑体" panose="02010609060101010101" pitchFamily="49" charset="-122"/>
              </a:rPr>
              <a:t>h 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+1=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</a:t>
            </a:r>
            <a:r>
              <a:rPr kumimoji="1" lang="en-US" altLang="zh-CN" sz="2400">
                <a:latin typeface="宋体" panose="02010600030101010101" pitchFamily="2" charset="-122"/>
              </a:rPr>
              <a:t> (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———</a:t>
            </a:r>
            <a:r>
              <a:rPr kumimoji="1" lang="en-US" altLang="zh-CN" sz="2400">
                <a:latin typeface="宋体" panose="02010600030101010101" pitchFamily="2" charset="-122"/>
              </a:rPr>
              <a:t> )  + O( 1 )</a:t>
            </a:r>
          </a:p>
          <a:p>
            <a:pPr eaLnBrk="1" hangingPunct="1"/>
            <a:endParaRPr kumimoji="1" lang="en-US" altLang="zh-CN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∴ h≤</a:t>
            </a:r>
            <a:r>
              <a:rPr kumimoji="1" lang="en-US" altLang="zh-CN" sz="2400">
                <a:latin typeface="Times New Roman" panose="02020603050405020304" pitchFamily="18" charset="0"/>
              </a:rPr>
              <a:t>————</a:t>
            </a:r>
            <a:r>
              <a:rPr kumimoji="1" lang="en-US" altLang="zh-CN" sz="2400">
                <a:latin typeface="宋体" panose="02010600030101010101" pitchFamily="2" charset="-122"/>
              </a:rPr>
              <a:t> lo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g (n+1)+0(1)</a:t>
            </a:r>
            <a:r>
              <a:rPr kumimoji="1"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≈</a:t>
            </a:r>
            <a:r>
              <a:rPr kumimoji="1" lang="en-US" altLang="zh-CN" sz="2400">
                <a:latin typeface="Times New Roman" panose="02020603050405020304" pitchFamily="18" charset="0"/>
              </a:rPr>
              <a:t>—</a:t>
            </a:r>
            <a:r>
              <a:rPr kumimoji="1" lang="en-US" altLang="zh-CN" sz="2400">
                <a:latin typeface="宋体" panose="02010600030101010101" pitchFamily="2" charset="-122"/>
              </a:rPr>
              <a:t>log (n+1)</a:t>
            </a:r>
          </a:p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        log </a:t>
            </a:r>
            <a:r>
              <a:rPr kumimoji="1" lang="en-US" altLang="zh-CN" sz="2400">
                <a:latin typeface="Times New Roman" panose="02020603050405020304" pitchFamily="18" charset="0"/>
              </a:rPr>
              <a:t>——</a:t>
            </a:r>
          </a:p>
          <a:p>
            <a:pPr eaLnBrk="1" hangingPunct="1"/>
            <a:endParaRPr kumimoji="1" lang="en-US" altLang="zh-CN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这就是</a:t>
            </a:r>
            <a:r>
              <a:rPr kumimoji="1" lang="en-US" altLang="zh-CN" sz="2400">
                <a:latin typeface="宋体" panose="02010600030101010101" pitchFamily="2" charset="-122"/>
              </a:rPr>
              <a:t>h</a:t>
            </a:r>
            <a:r>
              <a:rPr kumimoji="1" lang="zh-CN" altLang="en-US" sz="2400">
                <a:latin typeface="宋体" panose="02010600030101010101" pitchFamily="2" charset="-122"/>
              </a:rPr>
              <a:t>的最大值；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>
                <a:latin typeface="宋体" panose="02010600030101010101" pitchFamily="2" charset="-122"/>
              </a:rPr>
              <a:t>至于</a:t>
            </a:r>
            <a:r>
              <a:rPr kumimoji="1" lang="en-US" altLang="zh-CN" sz="2400">
                <a:latin typeface="宋体" panose="02010600030101010101" pitchFamily="2" charset="-122"/>
              </a:rPr>
              <a:t>h</a:t>
            </a:r>
            <a:r>
              <a:rPr kumimoji="1" lang="zh-CN" altLang="en-US" sz="2400">
                <a:latin typeface="宋体" panose="02010600030101010101" pitchFamily="2" charset="-122"/>
              </a:rPr>
              <a:t>的最小值，是一颗完全二叉树的时候，高度最小，有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 sz="24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>
                <a:latin typeface="宋体" panose="02010600030101010101" pitchFamily="2" charset="-122"/>
              </a:rPr>
              <a:t>2  -1=n</a:t>
            </a:r>
            <a:r>
              <a:rPr kumimoji="1" lang="zh-CN" altLang="en-US" sz="2400">
                <a:latin typeface="宋体" panose="02010600030101010101" pitchFamily="2" charset="-122"/>
              </a:rPr>
              <a:t>，所以</a:t>
            </a:r>
            <a:r>
              <a:rPr kumimoji="1" lang="en-US" altLang="zh-CN" sz="2400">
                <a:latin typeface="宋体" panose="02010600030101010101" pitchFamily="2" charset="-122"/>
              </a:rPr>
              <a:t>h=log (n+1)-1.</a:t>
            </a:r>
          </a:p>
          <a:p>
            <a:pPr eaLnBrk="1" hangingPunct="1"/>
            <a:endParaRPr kumimoji="1" lang="en-US" altLang="zh-CN" sz="2400">
              <a:latin typeface="宋体" panose="02010600030101010101" pitchFamily="2" charset="-122"/>
            </a:endParaRPr>
          </a:p>
        </p:txBody>
      </p:sp>
      <p:sp>
        <p:nvSpPr>
          <p:cNvPr id="59400" name="Text Box 18">
            <a:extLst>
              <a:ext uri="{FF2B5EF4-FFF2-40B4-BE49-F238E27FC236}">
                <a16:creationId xmlns:a16="http://schemas.microsoft.com/office/drawing/2014/main" id="{F6205B32-07B7-4F1E-90FB-0862B6408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3859213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1+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01" name="Text Box 20">
            <a:extLst>
              <a:ext uri="{FF2B5EF4-FFF2-40B4-BE49-F238E27FC236}">
                <a16:creationId xmlns:a16="http://schemas.microsoft.com/office/drawing/2014/main" id="{92DFC3F2-E90A-43FB-A0E5-CD9E7019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2776538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1+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02" name="Text Box 22">
            <a:extLst>
              <a:ext uri="{FF2B5EF4-FFF2-40B4-BE49-F238E27FC236}">
                <a16:creationId xmlns:a16="http://schemas.microsoft.com/office/drawing/2014/main" id="{7A349828-76C3-40FC-A2E2-B3BCF637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2779713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   1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√5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03" name="Text Box 23">
            <a:extLst>
              <a:ext uri="{FF2B5EF4-FFF2-40B4-BE49-F238E27FC236}">
                <a16:creationId xmlns:a16="http://schemas.microsoft.com/office/drawing/2014/main" id="{FE7FF42C-E25D-430F-AD38-F5DE253F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373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04" name="Text Box 24">
            <a:extLst>
              <a:ext uri="{FF2B5EF4-FFF2-40B4-BE49-F238E27FC236}">
                <a16:creationId xmlns:a16="http://schemas.microsoft.com/office/drawing/2014/main" id="{57D2A386-AB2D-4B44-93D0-A4F05929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3494088"/>
            <a:ext cx="336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5" name="Text Box 26">
            <a:extLst>
              <a:ext uri="{FF2B5EF4-FFF2-40B4-BE49-F238E27FC236}">
                <a16:creationId xmlns:a16="http://schemas.microsoft.com/office/drawing/2014/main" id="{AE041760-115F-4AF9-A14F-1A875C0D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3906838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6" name="Text Box 27">
            <a:extLst>
              <a:ext uri="{FF2B5EF4-FFF2-40B4-BE49-F238E27FC236}">
                <a16:creationId xmlns:a16="http://schemas.microsoft.com/office/drawing/2014/main" id="{FEFB4586-187B-46A1-AA4E-BC7091E4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3881438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7" name="Text Box 28">
            <a:extLst>
              <a:ext uri="{FF2B5EF4-FFF2-40B4-BE49-F238E27FC236}">
                <a16:creationId xmlns:a16="http://schemas.microsoft.com/office/drawing/2014/main" id="{8F163789-F782-48AE-8EA0-8998651E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257675"/>
            <a:ext cx="24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8" name="Text Box 29">
            <a:extLst>
              <a:ext uri="{FF2B5EF4-FFF2-40B4-BE49-F238E27FC236}">
                <a16:creationId xmlns:a16="http://schemas.microsoft.com/office/drawing/2014/main" id="{FB583BEA-25C7-49E4-9414-B84A69D9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2776538"/>
            <a:ext cx="498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h + 3</a:t>
            </a:r>
          </a:p>
        </p:txBody>
      </p:sp>
      <p:sp>
        <p:nvSpPr>
          <p:cNvPr id="59409" name="Line 31">
            <a:extLst>
              <a:ext uri="{FF2B5EF4-FFF2-40B4-BE49-F238E27FC236}">
                <a16:creationId xmlns:a16="http://schemas.microsoft.com/office/drawing/2014/main" id="{D001DF10-F9AC-4715-9A90-8B5BAFA56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-6937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41">
            <a:extLst>
              <a:ext uri="{FF2B5EF4-FFF2-40B4-BE49-F238E27FC236}">
                <a16:creationId xmlns:a16="http://schemas.microsoft.com/office/drawing/2014/main" id="{1CCC6E9B-2023-47D5-BDAE-EE16BBCDE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42">
            <a:extLst>
              <a:ext uri="{FF2B5EF4-FFF2-40B4-BE49-F238E27FC236}">
                <a16:creationId xmlns:a16="http://schemas.microsoft.com/office/drawing/2014/main" id="{E4E5901D-03CD-4AE3-A96D-5B2D6D0F8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4972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43">
            <a:extLst>
              <a:ext uri="{FF2B5EF4-FFF2-40B4-BE49-F238E27FC236}">
                <a16:creationId xmlns:a16="http://schemas.microsoft.com/office/drawing/2014/main" id="{28B194A5-7EDD-48F2-BD6D-A26A55ED0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390683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9">
            <a:extLst>
              <a:ext uri="{FF2B5EF4-FFF2-40B4-BE49-F238E27FC236}">
                <a16:creationId xmlns:a16="http://schemas.microsoft.com/office/drawing/2014/main" id="{72A9FC5E-B47F-4BD6-AD2B-C49F1D4B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5648325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h + 1</a:t>
            </a:r>
          </a:p>
        </p:txBody>
      </p:sp>
      <p:sp>
        <p:nvSpPr>
          <p:cNvPr id="59414" name="Text Box 27">
            <a:extLst>
              <a:ext uri="{FF2B5EF4-FFF2-40B4-BE49-F238E27FC236}">
                <a16:creationId xmlns:a16="http://schemas.microsoft.com/office/drawing/2014/main" id="{3AA84361-A9AA-46F6-A675-6643C556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60928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EFBBE59B-18D3-4292-8B77-14B6EFA77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7467600" cy="487362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给定输入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{ 4371</a:t>
            </a:r>
            <a:r>
              <a:rPr lang="zh-CN" altLang="en-US"/>
              <a:t>，</a:t>
            </a:r>
            <a:r>
              <a:rPr lang="en-US" altLang="zh-CN"/>
              <a:t>1323</a:t>
            </a:r>
            <a:r>
              <a:rPr lang="zh-CN" altLang="en-US"/>
              <a:t>，</a:t>
            </a:r>
            <a:r>
              <a:rPr lang="en-US" altLang="zh-CN"/>
              <a:t>6173</a:t>
            </a:r>
            <a:r>
              <a:rPr lang="zh-CN" altLang="en-US"/>
              <a:t>，</a:t>
            </a:r>
            <a:r>
              <a:rPr lang="en-US" altLang="zh-CN"/>
              <a:t>4199</a:t>
            </a:r>
            <a:r>
              <a:rPr lang="zh-CN" altLang="en-US"/>
              <a:t>，</a:t>
            </a:r>
            <a:r>
              <a:rPr lang="en-US" altLang="zh-CN"/>
              <a:t>4344</a:t>
            </a:r>
            <a:r>
              <a:rPr lang="zh-CN" altLang="en-US"/>
              <a:t>，</a:t>
            </a:r>
            <a:r>
              <a:rPr lang="en-US" altLang="zh-CN"/>
              <a:t>9679</a:t>
            </a:r>
            <a:r>
              <a:rPr lang="zh-CN" altLang="en-US"/>
              <a:t>，</a:t>
            </a:r>
            <a:r>
              <a:rPr lang="en-US" altLang="zh-CN"/>
              <a:t>1989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/>
              <a:t>哈希函数为 </a:t>
            </a:r>
            <a:r>
              <a:rPr lang="en-US" altLang="zh-CN"/>
              <a:t>h(x) = x mod 10, </a:t>
            </a:r>
            <a:r>
              <a:rPr lang="zh-CN" altLang="en-US"/>
              <a:t>指出下列结果：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a.</a:t>
            </a:r>
            <a:r>
              <a:rPr lang="zh-CN" altLang="en-US"/>
              <a:t>分离链接散列表；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b.</a:t>
            </a:r>
            <a:r>
              <a:rPr lang="zh-CN" altLang="en-US"/>
              <a:t>使用线性探测的开放定址散列表；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c.</a:t>
            </a:r>
            <a:r>
              <a:rPr lang="zh-CN" altLang="en-US"/>
              <a:t>使用平方探测的开放定址散列表；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/>
              <a:t>d.</a:t>
            </a:r>
            <a:r>
              <a:rPr lang="zh-CN" altLang="en-US"/>
              <a:t>第二个散列函数为</a:t>
            </a:r>
            <a:r>
              <a:rPr lang="en-US" altLang="zh-CN"/>
              <a:t>h2(x)=7-(x mod 7)</a:t>
            </a:r>
            <a:r>
              <a:rPr lang="zh-CN" altLang="en-US"/>
              <a:t>开放定址散列表。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/>
              <a:t>h(4371)=1	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/>
              <a:t>h(1323)=h(6173)=3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/>
              <a:t>h(4344)=4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/>
              <a:t>h(4199)= h(1989)= h(9679)= 9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BF4523F3-E43A-43AB-A969-87993FE6F43B}"/>
              </a:ext>
            </a:extLst>
          </p:cNvPr>
          <p:cNvSpPr>
            <a:spLocks noGrp="1"/>
          </p:cNvSpPr>
          <p:nvPr/>
        </p:nvSpPr>
        <p:spPr bwMode="auto">
          <a:xfrm>
            <a:off x="282575" y="701675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entury Schoolbook" panose="020B0604020202020204" pitchFamily="18" charset="0"/>
              </a:rPr>
              <a:t>a  </a:t>
            </a:r>
            <a:r>
              <a:rPr lang="zh-CN" altLang="en-US" sz="2400">
                <a:solidFill>
                  <a:schemeClr val="tx2"/>
                </a:solidFill>
                <a:latin typeface="Century Schoolbook" panose="020B0604020202020204" pitchFamily="18" charset="0"/>
              </a:rPr>
              <a:t>分离链接散列表 </a:t>
            </a:r>
            <a:endParaRPr lang="en-US" altLang="zh-CN" sz="2400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                                          { </a:t>
            </a:r>
            <a:r>
              <a:rPr lang="en-US" altLang="zh-CN" b="1">
                <a:solidFill>
                  <a:schemeClr val="tx2"/>
                </a:solidFill>
                <a:latin typeface="Century Schoolbook" panose="020B0604020202020204" pitchFamily="18" charset="0"/>
              </a:rPr>
              <a:t>4371</a:t>
            </a: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, 1323, 6173, 4199, 4344, 9679, 1989 }</a:t>
            </a:r>
            <a:endParaRPr lang="zh-CN" altLang="en-US">
              <a:solidFill>
                <a:schemeClr val="tx2"/>
              </a:solidFill>
              <a:latin typeface="Century Schoolbook" panose="020B0604020202020204" pitchFamily="18" charset="0"/>
            </a:endParaRPr>
          </a:p>
        </p:txBody>
      </p:sp>
      <p:grpSp>
        <p:nvGrpSpPr>
          <p:cNvPr id="61443" name="Group 72">
            <a:extLst>
              <a:ext uri="{FF2B5EF4-FFF2-40B4-BE49-F238E27FC236}">
                <a16:creationId xmlns:a16="http://schemas.microsoft.com/office/drawing/2014/main" id="{2291EE78-67D5-4E6B-9EEC-1685BCC6D7F6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1273175"/>
            <a:ext cx="4953000" cy="4651375"/>
            <a:chOff x="3072" y="769"/>
            <a:chExt cx="3120" cy="2930"/>
          </a:xfrm>
        </p:grpSpPr>
        <p:grpSp>
          <p:nvGrpSpPr>
            <p:cNvPr id="61444" name="Group 73">
              <a:extLst>
                <a:ext uri="{FF2B5EF4-FFF2-40B4-BE49-F238E27FC236}">
                  <a16:creationId xmlns:a16="http://schemas.microsoft.com/office/drawing/2014/main" id="{2C9DF450-9DB3-41F1-BC96-B0A6D0E53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69"/>
              <a:ext cx="240" cy="2930"/>
              <a:chOff x="4176" y="1248"/>
              <a:chExt cx="240" cy="2400"/>
            </a:xfrm>
          </p:grpSpPr>
          <p:sp>
            <p:nvSpPr>
              <p:cNvPr id="61473" name="Rectangle 74">
                <a:extLst>
                  <a:ext uri="{FF2B5EF4-FFF2-40B4-BE49-F238E27FC236}">
                    <a16:creationId xmlns:a16="http://schemas.microsoft.com/office/drawing/2014/main" id="{CAC4CA8D-CD23-45C9-B6C9-9DA73A9B6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61474" name="Rectangle 75">
                <a:extLst>
                  <a:ext uri="{FF2B5EF4-FFF2-40B4-BE49-F238E27FC236}">
                    <a16:creationId xmlns:a16="http://schemas.microsoft.com/office/drawing/2014/main" id="{80FD4811-FF72-44DE-944F-A6446FA4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61475" name="Rectangle 76">
                <a:extLst>
                  <a:ext uri="{FF2B5EF4-FFF2-40B4-BE49-F238E27FC236}">
                    <a16:creationId xmlns:a16="http://schemas.microsoft.com/office/drawing/2014/main" id="{B9A7E214-F346-4F84-AC1B-6A2F6F20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61476" name="Rectangle 77">
                <a:extLst>
                  <a:ext uri="{FF2B5EF4-FFF2-40B4-BE49-F238E27FC236}">
                    <a16:creationId xmlns:a16="http://schemas.microsoft.com/office/drawing/2014/main" id="{0B4593C1-FB4B-44C2-9673-D58B40A3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61477" name="Rectangle 78">
                <a:extLst>
                  <a:ext uri="{FF2B5EF4-FFF2-40B4-BE49-F238E27FC236}">
                    <a16:creationId xmlns:a16="http://schemas.microsoft.com/office/drawing/2014/main" id="{46317A93-8883-4B98-9FE3-600F11A6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61478" name="Rectangle 79">
                <a:extLst>
                  <a:ext uri="{FF2B5EF4-FFF2-40B4-BE49-F238E27FC236}">
                    <a16:creationId xmlns:a16="http://schemas.microsoft.com/office/drawing/2014/main" id="{6D97BA62-0861-4773-A922-691BE2A75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61479" name="Rectangle 80">
                <a:extLst>
                  <a:ext uri="{FF2B5EF4-FFF2-40B4-BE49-F238E27FC236}">
                    <a16:creationId xmlns:a16="http://schemas.microsoft.com/office/drawing/2014/main" id="{19A450D6-D98E-4D6E-8391-522555372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61480" name="Rectangle 81">
                <a:extLst>
                  <a:ext uri="{FF2B5EF4-FFF2-40B4-BE49-F238E27FC236}">
                    <a16:creationId xmlns:a16="http://schemas.microsoft.com/office/drawing/2014/main" id="{75944A62-912C-4F66-95E4-03F7C5A6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61481" name="Rectangle 82">
                <a:extLst>
                  <a:ext uri="{FF2B5EF4-FFF2-40B4-BE49-F238E27FC236}">
                    <a16:creationId xmlns:a16="http://schemas.microsoft.com/office/drawing/2014/main" id="{F45A5452-BCB3-44DC-AC66-201337880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61482" name="Rectangle 83">
                <a:extLst>
                  <a:ext uri="{FF2B5EF4-FFF2-40B4-BE49-F238E27FC236}">
                    <a16:creationId xmlns:a16="http://schemas.microsoft.com/office/drawing/2014/main" id="{8BE42F45-5054-415A-A084-BB6B7CF93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1445" name="Group 84">
              <a:extLst>
                <a:ext uri="{FF2B5EF4-FFF2-40B4-BE49-F238E27FC236}">
                  <a16:creationId xmlns:a16="http://schemas.microsoft.com/office/drawing/2014/main" id="{50AABA45-4BB1-4AEC-9779-FFEAA84A7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104"/>
              <a:ext cx="720" cy="240"/>
              <a:chOff x="4080" y="1104"/>
              <a:chExt cx="720" cy="240"/>
            </a:xfrm>
          </p:grpSpPr>
          <p:sp>
            <p:nvSpPr>
              <p:cNvPr id="61471" name="Rectangle 85">
                <a:extLst>
                  <a:ext uri="{FF2B5EF4-FFF2-40B4-BE49-F238E27FC236}">
                    <a16:creationId xmlns:a16="http://schemas.microsoft.com/office/drawing/2014/main" id="{9A3887D7-AC4A-4B13-8A14-F7105EDF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4371</a:t>
                </a:r>
              </a:p>
            </p:txBody>
          </p:sp>
          <p:sp>
            <p:nvSpPr>
              <p:cNvPr id="61472" name="Rectangle 86">
                <a:extLst>
                  <a:ext uri="{FF2B5EF4-FFF2-40B4-BE49-F238E27FC236}">
                    <a16:creationId xmlns:a16="http://schemas.microsoft.com/office/drawing/2014/main" id="{4A4131C5-48F7-4396-AA26-782E1B9A6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^</a:t>
                </a:r>
              </a:p>
            </p:txBody>
          </p:sp>
        </p:grpSp>
        <p:grpSp>
          <p:nvGrpSpPr>
            <p:cNvPr id="61446" name="Group 87">
              <a:extLst>
                <a:ext uri="{FF2B5EF4-FFF2-40B4-BE49-F238E27FC236}">
                  <a16:creationId xmlns:a16="http://schemas.microsoft.com/office/drawing/2014/main" id="{88D50FFE-0FC2-4BDA-990E-EB9A19CD2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680"/>
              <a:ext cx="720" cy="240"/>
              <a:chOff x="4080" y="1104"/>
              <a:chExt cx="720" cy="240"/>
            </a:xfrm>
          </p:grpSpPr>
          <p:sp>
            <p:nvSpPr>
              <p:cNvPr id="61469" name="Rectangle 88">
                <a:extLst>
                  <a:ext uri="{FF2B5EF4-FFF2-40B4-BE49-F238E27FC236}">
                    <a16:creationId xmlns:a16="http://schemas.microsoft.com/office/drawing/2014/main" id="{D05907FC-76F3-40AE-B2A8-103C696D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6173</a:t>
                </a:r>
              </a:p>
            </p:txBody>
          </p:sp>
          <p:sp>
            <p:nvSpPr>
              <p:cNvPr id="61470" name="Rectangle 89">
                <a:extLst>
                  <a:ext uri="{FF2B5EF4-FFF2-40B4-BE49-F238E27FC236}">
                    <a16:creationId xmlns:a16="http://schemas.microsoft.com/office/drawing/2014/main" id="{12EBBBAB-F171-429E-88B4-186E1E7BE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447" name="Group 90">
              <a:extLst>
                <a:ext uri="{FF2B5EF4-FFF2-40B4-BE49-F238E27FC236}">
                  <a16:creationId xmlns:a16="http://schemas.microsoft.com/office/drawing/2014/main" id="{5A360F2C-AF03-4283-9B1D-5E00D9A1F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968"/>
              <a:ext cx="720" cy="240"/>
              <a:chOff x="4080" y="1104"/>
              <a:chExt cx="720" cy="240"/>
            </a:xfrm>
          </p:grpSpPr>
          <p:sp>
            <p:nvSpPr>
              <p:cNvPr id="61467" name="Rectangle 91">
                <a:extLst>
                  <a:ext uri="{FF2B5EF4-FFF2-40B4-BE49-F238E27FC236}">
                    <a16:creationId xmlns:a16="http://schemas.microsoft.com/office/drawing/2014/main" id="{54482026-1C5A-4EDF-9D21-36E3AFD66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4344</a:t>
                </a:r>
              </a:p>
            </p:txBody>
          </p:sp>
          <p:sp>
            <p:nvSpPr>
              <p:cNvPr id="61468" name="Rectangle 92">
                <a:extLst>
                  <a:ext uri="{FF2B5EF4-FFF2-40B4-BE49-F238E27FC236}">
                    <a16:creationId xmlns:a16="http://schemas.microsoft.com/office/drawing/2014/main" id="{60ABF46F-4469-4648-AA77-E5717D4E9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^</a:t>
                </a:r>
              </a:p>
            </p:txBody>
          </p:sp>
        </p:grpSp>
        <p:grpSp>
          <p:nvGrpSpPr>
            <p:cNvPr id="61448" name="Group 93">
              <a:extLst>
                <a:ext uri="{FF2B5EF4-FFF2-40B4-BE49-F238E27FC236}">
                  <a16:creationId xmlns:a16="http://schemas.microsoft.com/office/drawing/2014/main" id="{94BE7499-81BB-4668-BA8B-DF53215D7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680"/>
              <a:ext cx="720" cy="240"/>
              <a:chOff x="4080" y="1104"/>
              <a:chExt cx="720" cy="240"/>
            </a:xfrm>
          </p:grpSpPr>
          <p:sp>
            <p:nvSpPr>
              <p:cNvPr id="61465" name="Rectangle 94">
                <a:extLst>
                  <a:ext uri="{FF2B5EF4-FFF2-40B4-BE49-F238E27FC236}">
                    <a16:creationId xmlns:a16="http://schemas.microsoft.com/office/drawing/2014/main" id="{656C444F-8C2C-462A-B056-6000A38E3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1323</a:t>
                </a:r>
              </a:p>
            </p:txBody>
          </p:sp>
          <p:sp>
            <p:nvSpPr>
              <p:cNvPr id="61466" name="Rectangle 95">
                <a:extLst>
                  <a:ext uri="{FF2B5EF4-FFF2-40B4-BE49-F238E27FC236}">
                    <a16:creationId xmlns:a16="http://schemas.microsoft.com/office/drawing/2014/main" id="{CDF3E5F4-A5F0-44ED-876A-38CED2192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^</a:t>
                </a:r>
              </a:p>
            </p:txBody>
          </p:sp>
        </p:grpSp>
        <p:grpSp>
          <p:nvGrpSpPr>
            <p:cNvPr id="61449" name="Group 96">
              <a:extLst>
                <a:ext uri="{FF2B5EF4-FFF2-40B4-BE49-F238E27FC236}">
                  <a16:creationId xmlns:a16="http://schemas.microsoft.com/office/drawing/2014/main" id="{DF1DDF85-C354-45A0-B4A6-2690E1DAE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408"/>
              <a:ext cx="720" cy="240"/>
              <a:chOff x="4080" y="1104"/>
              <a:chExt cx="720" cy="240"/>
            </a:xfrm>
          </p:grpSpPr>
          <p:sp>
            <p:nvSpPr>
              <p:cNvPr id="61463" name="Rectangle 97">
                <a:extLst>
                  <a:ext uri="{FF2B5EF4-FFF2-40B4-BE49-F238E27FC236}">
                    <a16:creationId xmlns:a16="http://schemas.microsoft.com/office/drawing/2014/main" id="{F5A50E4B-B338-4F19-A6E9-9411BBEE6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1989</a:t>
                </a:r>
              </a:p>
            </p:txBody>
          </p:sp>
          <p:sp>
            <p:nvSpPr>
              <p:cNvPr id="61464" name="Rectangle 98">
                <a:extLst>
                  <a:ext uri="{FF2B5EF4-FFF2-40B4-BE49-F238E27FC236}">
                    <a16:creationId xmlns:a16="http://schemas.microsoft.com/office/drawing/2014/main" id="{1D0C33D7-F3D3-40B9-9D51-6A2AEE99C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450" name="Group 99">
              <a:extLst>
                <a:ext uri="{FF2B5EF4-FFF2-40B4-BE49-F238E27FC236}">
                  <a16:creationId xmlns:a16="http://schemas.microsoft.com/office/drawing/2014/main" id="{943752CB-5C7A-4645-ACF2-CCFECF5C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408"/>
              <a:ext cx="720" cy="240"/>
              <a:chOff x="4080" y="1104"/>
              <a:chExt cx="720" cy="240"/>
            </a:xfrm>
          </p:grpSpPr>
          <p:sp>
            <p:nvSpPr>
              <p:cNvPr id="61461" name="Rectangle 100">
                <a:extLst>
                  <a:ext uri="{FF2B5EF4-FFF2-40B4-BE49-F238E27FC236}">
                    <a16:creationId xmlns:a16="http://schemas.microsoft.com/office/drawing/2014/main" id="{A164A212-C32E-42CF-9D9F-C1F0719C0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9679</a:t>
                </a:r>
              </a:p>
            </p:txBody>
          </p:sp>
          <p:sp>
            <p:nvSpPr>
              <p:cNvPr id="61462" name="Rectangle 101">
                <a:extLst>
                  <a:ext uri="{FF2B5EF4-FFF2-40B4-BE49-F238E27FC236}">
                    <a16:creationId xmlns:a16="http://schemas.microsoft.com/office/drawing/2014/main" id="{6426ED0E-6A1C-4416-8EC3-A317B364B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451" name="Group 102">
              <a:extLst>
                <a:ext uri="{FF2B5EF4-FFF2-40B4-BE49-F238E27FC236}">
                  <a16:creationId xmlns:a16="http://schemas.microsoft.com/office/drawing/2014/main" id="{0623F166-5999-495E-92EE-03FFDC207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2" y="3408"/>
              <a:ext cx="720" cy="240"/>
              <a:chOff x="4080" y="1104"/>
              <a:chExt cx="720" cy="240"/>
            </a:xfrm>
          </p:grpSpPr>
          <p:sp>
            <p:nvSpPr>
              <p:cNvPr id="61459" name="Rectangle 103">
                <a:extLst>
                  <a:ext uri="{FF2B5EF4-FFF2-40B4-BE49-F238E27FC236}">
                    <a16:creationId xmlns:a16="http://schemas.microsoft.com/office/drawing/2014/main" id="{10F47D3D-BA12-4282-85AF-566A53B76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04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4199</a:t>
                </a:r>
              </a:p>
            </p:txBody>
          </p:sp>
          <p:sp>
            <p:nvSpPr>
              <p:cNvPr id="61460" name="Rectangle 104">
                <a:extLst>
                  <a:ext uri="{FF2B5EF4-FFF2-40B4-BE49-F238E27FC236}">
                    <a16:creationId xmlns:a16="http://schemas.microsoft.com/office/drawing/2014/main" id="{E65F0776-BE56-4CDC-8BF2-2F0457E67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24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^</a:t>
                </a:r>
              </a:p>
            </p:txBody>
          </p:sp>
        </p:grpSp>
        <p:sp>
          <p:nvSpPr>
            <p:cNvPr id="61452" name="Line 105">
              <a:extLst>
                <a:ext uri="{FF2B5EF4-FFF2-40B4-BE49-F238E27FC236}">
                  <a16:creationId xmlns:a16="http://schemas.microsoft.com/office/drawing/2014/main" id="{31D784E6-C189-47F6-8B4A-D159421EF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Line 106">
              <a:extLst>
                <a:ext uri="{FF2B5EF4-FFF2-40B4-BE49-F238E27FC236}">
                  <a16:creationId xmlns:a16="http://schemas.microsoft.com/office/drawing/2014/main" id="{2F0717B9-CFC5-4154-993E-50C291C1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4" name="Line 107">
              <a:extLst>
                <a:ext uri="{FF2B5EF4-FFF2-40B4-BE49-F238E27FC236}">
                  <a16:creationId xmlns:a16="http://schemas.microsoft.com/office/drawing/2014/main" id="{55F25E9D-6A87-408F-8433-095458AC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5" name="Line 108">
              <a:extLst>
                <a:ext uri="{FF2B5EF4-FFF2-40B4-BE49-F238E27FC236}">
                  <a16:creationId xmlns:a16="http://schemas.microsoft.com/office/drawing/2014/main" id="{0CDC067E-CFDE-4D56-9F62-1E8D6DADA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Line 109">
              <a:extLst>
                <a:ext uri="{FF2B5EF4-FFF2-40B4-BE49-F238E27FC236}">
                  <a16:creationId xmlns:a16="http://schemas.microsoft.com/office/drawing/2014/main" id="{BE001B15-7292-4DB6-9970-324FFAF0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Line 110">
              <a:extLst>
                <a:ext uri="{FF2B5EF4-FFF2-40B4-BE49-F238E27FC236}">
                  <a16:creationId xmlns:a16="http://schemas.microsoft.com/office/drawing/2014/main" id="{2B011216-4E5A-47DF-A46D-F19341493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111">
              <a:extLst>
                <a:ext uri="{FF2B5EF4-FFF2-40B4-BE49-F238E27FC236}">
                  <a16:creationId xmlns:a16="http://schemas.microsoft.com/office/drawing/2014/main" id="{0CC4A966-3004-42C4-836A-980DB6766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F9521ECF-F263-4A2D-909E-052BACFFDE66}"/>
              </a:ext>
            </a:extLst>
          </p:cNvPr>
          <p:cNvSpPr>
            <a:spLocks noGrp="1"/>
          </p:cNvSpPr>
          <p:nvPr/>
        </p:nvSpPr>
        <p:spPr bwMode="auto">
          <a:xfrm>
            <a:off x="236538" y="703263"/>
            <a:ext cx="8686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entury Schoolbook" panose="020B0604020202020204" pitchFamily="18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Century Schoolbook" panose="020B0604020202020204" pitchFamily="18" charset="0"/>
              </a:rPr>
              <a:t>使用线性探测的开放定址散列表</a:t>
            </a:r>
            <a:endParaRPr lang="en-US" altLang="zh-CN" sz="2400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                                                    { 4371, 1323, 6173, 4199, 4344, 9679, 1989 }</a:t>
            </a:r>
            <a:endParaRPr lang="zh-CN" altLang="en-US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 sz="3200">
              <a:solidFill>
                <a:schemeClr val="tx2"/>
              </a:solidFill>
              <a:latin typeface="Century Schoolbook" panose="020B0604020202020204" pitchFamily="18" charset="0"/>
            </a:endParaRPr>
          </a:p>
        </p:txBody>
      </p:sp>
      <p:grpSp>
        <p:nvGrpSpPr>
          <p:cNvPr id="62467" name="组合 3">
            <a:extLst>
              <a:ext uri="{FF2B5EF4-FFF2-40B4-BE49-F238E27FC236}">
                <a16:creationId xmlns:a16="http://schemas.microsoft.com/office/drawing/2014/main" id="{85DCA95E-02BD-472A-9000-70B8B723AC4C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1822450"/>
            <a:ext cx="1143000" cy="3810000"/>
            <a:chOff x="6357958" y="2557482"/>
            <a:chExt cx="1143009" cy="3810000"/>
          </a:xfrm>
        </p:grpSpPr>
        <p:grpSp>
          <p:nvGrpSpPr>
            <p:cNvPr id="62505" name="Group 26">
              <a:extLst>
                <a:ext uri="{FF2B5EF4-FFF2-40B4-BE49-F238E27FC236}">
                  <a16:creationId xmlns:a16="http://schemas.microsoft.com/office/drawing/2014/main" id="{73959535-5A44-48F8-9CD8-5ECD1F240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557482"/>
              <a:ext cx="1143000" cy="381000"/>
              <a:chOff x="2304" y="816"/>
              <a:chExt cx="720" cy="240"/>
            </a:xfrm>
          </p:grpSpPr>
          <p:sp>
            <p:nvSpPr>
              <p:cNvPr id="62533" name="Rectangle 27">
                <a:extLst>
                  <a:ext uri="{FF2B5EF4-FFF2-40B4-BE49-F238E27FC236}">
                    <a16:creationId xmlns:a16="http://schemas.microsoft.com/office/drawing/2014/main" id="{AE3569B0-84B7-42B3-8248-DCC3F266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34" name="Rectangle 28">
                <a:extLst>
                  <a:ext uri="{FF2B5EF4-FFF2-40B4-BE49-F238E27FC236}">
                    <a16:creationId xmlns:a16="http://schemas.microsoft.com/office/drawing/2014/main" id="{48197189-23C3-41D7-BA3D-51F2FC096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62506" name="Group 29">
              <a:extLst>
                <a:ext uri="{FF2B5EF4-FFF2-40B4-BE49-F238E27FC236}">
                  <a16:creationId xmlns:a16="http://schemas.microsoft.com/office/drawing/2014/main" id="{53596E15-C08F-44BE-8FDF-41EFD6EBA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938482"/>
              <a:ext cx="1143000" cy="381000"/>
              <a:chOff x="2304" y="816"/>
              <a:chExt cx="720" cy="240"/>
            </a:xfrm>
          </p:grpSpPr>
          <p:sp>
            <p:nvSpPr>
              <p:cNvPr id="62531" name="Rectangle 30">
                <a:extLst>
                  <a:ext uri="{FF2B5EF4-FFF2-40B4-BE49-F238E27FC236}">
                    <a16:creationId xmlns:a16="http://schemas.microsoft.com/office/drawing/2014/main" id="{80978F69-56C4-4EAF-B78B-A42B8CC2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32" name="Rectangle 31">
                <a:extLst>
                  <a:ext uri="{FF2B5EF4-FFF2-40B4-BE49-F238E27FC236}">
                    <a16:creationId xmlns:a16="http://schemas.microsoft.com/office/drawing/2014/main" id="{5D03B52D-2C8D-4EAC-A240-BFF50A257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507" name="Group 32">
              <a:extLst>
                <a:ext uri="{FF2B5EF4-FFF2-40B4-BE49-F238E27FC236}">
                  <a16:creationId xmlns:a16="http://schemas.microsoft.com/office/drawing/2014/main" id="{0D839A77-020B-45A7-9DD3-F9655400D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319482"/>
              <a:ext cx="1143000" cy="381000"/>
              <a:chOff x="2304" y="816"/>
              <a:chExt cx="720" cy="240"/>
            </a:xfrm>
          </p:grpSpPr>
          <p:sp>
            <p:nvSpPr>
              <p:cNvPr id="62529" name="Rectangle 33">
                <a:extLst>
                  <a:ext uri="{FF2B5EF4-FFF2-40B4-BE49-F238E27FC236}">
                    <a16:creationId xmlns:a16="http://schemas.microsoft.com/office/drawing/2014/main" id="{B6F5D18C-DD37-446B-B137-B1E7312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30" name="Rectangle 34">
                <a:extLst>
                  <a:ext uri="{FF2B5EF4-FFF2-40B4-BE49-F238E27FC236}">
                    <a16:creationId xmlns:a16="http://schemas.microsoft.com/office/drawing/2014/main" id="{06713CF1-5EE1-4DAE-9A74-C89E3C29A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2508" name="Group 35">
              <a:extLst>
                <a:ext uri="{FF2B5EF4-FFF2-40B4-BE49-F238E27FC236}">
                  <a16:creationId xmlns:a16="http://schemas.microsoft.com/office/drawing/2014/main" id="{4750D187-4459-4D5B-9D07-7F776E3D0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700482"/>
              <a:ext cx="1143000" cy="381000"/>
              <a:chOff x="2304" y="816"/>
              <a:chExt cx="720" cy="240"/>
            </a:xfrm>
          </p:grpSpPr>
          <p:sp>
            <p:nvSpPr>
              <p:cNvPr id="62527" name="Rectangle 36">
                <a:extLst>
                  <a:ext uri="{FF2B5EF4-FFF2-40B4-BE49-F238E27FC236}">
                    <a16:creationId xmlns:a16="http://schemas.microsoft.com/office/drawing/2014/main" id="{D2ED711E-416A-42DC-BA89-542C03376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28" name="Rectangle 37">
                <a:extLst>
                  <a:ext uri="{FF2B5EF4-FFF2-40B4-BE49-F238E27FC236}">
                    <a16:creationId xmlns:a16="http://schemas.microsoft.com/office/drawing/2014/main" id="{0F7EDBE1-6826-4D59-8A45-1A94D8AFC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2509" name="Group 38">
              <a:extLst>
                <a:ext uri="{FF2B5EF4-FFF2-40B4-BE49-F238E27FC236}">
                  <a16:creationId xmlns:a16="http://schemas.microsoft.com/office/drawing/2014/main" id="{0B4E8818-73F0-4447-B34D-B2C76D302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081482"/>
              <a:ext cx="1143000" cy="381000"/>
              <a:chOff x="2304" y="816"/>
              <a:chExt cx="720" cy="240"/>
            </a:xfrm>
          </p:grpSpPr>
          <p:sp>
            <p:nvSpPr>
              <p:cNvPr id="62525" name="Rectangle 39">
                <a:extLst>
                  <a:ext uri="{FF2B5EF4-FFF2-40B4-BE49-F238E27FC236}">
                    <a16:creationId xmlns:a16="http://schemas.microsoft.com/office/drawing/2014/main" id="{1E1B7696-3B5B-467F-8E96-95A63747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26" name="Rectangle 40">
                <a:extLst>
                  <a:ext uri="{FF2B5EF4-FFF2-40B4-BE49-F238E27FC236}">
                    <a16:creationId xmlns:a16="http://schemas.microsoft.com/office/drawing/2014/main" id="{F163746B-D97F-41D2-9C15-15CCB491C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2510" name="Group 41">
              <a:extLst>
                <a:ext uri="{FF2B5EF4-FFF2-40B4-BE49-F238E27FC236}">
                  <a16:creationId xmlns:a16="http://schemas.microsoft.com/office/drawing/2014/main" id="{9371B49C-5740-41CF-B1BB-0671B921E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65" y="4462482"/>
              <a:ext cx="1143002" cy="381000"/>
              <a:chOff x="2304" y="816"/>
              <a:chExt cx="720" cy="240"/>
            </a:xfrm>
          </p:grpSpPr>
          <p:sp>
            <p:nvSpPr>
              <p:cNvPr id="62523" name="Rectangle 42">
                <a:extLst>
                  <a:ext uri="{FF2B5EF4-FFF2-40B4-BE49-F238E27FC236}">
                    <a16:creationId xmlns:a16="http://schemas.microsoft.com/office/drawing/2014/main" id="{3D080A29-A3CE-43ED-A4D2-B81266804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2524" name="Rectangle 43">
                <a:extLst>
                  <a:ext uri="{FF2B5EF4-FFF2-40B4-BE49-F238E27FC236}">
                    <a16:creationId xmlns:a16="http://schemas.microsoft.com/office/drawing/2014/main" id="{29818350-88A7-4488-B0DA-73BF29362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2511" name="Group 44">
              <a:extLst>
                <a:ext uri="{FF2B5EF4-FFF2-40B4-BE49-F238E27FC236}">
                  <a16:creationId xmlns:a16="http://schemas.microsoft.com/office/drawing/2014/main" id="{E8878534-F697-495C-BC5F-965811D5B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843482"/>
              <a:ext cx="1143000" cy="381000"/>
              <a:chOff x="2304" y="816"/>
              <a:chExt cx="720" cy="240"/>
            </a:xfrm>
          </p:grpSpPr>
          <p:sp>
            <p:nvSpPr>
              <p:cNvPr id="62521" name="Rectangle 45">
                <a:extLst>
                  <a:ext uri="{FF2B5EF4-FFF2-40B4-BE49-F238E27FC236}">
                    <a16:creationId xmlns:a16="http://schemas.microsoft.com/office/drawing/2014/main" id="{14AF1FD2-8C9A-40A9-8509-A7A04BE0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2522" name="Rectangle 46">
                <a:extLst>
                  <a:ext uri="{FF2B5EF4-FFF2-40B4-BE49-F238E27FC236}">
                    <a16:creationId xmlns:a16="http://schemas.microsoft.com/office/drawing/2014/main" id="{A15ACF7A-4ABB-47E6-A961-064EE18B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2512" name="Group 47">
              <a:extLst>
                <a:ext uri="{FF2B5EF4-FFF2-40B4-BE49-F238E27FC236}">
                  <a16:creationId xmlns:a16="http://schemas.microsoft.com/office/drawing/2014/main" id="{FEDC9614-160C-4CFE-A9BA-E7EA58D73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224482"/>
              <a:ext cx="1143000" cy="381000"/>
              <a:chOff x="2304" y="816"/>
              <a:chExt cx="720" cy="240"/>
            </a:xfrm>
          </p:grpSpPr>
          <p:sp>
            <p:nvSpPr>
              <p:cNvPr id="62519" name="Rectangle 48">
                <a:extLst>
                  <a:ext uri="{FF2B5EF4-FFF2-40B4-BE49-F238E27FC236}">
                    <a16:creationId xmlns:a16="http://schemas.microsoft.com/office/drawing/2014/main" id="{B7520B5D-BC2E-41FD-9C03-B044C8683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2520" name="Rectangle 49">
                <a:extLst>
                  <a:ext uri="{FF2B5EF4-FFF2-40B4-BE49-F238E27FC236}">
                    <a16:creationId xmlns:a16="http://schemas.microsoft.com/office/drawing/2014/main" id="{B76267EB-F045-4208-B2F5-2DBE598E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2513" name="Group 50">
              <a:extLst>
                <a:ext uri="{FF2B5EF4-FFF2-40B4-BE49-F238E27FC236}">
                  <a16:creationId xmlns:a16="http://schemas.microsoft.com/office/drawing/2014/main" id="{DF245135-A2A7-41E7-AA1C-B966532D4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605482"/>
              <a:ext cx="1143000" cy="381000"/>
              <a:chOff x="2304" y="816"/>
              <a:chExt cx="720" cy="240"/>
            </a:xfrm>
          </p:grpSpPr>
          <p:sp>
            <p:nvSpPr>
              <p:cNvPr id="62517" name="Rectangle 51">
                <a:extLst>
                  <a:ext uri="{FF2B5EF4-FFF2-40B4-BE49-F238E27FC236}">
                    <a16:creationId xmlns:a16="http://schemas.microsoft.com/office/drawing/2014/main" id="{9C84AFF3-0868-471E-8B62-BF6842E37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2518" name="Rectangle 52">
                <a:extLst>
                  <a:ext uri="{FF2B5EF4-FFF2-40B4-BE49-F238E27FC236}">
                    <a16:creationId xmlns:a16="http://schemas.microsoft.com/office/drawing/2014/main" id="{430AA9B3-E984-4B1B-A87E-618DE8745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2514" name="Group 53">
              <a:extLst>
                <a:ext uri="{FF2B5EF4-FFF2-40B4-BE49-F238E27FC236}">
                  <a16:creationId xmlns:a16="http://schemas.microsoft.com/office/drawing/2014/main" id="{DFE5E1AB-E8F6-4602-BF56-15230A7C1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986482"/>
              <a:ext cx="1143000" cy="381000"/>
              <a:chOff x="2304" y="816"/>
              <a:chExt cx="720" cy="240"/>
            </a:xfrm>
          </p:grpSpPr>
          <p:sp>
            <p:nvSpPr>
              <p:cNvPr id="62515" name="Rectangle 54">
                <a:extLst>
                  <a:ext uri="{FF2B5EF4-FFF2-40B4-BE49-F238E27FC236}">
                    <a16:creationId xmlns:a16="http://schemas.microsoft.com/office/drawing/2014/main" id="{7000532D-2E75-4799-9A02-7BA0AF004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  </a:t>
                </a:r>
              </a:p>
            </p:txBody>
          </p:sp>
          <p:sp>
            <p:nvSpPr>
              <p:cNvPr id="62516" name="Rectangle 55">
                <a:extLst>
                  <a:ext uri="{FF2B5EF4-FFF2-40B4-BE49-F238E27FC236}">
                    <a16:creationId xmlns:a16="http://schemas.microsoft.com/office/drawing/2014/main" id="{5B06600D-3A6D-421D-8FF1-F9F5E3697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grpSp>
        <p:nvGrpSpPr>
          <p:cNvPr id="62468" name="Group 26">
            <a:extLst>
              <a:ext uri="{FF2B5EF4-FFF2-40B4-BE49-F238E27FC236}">
                <a16:creationId xmlns:a16="http://schemas.microsoft.com/office/drawing/2014/main" id="{E84DBD21-F53C-4DF7-9697-7A5A15ACB485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1822450"/>
            <a:ext cx="1143000" cy="381000"/>
            <a:chOff x="2304" y="816"/>
            <a:chExt cx="720" cy="240"/>
          </a:xfrm>
        </p:grpSpPr>
        <p:sp>
          <p:nvSpPr>
            <p:cNvPr id="62503" name="Rectangle 27">
              <a:extLst>
                <a:ext uri="{FF2B5EF4-FFF2-40B4-BE49-F238E27FC236}">
                  <a16:creationId xmlns:a16="http://schemas.microsoft.com/office/drawing/2014/main" id="{8B06EDE8-5980-4D54-BA93-F8EFC804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9679</a:t>
              </a:r>
            </a:p>
          </p:txBody>
        </p:sp>
        <p:sp>
          <p:nvSpPr>
            <p:cNvPr id="62504" name="Rectangle 28">
              <a:extLst>
                <a:ext uri="{FF2B5EF4-FFF2-40B4-BE49-F238E27FC236}">
                  <a16:creationId xmlns:a16="http://schemas.microsoft.com/office/drawing/2014/main" id="{02CAB89C-8503-44CE-91F0-7F4130E2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62469" name="Group 29">
            <a:extLst>
              <a:ext uri="{FF2B5EF4-FFF2-40B4-BE49-F238E27FC236}">
                <a16:creationId xmlns:a16="http://schemas.microsoft.com/office/drawing/2014/main" id="{025F58E2-B3E0-4490-BA4E-7DFC181C10C4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2203450"/>
            <a:ext cx="1143000" cy="381000"/>
            <a:chOff x="2304" y="816"/>
            <a:chExt cx="720" cy="240"/>
          </a:xfrm>
        </p:grpSpPr>
        <p:sp>
          <p:nvSpPr>
            <p:cNvPr id="62501" name="Rectangle 30">
              <a:extLst>
                <a:ext uri="{FF2B5EF4-FFF2-40B4-BE49-F238E27FC236}">
                  <a16:creationId xmlns:a16="http://schemas.microsoft.com/office/drawing/2014/main" id="{AB4AE514-10FE-473E-A6DE-EC073F96A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4371</a:t>
              </a:r>
            </a:p>
          </p:txBody>
        </p:sp>
        <p:sp>
          <p:nvSpPr>
            <p:cNvPr id="62502" name="Rectangle 31">
              <a:extLst>
                <a:ext uri="{FF2B5EF4-FFF2-40B4-BE49-F238E27FC236}">
                  <a16:creationId xmlns:a16="http://schemas.microsoft.com/office/drawing/2014/main" id="{F62153AE-7560-43D5-9008-53418F503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62470" name="Group 32">
            <a:extLst>
              <a:ext uri="{FF2B5EF4-FFF2-40B4-BE49-F238E27FC236}">
                <a16:creationId xmlns:a16="http://schemas.microsoft.com/office/drawing/2014/main" id="{8E822298-D59D-49D1-8EBA-90211039AD82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2584450"/>
            <a:ext cx="1143000" cy="381000"/>
            <a:chOff x="2304" y="816"/>
            <a:chExt cx="720" cy="240"/>
          </a:xfrm>
        </p:grpSpPr>
        <p:sp>
          <p:nvSpPr>
            <p:cNvPr id="62499" name="Rectangle 33">
              <a:extLst>
                <a:ext uri="{FF2B5EF4-FFF2-40B4-BE49-F238E27FC236}">
                  <a16:creationId xmlns:a16="http://schemas.microsoft.com/office/drawing/2014/main" id="{3B7994C7-5D22-4096-84C2-424B469A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1989</a:t>
              </a:r>
            </a:p>
          </p:txBody>
        </p:sp>
        <p:sp>
          <p:nvSpPr>
            <p:cNvPr id="62500" name="Rectangle 34">
              <a:extLst>
                <a:ext uri="{FF2B5EF4-FFF2-40B4-BE49-F238E27FC236}">
                  <a16:creationId xmlns:a16="http://schemas.microsoft.com/office/drawing/2014/main" id="{2A8DC2A1-EC4E-4D74-9EEA-CDF88901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62471" name="Group 35">
            <a:extLst>
              <a:ext uri="{FF2B5EF4-FFF2-40B4-BE49-F238E27FC236}">
                <a16:creationId xmlns:a16="http://schemas.microsoft.com/office/drawing/2014/main" id="{7FCBECE2-BD79-472C-9DF6-EA34CD611343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2965450"/>
            <a:ext cx="1143000" cy="381000"/>
            <a:chOff x="2304" y="816"/>
            <a:chExt cx="720" cy="240"/>
          </a:xfrm>
        </p:grpSpPr>
        <p:sp>
          <p:nvSpPr>
            <p:cNvPr id="62497" name="Rectangle 36">
              <a:extLst>
                <a:ext uri="{FF2B5EF4-FFF2-40B4-BE49-F238E27FC236}">
                  <a16:creationId xmlns:a16="http://schemas.microsoft.com/office/drawing/2014/main" id="{1179C494-1E00-4048-A507-190B002C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1323</a:t>
              </a:r>
            </a:p>
          </p:txBody>
        </p:sp>
        <p:sp>
          <p:nvSpPr>
            <p:cNvPr id="62498" name="Rectangle 37">
              <a:extLst>
                <a:ext uri="{FF2B5EF4-FFF2-40B4-BE49-F238E27FC236}">
                  <a16:creationId xmlns:a16="http://schemas.microsoft.com/office/drawing/2014/main" id="{CE533D7D-800F-4CBD-9E9A-CC425B17D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62472" name="Group 38">
            <a:extLst>
              <a:ext uri="{FF2B5EF4-FFF2-40B4-BE49-F238E27FC236}">
                <a16:creationId xmlns:a16="http://schemas.microsoft.com/office/drawing/2014/main" id="{0B5692E6-415B-4120-B420-BD29A17DFA44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346450"/>
            <a:ext cx="1143000" cy="381000"/>
            <a:chOff x="2304" y="816"/>
            <a:chExt cx="720" cy="240"/>
          </a:xfrm>
        </p:grpSpPr>
        <p:sp>
          <p:nvSpPr>
            <p:cNvPr id="62495" name="Rectangle 39">
              <a:extLst>
                <a:ext uri="{FF2B5EF4-FFF2-40B4-BE49-F238E27FC236}">
                  <a16:creationId xmlns:a16="http://schemas.microsoft.com/office/drawing/2014/main" id="{7768638D-ACE9-4BB2-9E08-E952E2925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6173</a:t>
              </a:r>
            </a:p>
          </p:txBody>
        </p:sp>
        <p:sp>
          <p:nvSpPr>
            <p:cNvPr id="62496" name="Rectangle 40">
              <a:extLst>
                <a:ext uri="{FF2B5EF4-FFF2-40B4-BE49-F238E27FC236}">
                  <a16:creationId xmlns:a16="http://schemas.microsoft.com/office/drawing/2014/main" id="{962E3B82-7FA6-40C0-8F0B-2719D09DD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2473" name="Group 41">
            <a:extLst>
              <a:ext uri="{FF2B5EF4-FFF2-40B4-BE49-F238E27FC236}">
                <a16:creationId xmlns:a16="http://schemas.microsoft.com/office/drawing/2014/main" id="{18DA885E-0743-4FF9-8CF9-8F29A5780C5A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727450"/>
            <a:ext cx="1143000" cy="381000"/>
            <a:chOff x="2304" y="816"/>
            <a:chExt cx="720" cy="240"/>
          </a:xfrm>
        </p:grpSpPr>
        <p:sp>
          <p:nvSpPr>
            <p:cNvPr id="62493" name="Rectangle 42">
              <a:extLst>
                <a:ext uri="{FF2B5EF4-FFF2-40B4-BE49-F238E27FC236}">
                  <a16:creationId xmlns:a16="http://schemas.microsoft.com/office/drawing/2014/main" id="{1D40BC50-EA11-4039-86E6-6C58964C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4344</a:t>
              </a:r>
            </a:p>
          </p:txBody>
        </p:sp>
        <p:sp>
          <p:nvSpPr>
            <p:cNvPr id="62494" name="Rectangle 43">
              <a:extLst>
                <a:ext uri="{FF2B5EF4-FFF2-40B4-BE49-F238E27FC236}">
                  <a16:creationId xmlns:a16="http://schemas.microsoft.com/office/drawing/2014/main" id="{F639938D-0EF2-429C-9297-FEECE978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62474" name="Group 44">
            <a:extLst>
              <a:ext uri="{FF2B5EF4-FFF2-40B4-BE49-F238E27FC236}">
                <a16:creationId xmlns:a16="http://schemas.microsoft.com/office/drawing/2014/main" id="{1F2D2DC9-B365-44D5-940C-281145472C99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4108450"/>
            <a:ext cx="1143000" cy="381000"/>
            <a:chOff x="2304" y="816"/>
            <a:chExt cx="720" cy="240"/>
          </a:xfrm>
        </p:grpSpPr>
        <p:sp>
          <p:nvSpPr>
            <p:cNvPr id="62491" name="Rectangle 45">
              <a:extLst>
                <a:ext uri="{FF2B5EF4-FFF2-40B4-BE49-F238E27FC236}">
                  <a16:creationId xmlns:a16="http://schemas.microsoft.com/office/drawing/2014/main" id="{003E2F96-3B01-4C5E-B863-3F50E6F32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2492" name="Rectangle 46">
              <a:extLst>
                <a:ext uri="{FF2B5EF4-FFF2-40B4-BE49-F238E27FC236}">
                  <a16:creationId xmlns:a16="http://schemas.microsoft.com/office/drawing/2014/main" id="{E658F026-00F8-41EA-ADA7-AE6DFB61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62475" name="Group 47">
            <a:extLst>
              <a:ext uri="{FF2B5EF4-FFF2-40B4-BE49-F238E27FC236}">
                <a16:creationId xmlns:a16="http://schemas.microsoft.com/office/drawing/2014/main" id="{B1288B7D-07A8-4AED-8BAF-C3265F347A04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4489450"/>
            <a:ext cx="1143000" cy="381000"/>
            <a:chOff x="2304" y="816"/>
            <a:chExt cx="720" cy="240"/>
          </a:xfrm>
        </p:grpSpPr>
        <p:sp>
          <p:nvSpPr>
            <p:cNvPr id="62489" name="Rectangle 48">
              <a:extLst>
                <a:ext uri="{FF2B5EF4-FFF2-40B4-BE49-F238E27FC236}">
                  <a16:creationId xmlns:a16="http://schemas.microsoft.com/office/drawing/2014/main" id="{69CE923C-5121-4C5C-BF48-B021BE4F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2490" name="Rectangle 49">
              <a:extLst>
                <a:ext uri="{FF2B5EF4-FFF2-40B4-BE49-F238E27FC236}">
                  <a16:creationId xmlns:a16="http://schemas.microsoft.com/office/drawing/2014/main" id="{DB74194E-B56A-4A5F-A25A-80B1460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62476" name="Group 50">
            <a:extLst>
              <a:ext uri="{FF2B5EF4-FFF2-40B4-BE49-F238E27FC236}">
                <a16:creationId xmlns:a16="http://schemas.microsoft.com/office/drawing/2014/main" id="{BB387C0E-F33F-4BD1-8DDC-45C72F91E96E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4870450"/>
            <a:ext cx="1143000" cy="381000"/>
            <a:chOff x="2304" y="816"/>
            <a:chExt cx="720" cy="240"/>
          </a:xfrm>
        </p:grpSpPr>
        <p:sp>
          <p:nvSpPr>
            <p:cNvPr id="62487" name="Rectangle 51">
              <a:extLst>
                <a:ext uri="{FF2B5EF4-FFF2-40B4-BE49-F238E27FC236}">
                  <a16:creationId xmlns:a16="http://schemas.microsoft.com/office/drawing/2014/main" id="{15237BB7-1ACF-47C6-B674-288AC0D9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2488" name="Rectangle 52">
              <a:extLst>
                <a:ext uri="{FF2B5EF4-FFF2-40B4-BE49-F238E27FC236}">
                  <a16:creationId xmlns:a16="http://schemas.microsoft.com/office/drawing/2014/main" id="{44F506CE-6F18-4AFC-836C-98028AB8D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62477" name="Group 53">
            <a:extLst>
              <a:ext uri="{FF2B5EF4-FFF2-40B4-BE49-F238E27FC236}">
                <a16:creationId xmlns:a16="http://schemas.microsoft.com/office/drawing/2014/main" id="{665AB36B-939F-4413-8E3C-C1454EC22470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5251450"/>
            <a:ext cx="1143000" cy="381000"/>
            <a:chOff x="2304" y="816"/>
            <a:chExt cx="720" cy="240"/>
          </a:xfrm>
        </p:grpSpPr>
        <p:sp>
          <p:nvSpPr>
            <p:cNvPr id="62485" name="Rectangle 54">
              <a:extLst>
                <a:ext uri="{FF2B5EF4-FFF2-40B4-BE49-F238E27FC236}">
                  <a16:creationId xmlns:a16="http://schemas.microsoft.com/office/drawing/2014/main" id="{7910A362-87FF-41DB-81BF-CC40C996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4199</a:t>
              </a:r>
            </a:p>
          </p:txBody>
        </p:sp>
        <p:sp>
          <p:nvSpPr>
            <p:cNvPr id="62486" name="Rectangle 55">
              <a:extLst>
                <a:ext uri="{FF2B5EF4-FFF2-40B4-BE49-F238E27FC236}">
                  <a16:creationId xmlns:a16="http://schemas.microsoft.com/office/drawing/2014/main" id="{4E29981D-B84C-44C9-9C6A-E145C425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9</a:t>
              </a:r>
            </a:p>
          </p:txBody>
        </p:sp>
      </p:grpSp>
      <p:sp>
        <p:nvSpPr>
          <p:cNvPr id="62478" name="矩形 14">
            <a:extLst>
              <a:ext uri="{FF2B5EF4-FFF2-40B4-BE49-F238E27FC236}">
                <a16:creationId xmlns:a16="http://schemas.microsoft.com/office/drawing/2014/main" id="{54A09ECE-C962-4C75-8B77-133743EF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104900"/>
            <a:ext cx="175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4371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1</a:t>
            </a:r>
          </a:p>
        </p:txBody>
      </p:sp>
      <p:sp>
        <p:nvSpPr>
          <p:cNvPr id="62479" name="矩形 15">
            <a:extLst>
              <a:ext uri="{FF2B5EF4-FFF2-40B4-BE49-F238E27FC236}">
                <a16:creationId xmlns:a16="http://schemas.microsoft.com/office/drawing/2014/main" id="{529543D3-D2C7-439D-8185-42229D6D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462088"/>
            <a:ext cx="175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1323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3</a:t>
            </a:r>
          </a:p>
        </p:txBody>
      </p:sp>
      <p:sp>
        <p:nvSpPr>
          <p:cNvPr id="62480" name="矩形 16">
            <a:extLst>
              <a:ext uri="{FF2B5EF4-FFF2-40B4-BE49-F238E27FC236}">
                <a16:creationId xmlns:a16="http://schemas.microsoft.com/office/drawing/2014/main" id="{DDA02499-6C30-4694-B53C-FF8DCAEE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816100"/>
            <a:ext cx="5086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6173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(3+1)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4</a:t>
            </a:r>
          </a:p>
        </p:txBody>
      </p:sp>
      <p:sp>
        <p:nvSpPr>
          <p:cNvPr id="62481" name="矩形 17">
            <a:extLst>
              <a:ext uri="{FF2B5EF4-FFF2-40B4-BE49-F238E27FC236}">
                <a16:creationId xmlns:a16="http://schemas.microsoft.com/office/drawing/2014/main" id="{68264F9E-B7F3-4E74-A1F7-ED6D0B43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533650"/>
            <a:ext cx="175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4199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9</a:t>
            </a:r>
          </a:p>
        </p:txBody>
      </p:sp>
      <p:sp>
        <p:nvSpPr>
          <p:cNvPr id="62482" name="矩形 18">
            <a:extLst>
              <a:ext uri="{FF2B5EF4-FFF2-40B4-BE49-F238E27FC236}">
                <a16:creationId xmlns:a16="http://schemas.microsoft.com/office/drawing/2014/main" id="{96A7E5B1-573C-48C1-95ED-019175C4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962275"/>
            <a:ext cx="5876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4344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(4+1)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5</a:t>
            </a:r>
          </a:p>
        </p:txBody>
      </p:sp>
      <p:sp>
        <p:nvSpPr>
          <p:cNvPr id="62483" name="矩形 19">
            <a:extLst>
              <a:ext uri="{FF2B5EF4-FFF2-40B4-BE49-F238E27FC236}">
                <a16:creationId xmlns:a16="http://schemas.microsoft.com/office/drawing/2014/main" id="{7B96A7CC-309A-415F-9919-0916EEAE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602038"/>
            <a:ext cx="479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9679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(9+1)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0</a:t>
            </a:r>
            <a:endParaRPr kumimoji="1" lang="zh-CN" altLang="en-US" sz="2400">
              <a:latin typeface="Calibri" panose="020F0502020204030204" pitchFamily="34" charset="0"/>
            </a:endParaRPr>
          </a:p>
        </p:txBody>
      </p:sp>
      <p:sp>
        <p:nvSpPr>
          <p:cNvPr id="62484" name="矩形 20">
            <a:extLst>
              <a:ext uri="{FF2B5EF4-FFF2-40B4-BE49-F238E27FC236}">
                <a16:creationId xmlns:a16="http://schemas.microsoft.com/office/drawing/2014/main" id="{6229F6B6-41CC-4AAD-8EEE-19C8DE0B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275138"/>
            <a:ext cx="53736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1989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(9+1)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0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(9+2)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(9+3)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2</a:t>
            </a:r>
            <a:endParaRPr kumimoji="1"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4">
            <a:extLst>
              <a:ext uri="{FF2B5EF4-FFF2-40B4-BE49-F238E27FC236}">
                <a16:creationId xmlns:a16="http://schemas.microsoft.com/office/drawing/2014/main" id="{F18EA3F6-5F09-4292-A24E-DCF02505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3604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grpSp>
        <p:nvGrpSpPr>
          <p:cNvPr id="17411" name="Group 82">
            <a:extLst>
              <a:ext uri="{FF2B5EF4-FFF2-40B4-BE49-F238E27FC236}">
                <a16:creationId xmlns:a16="http://schemas.microsoft.com/office/drawing/2014/main" id="{D945BA36-667D-45C6-9ADA-AC2F6C0F069D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1295400"/>
            <a:ext cx="820738" cy="1055688"/>
            <a:chOff x="867" y="804"/>
            <a:chExt cx="615" cy="791"/>
          </a:xfrm>
        </p:grpSpPr>
        <p:sp>
          <p:nvSpPr>
            <p:cNvPr id="17485" name="Oval 5">
              <a:extLst>
                <a:ext uri="{FF2B5EF4-FFF2-40B4-BE49-F238E27FC236}">
                  <a16:creationId xmlns:a16="http://schemas.microsoft.com/office/drawing/2014/main" id="{14532D31-CC60-4434-A2DE-7C664038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804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86" name="Oval 6">
              <a:extLst>
                <a:ext uri="{FF2B5EF4-FFF2-40B4-BE49-F238E27FC236}">
                  <a16:creationId xmlns:a16="http://schemas.microsoft.com/office/drawing/2014/main" id="{59D4A620-0121-4C60-9841-8D361A67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243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87" name="Line 19">
              <a:extLst>
                <a:ext uri="{FF2B5EF4-FFF2-40B4-BE49-F238E27FC236}">
                  <a16:creationId xmlns:a16="http://schemas.microsoft.com/office/drawing/2014/main" id="{9F18CAE4-EBDB-4E2B-ADEB-FE3B6F11F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1" y="1155"/>
              <a:ext cx="132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2" name="Group 81">
            <a:extLst>
              <a:ext uri="{FF2B5EF4-FFF2-40B4-BE49-F238E27FC236}">
                <a16:creationId xmlns:a16="http://schemas.microsoft.com/office/drawing/2014/main" id="{EF81E9AC-9DBE-4C08-BE8F-16DD8ECE03D2}"/>
              </a:ext>
            </a:extLst>
          </p:cNvPr>
          <p:cNvGrpSpPr>
            <a:grpSpLocks/>
          </p:cNvGrpSpPr>
          <p:nvPr/>
        </p:nvGrpSpPr>
        <p:grpSpPr bwMode="auto">
          <a:xfrm>
            <a:off x="2605088" y="1284288"/>
            <a:ext cx="1028700" cy="1143000"/>
            <a:chOff x="1702" y="804"/>
            <a:chExt cx="791" cy="879"/>
          </a:xfrm>
        </p:grpSpPr>
        <p:sp>
          <p:nvSpPr>
            <p:cNvPr id="17480" name="Oval 7">
              <a:extLst>
                <a:ext uri="{FF2B5EF4-FFF2-40B4-BE49-F238E27FC236}">
                  <a16:creationId xmlns:a16="http://schemas.microsoft.com/office/drawing/2014/main" id="{06086811-0E19-46F4-A2E2-FDEA1E38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804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81" name="Oval 8">
              <a:extLst>
                <a:ext uri="{FF2B5EF4-FFF2-40B4-BE49-F238E27FC236}">
                  <a16:creationId xmlns:a16="http://schemas.microsoft.com/office/drawing/2014/main" id="{494F685D-EF14-432C-AF54-3FC3177D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1331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82" name="Oval 9">
              <a:extLst>
                <a:ext uri="{FF2B5EF4-FFF2-40B4-BE49-F238E27FC236}">
                  <a16:creationId xmlns:a16="http://schemas.microsoft.com/office/drawing/2014/main" id="{D08CF9D9-F1AC-41DE-9370-30D51A315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287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83" name="Line 20">
              <a:extLst>
                <a:ext uri="{FF2B5EF4-FFF2-40B4-BE49-F238E27FC236}">
                  <a16:creationId xmlns:a16="http://schemas.microsoft.com/office/drawing/2014/main" id="{A1ACC292-E6FE-4E0A-BCAA-E8BD39E26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8" y="1155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Line 21">
              <a:extLst>
                <a:ext uri="{FF2B5EF4-FFF2-40B4-BE49-F238E27FC236}">
                  <a16:creationId xmlns:a16="http://schemas.microsoft.com/office/drawing/2014/main" id="{5D1B7DCF-3901-4D3F-A754-63CFBC27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111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80">
            <a:extLst>
              <a:ext uri="{FF2B5EF4-FFF2-40B4-BE49-F238E27FC236}">
                <a16:creationId xmlns:a16="http://schemas.microsoft.com/office/drawing/2014/main" id="{9DCC6308-AA7B-4889-A90D-75D1C5FA5A67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1055688"/>
            <a:ext cx="1654175" cy="1828800"/>
            <a:chOff x="2668" y="716"/>
            <a:chExt cx="1231" cy="1362"/>
          </a:xfrm>
        </p:grpSpPr>
        <p:sp>
          <p:nvSpPr>
            <p:cNvPr id="17473" name="Oval 10">
              <a:extLst>
                <a:ext uri="{FF2B5EF4-FFF2-40B4-BE49-F238E27FC236}">
                  <a16:creationId xmlns:a16="http://schemas.microsoft.com/office/drawing/2014/main" id="{E3CC6104-8052-467D-BBD6-044FA381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16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74" name="Oval 11">
              <a:extLst>
                <a:ext uri="{FF2B5EF4-FFF2-40B4-BE49-F238E27FC236}">
                  <a16:creationId xmlns:a16="http://schemas.microsoft.com/office/drawing/2014/main" id="{22F42ACA-AB32-4919-B90D-9C233A9A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243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75" name="Oval 12">
              <a:extLst>
                <a:ext uri="{FF2B5EF4-FFF2-40B4-BE49-F238E27FC236}">
                  <a16:creationId xmlns:a16="http://schemas.microsoft.com/office/drawing/2014/main" id="{3B13240D-84C3-43BA-8F24-0CAB8B24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243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76" name="Oval 13">
              <a:extLst>
                <a:ext uri="{FF2B5EF4-FFF2-40B4-BE49-F238E27FC236}">
                  <a16:creationId xmlns:a16="http://schemas.microsoft.com/office/drawing/2014/main" id="{7CBA7D13-ADAF-4E10-AAF3-FA8246A1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1727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7477" name="Line 22">
              <a:extLst>
                <a:ext uri="{FF2B5EF4-FFF2-40B4-BE49-F238E27FC236}">
                  <a16:creationId xmlns:a16="http://schemas.microsoft.com/office/drawing/2014/main" id="{3BDDC96E-B7AF-4AD6-A2C0-E5405999D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" y="1067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23">
              <a:extLst>
                <a:ext uri="{FF2B5EF4-FFF2-40B4-BE49-F238E27FC236}">
                  <a16:creationId xmlns:a16="http://schemas.microsoft.com/office/drawing/2014/main" id="{20D33FCB-3300-49C2-B236-AE5D31FBA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6" y="1024"/>
              <a:ext cx="131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24">
              <a:extLst>
                <a:ext uri="{FF2B5EF4-FFF2-40B4-BE49-F238E27FC236}">
                  <a16:creationId xmlns:a16="http://schemas.microsoft.com/office/drawing/2014/main" id="{6FDAADE8-F1B6-45EA-BE30-36C572C1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7" y="1551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4" name="Group 79">
            <a:extLst>
              <a:ext uri="{FF2B5EF4-FFF2-40B4-BE49-F238E27FC236}">
                <a16:creationId xmlns:a16="http://schemas.microsoft.com/office/drawing/2014/main" id="{19A70F65-8276-4B8E-A024-7ADEE6BE5444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1066800"/>
            <a:ext cx="1914525" cy="2349500"/>
            <a:chOff x="4030" y="672"/>
            <a:chExt cx="1538" cy="1889"/>
          </a:xfrm>
        </p:grpSpPr>
        <p:sp>
          <p:nvSpPr>
            <p:cNvPr id="17464" name="Oval 14">
              <a:extLst>
                <a:ext uri="{FF2B5EF4-FFF2-40B4-BE49-F238E27FC236}">
                  <a16:creationId xmlns:a16="http://schemas.microsoft.com/office/drawing/2014/main" id="{53C694E8-8699-4EC8-AC97-029A3850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672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65" name="Oval 15">
              <a:extLst>
                <a:ext uri="{FF2B5EF4-FFF2-40B4-BE49-F238E27FC236}">
                  <a16:creationId xmlns:a16="http://schemas.microsoft.com/office/drawing/2014/main" id="{713E1FD5-F715-435C-AF85-CE34B65F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199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66" name="Oval 16">
              <a:extLst>
                <a:ext uri="{FF2B5EF4-FFF2-40B4-BE49-F238E27FC236}">
                  <a16:creationId xmlns:a16="http://schemas.microsoft.com/office/drawing/2014/main" id="{B4EA6F06-122C-4E68-A9DD-78FF6A68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199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67" name="Oval 17">
              <a:extLst>
                <a:ext uri="{FF2B5EF4-FFF2-40B4-BE49-F238E27FC236}">
                  <a16:creationId xmlns:a16="http://schemas.microsoft.com/office/drawing/2014/main" id="{319692CA-5D0A-4BF9-9E27-C1178924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727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7468" name="Oval 18">
              <a:extLst>
                <a:ext uri="{FF2B5EF4-FFF2-40B4-BE49-F238E27FC236}">
                  <a16:creationId xmlns:a16="http://schemas.microsoft.com/office/drawing/2014/main" id="{94B2CBC6-4942-4AC3-B65F-A02D614E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2210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7469" name="Line 25">
              <a:extLst>
                <a:ext uri="{FF2B5EF4-FFF2-40B4-BE49-F238E27FC236}">
                  <a16:creationId xmlns:a16="http://schemas.microsoft.com/office/drawing/2014/main" id="{629834C3-3978-434C-960E-913B2730F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980"/>
              <a:ext cx="176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26">
              <a:extLst>
                <a:ext uri="{FF2B5EF4-FFF2-40B4-BE49-F238E27FC236}">
                  <a16:creationId xmlns:a16="http://schemas.microsoft.com/office/drawing/2014/main" id="{8CFAC752-417E-407C-BBEB-8D15AD5A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1024"/>
              <a:ext cx="13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Line 27">
              <a:extLst>
                <a:ext uri="{FF2B5EF4-FFF2-40B4-BE49-F238E27FC236}">
                  <a16:creationId xmlns:a16="http://schemas.microsoft.com/office/drawing/2014/main" id="{A288ECCF-100E-43EC-A7ED-F33B6F85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9" y="1551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Line 28">
              <a:extLst>
                <a:ext uri="{FF2B5EF4-FFF2-40B4-BE49-F238E27FC236}">
                  <a16:creationId xmlns:a16="http://schemas.microsoft.com/office/drawing/2014/main" id="{8396997C-3BFC-4EB9-8E95-6C14D1E0D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034"/>
              <a:ext cx="131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5" name="Group 76">
            <a:extLst>
              <a:ext uri="{FF2B5EF4-FFF2-40B4-BE49-F238E27FC236}">
                <a16:creationId xmlns:a16="http://schemas.microsoft.com/office/drawing/2014/main" id="{F8BB5A1B-6C3A-4585-BA2A-D0BBC51C4712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113088"/>
            <a:ext cx="1984375" cy="2439987"/>
            <a:chOff x="516" y="1814"/>
            <a:chExt cx="1537" cy="1890"/>
          </a:xfrm>
        </p:grpSpPr>
        <p:sp>
          <p:nvSpPr>
            <p:cNvPr id="17453" name="Oval 29">
              <a:extLst>
                <a:ext uri="{FF2B5EF4-FFF2-40B4-BE49-F238E27FC236}">
                  <a16:creationId xmlns:a16="http://schemas.microsoft.com/office/drawing/2014/main" id="{56B631B5-E029-4859-881F-10B0A0704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814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54" name="Oval 30">
              <a:extLst>
                <a:ext uri="{FF2B5EF4-FFF2-40B4-BE49-F238E27FC236}">
                  <a16:creationId xmlns:a16="http://schemas.microsoft.com/office/drawing/2014/main" id="{64906BF4-2508-41E2-96F6-664D4C53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342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55" name="Oval 31">
              <a:extLst>
                <a:ext uri="{FF2B5EF4-FFF2-40B4-BE49-F238E27FC236}">
                  <a16:creationId xmlns:a16="http://schemas.microsoft.com/office/drawing/2014/main" id="{AF539310-AE1C-4E55-A52F-F7CCEFC71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2342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56" name="Oval 32">
              <a:extLst>
                <a:ext uri="{FF2B5EF4-FFF2-40B4-BE49-F238E27FC236}">
                  <a16:creationId xmlns:a16="http://schemas.microsoft.com/office/drawing/2014/main" id="{16E3264C-B340-44EA-BDD5-E4334D9C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869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7457" name="Oval 33">
              <a:extLst>
                <a:ext uri="{FF2B5EF4-FFF2-40B4-BE49-F238E27FC236}">
                  <a16:creationId xmlns:a16="http://schemas.microsoft.com/office/drawing/2014/main" id="{DD137616-D35F-468A-AAEF-5FEA1CD1D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352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7458" name="Line 34">
              <a:extLst>
                <a:ext uri="{FF2B5EF4-FFF2-40B4-BE49-F238E27FC236}">
                  <a16:creationId xmlns:a16="http://schemas.microsoft.com/office/drawing/2014/main" id="{D241EF68-C5AE-4F45-8E33-1D6850B0B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" y="2122"/>
              <a:ext cx="17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35">
              <a:extLst>
                <a:ext uri="{FF2B5EF4-FFF2-40B4-BE49-F238E27FC236}">
                  <a16:creationId xmlns:a16="http://schemas.microsoft.com/office/drawing/2014/main" id="{BC10D256-55D8-482C-BBFB-89C017AE5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166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36">
              <a:extLst>
                <a:ext uri="{FF2B5EF4-FFF2-40B4-BE49-F238E27FC236}">
                  <a16:creationId xmlns:a16="http://schemas.microsoft.com/office/drawing/2014/main" id="{9DE09780-F61A-4EF4-9746-4D5E2E7C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693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37">
              <a:extLst>
                <a:ext uri="{FF2B5EF4-FFF2-40B4-BE49-F238E27FC236}">
                  <a16:creationId xmlns:a16="http://schemas.microsoft.com/office/drawing/2014/main" id="{959FE83F-7DC9-435D-BDD1-4AFF6B85C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3176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Oval 38">
              <a:extLst>
                <a:ext uri="{FF2B5EF4-FFF2-40B4-BE49-F238E27FC236}">
                  <a16:creationId xmlns:a16="http://schemas.microsoft.com/office/drawing/2014/main" id="{AA02F4FC-4E49-495C-9B9B-6E4F7A46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869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7463" name="Line 39">
              <a:extLst>
                <a:ext uri="{FF2B5EF4-FFF2-40B4-BE49-F238E27FC236}">
                  <a16:creationId xmlns:a16="http://schemas.microsoft.com/office/drawing/2014/main" id="{CEDAFC7E-9A24-4260-B848-F6C1ACD11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693"/>
              <a:ext cx="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6" name="Group 77">
            <a:extLst>
              <a:ext uri="{FF2B5EF4-FFF2-40B4-BE49-F238E27FC236}">
                <a16:creationId xmlns:a16="http://schemas.microsoft.com/office/drawing/2014/main" id="{F3807357-501D-431E-8187-808431CD006A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3113088"/>
            <a:ext cx="1990725" cy="2444750"/>
            <a:chOff x="2053" y="1770"/>
            <a:chExt cx="1538" cy="1890"/>
          </a:xfrm>
        </p:grpSpPr>
        <p:sp>
          <p:nvSpPr>
            <p:cNvPr id="17440" name="Oval 40">
              <a:extLst>
                <a:ext uri="{FF2B5EF4-FFF2-40B4-BE49-F238E27FC236}">
                  <a16:creationId xmlns:a16="http://schemas.microsoft.com/office/drawing/2014/main" id="{0933AE27-1B0C-4E19-A52E-F154CF4D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70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41" name="Oval 41">
              <a:extLst>
                <a:ext uri="{FF2B5EF4-FFF2-40B4-BE49-F238E27FC236}">
                  <a16:creationId xmlns:a16="http://schemas.microsoft.com/office/drawing/2014/main" id="{F001D5B5-5138-40B1-8F78-15D6B58D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298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42" name="Oval 42">
              <a:extLst>
                <a:ext uri="{FF2B5EF4-FFF2-40B4-BE49-F238E27FC236}">
                  <a16:creationId xmlns:a16="http://schemas.microsoft.com/office/drawing/2014/main" id="{2E95202D-FAD3-495D-85A4-026481C2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2298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43" name="Oval 43">
              <a:extLst>
                <a:ext uri="{FF2B5EF4-FFF2-40B4-BE49-F238E27FC236}">
                  <a16:creationId xmlns:a16="http://schemas.microsoft.com/office/drawing/2014/main" id="{A5524773-088F-4538-93F2-B122DED16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25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7444" name="Oval 44">
              <a:extLst>
                <a:ext uri="{FF2B5EF4-FFF2-40B4-BE49-F238E27FC236}">
                  <a16:creationId xmlns:a16="http://schemas.microsoft.com/office/drawing/2014/main" id="{BC7257E4-04D0-4CCA-8FEF-7543D465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308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7445" name="Line 45">
              <a:extLst>
                <a:ext uri="{FF2B5EF4-FFF2-40B4-BE49-F238E27FC236}">
                  <a16:creationId xmlns:a16="http://schemas.microsoft.com/office/drawing/2014/main" id="{2B9D3C1E-2961-4AD1-8126-05E4CB02C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3" y="2078"/>
              <a:ext cx="17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46">
              <a:extLst>
                <a:ext uri="{FF2B5EF4-FFF2-40B4-BE49-F238E27FC236}">
                  <a16:creationId xmlns:a16="http://schemas.microsoft.com/office/drawing/2014/main" id="{3644FA49-94BF-48E4-9255-A48BD755E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122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47">
              <a:extLst>
                <a:ext uri="{FF2B5EF4-FFF2-40B4-BE49-F238E27FC236}">
                  <a16:creationId xmlns:a16="http://schemas.microsoft.com/office/drawing/2014/main" id="{2E437A63-BA71-4131-893C-E30BBEAE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649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48">
              <a:extLst>
                <a:ext uri="{FF2B5EF4-FFF2-40B4-BE49-F238E27FC236}">
                  <a16:creationId xmlns:a16="http://schemas.microsoft.com/office/drawing/2014/main" id="{F7CF1374-AAB1-4746-A980-89846F0F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133"/>
              <a:ext cx="131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Oval 49">
              <a:extLst>
                <a:ext uri="{FF2B5EF4-FFF2-40B4-BE49-F238E27FC236}">
                  <a16:creationId xmlns:a16="http://schemas.microsoft.com/office/drawing/2014/main" id="{3F97F07E-5093-4995-AD28-10E84B67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825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7450" name="Line 50">
              <a:extLst>
                <a:ext uri="{FF2B5EF4-FFF2-40B4-BE49-F238E27FC236}">
                  <a16:creationId xmlns:a16="http://schemas.microsoft.com/office/drawing/2014/main" id="{77261A0E-B295-4BF9-9398-35A41FD8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3" y="2649"/>
              <a:ext cx="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Oval 51">
              <a:extLst>
                <a:ext uri="{FF2B5EF4-FFF2-40B4-BE49-F238E27FC236}">
                  <a16:creationId xmlns:a16="http://schemas.microsoft.com/office/drawing/2014/main" id="{EFE1AFF6-1B78-4567-A83F-2B7B0B0D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264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17452" name="Line 52">
              <a:extLst>
                <a:ext uri="{FF2B5EF4-FFF2-40B4-BE49-F238E27FC236}">
                  <a16:creationId xmlns:a16="http://schemas.microsoft.com/office/drawing/2014/main" id="{0762BB4E-068E-429C-A5BB-F6CE19BA4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3133"/>
              <a:ext cx="132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7" name="Group 78">
            <a:extLst>
              <a:ext uri="{FF2B5EF4-FFF2-40B4-BE49-F238E27FC236}">
                <a16:creationId xmlns:a16="http://schemas.microsoft.com/office/drawing/2014/main" id="{573DDF27-0756-4D87-909E-93AB4492C25B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3111500"/>
            <a:ext cx="1973263" cy="3048000"/>
            <a:chOff x="3811" y="1858"/>
            <a:chExt cx="1537" cy="2373"/>
          </a:xfrm>
        </p:grpSpPr>
        <p:sp>
          <p:nvSpPr>
            <p:cNvPr id="17425" name="Oval 53">
              <a:extLst>
                <a:ext uri="{FF2B5EF4-FFF2-40B4-BE49-F238E27FC236}">
                  <a16:creationId xmlns:a16="http://schemas.microsoft.com/office/drawing/2014/main" id="{E7F2870A-CF60-4D07-B33C-2D218D629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858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7426" name="Oval 54">
              <a:extLst>
                <a:ext uri="{FF2B5EF4-FFF2-40B4-BE49-F238E27FC236}">
                  <a16:creationId xmlns:a16="http://schemas.microsoft.com/office/drawing/2014/main" id="{B9448811-D917-4C61-ADC9-68E41C302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386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7427" name="Oval 55">
              <a:extLst>
                <a:ext uri="{FF2B5EF4-FFF2-40B4-BE49-F238E27FC236}">
                  <a16:creationId xmlns:a16="http://schemas.microsoft.com/office/drawing/2014/main" id="{2819857F-E2F1-45E2-B205-5F93DBDC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386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7428" name="Oval 56">
              <a:extLst>
                <a:ext uri="{FF2B5EF4-FFF2-40B4-BE49-F238E27FC236}">
                  <a16:creationId xmlns:a16="http://schemas.microsoft.com/office/drawing/2014/main" id="{BC60001E-FD32-4548-B7E1-5FF8010B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913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7429" name="Oval 57">
              <a:extLst>
                <a:ext uri="{FF2B5EF4-FFF2-40B4-BE49-F238E27FC236}">
                  <a16:creationId xmlns:a16="http://schemas.microsoft.com/office/drawing/2014/main" id="{C488BB19-12E8-47CC-BC2A-8DA7F416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3396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7430" name="Line 58">
              <a:extLst>
                <a:ext uri="{FF2B5EF4-FFF2-40B4-BE49-F238E27FC236}">
                  <a16:creationId xmlns:a16="http://schemas.microsoft.com/office/drawing/2014/main" id="{5291A491-A89A-4A1E-A919-407862A3A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166"/>
              <a:ext cx="17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59">
              <a:extLst>
                <a:ext uri="{FF2B5EF4-FFF2-40B4-BE49-F238E27FC236}">
                  <a16:creationId xmlns:a16="http://schemas.microsoft.com/office/drawing/2014/main" id="{C4C03F4C-B135-4A5A-879A-E70BBBEC2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2210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60">
              <a:extLst>
                <a:ext uri="{FF2B5EF4-FFF2-40B4-BE49-F238E27FC236}">
                  <a16:creationId xmlns:a16="http://schemas.microsoft.com/office/drawing/2014/main" id="{9A2862B8-8E1D-476F-B70A-5F7CC614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737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61">
              <a:extLst>
                <a:ext uri="{FF2B5EF4-FFF2-40B4-BE49-F238E27FC236}">
                  <a16:creationId xmlns:a16="http://schemas.microsoft.com/office/drawing/2014/main" id="{D3FFD3D9-9B79-464B-8679-C2E1CED5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3220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Oval 62">
              <a:extLst>
                <a:ext uri="{FF2B5EF4-FFF2-40B4-BE49-F238E27FC236}">
                  <a16:creationId xmlns:a16="http://schemas.microsoft.com/office/drawing/2014/main" id="{3A762930-5ABA-4496-86DB-4313451A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913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7435" name="Line 63">
              <a:extLst>
                <a:ext uri="{FF2B5EF4-FFF2-40B4-BE49-F238E27FC236}">
                  <a16:creationId xmlns:a16="http://schemas.microsoft.com/office/drawing/2014/main" id="{5A9BFA18-BB8C-4DD6-A6B2-3E59826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2737"/>
              <a:ext cx="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Oval 64">
              <a:extLst>
                <a:ext uri="{FF2B5EF4-FFF2-40B4-BE49-F238E27FC236}">
                  <a16:creationId xmlns:a16="http://schemas.microsoft.com/office/drawing/2014/main" id="{FADE1698-3599-4492-BFA0-378C80AE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3352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17437" name="Line 65">
              <a:extLst>
                <a:ext uri="{FF2B5EF4-FFF2-40B4-BE49-F238E27FC236}">
                  <a16:creationId xmlns:a16="http://schemas.microsoft.com/office/drawing/2014/main" id="{25751BDE-F0CB-4588-9A8D-403929F3C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1" y="3220"/>
              <a:ext cx="132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Oval 66">
              <a:extLst>
                <a:ext uri="{FF2B5EF4-FFF2-40B4-BE49-F238E27FC236}">
                  <a16:creationId xmlns:a16="http://schemas.microsoft.com/office/drawing/2014/main" id="{D4732D53-DAF1-47C5-AC7D-2796DB4F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879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7439" name="Line 67">
              <a:extLst>
                <a:ext uri="{FF2B5EF4-FFF2-40B4-BE49-F238E27FC236}">
                  <a16:creationId xmlns:a16="http://schemas.microsoft.com/office/drawing/2014/main" id="{DF5703B8-B071-4227-A15A-80CB82CAB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3704"/>
              <a:ext cx="13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8" name="Line 68">
            <a:extLst>
              <a:ext uri="{FF2B5EF4-FFF2-40B4-BE49-F238E27FC236}">
                <a16:creationId xmlns:a16="http://schemas.microsoft.com/office/drawing/2014/main" id="{837B330A-A6A4-4612-9B32-93557CF1D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1582738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69">
            <a:extLst>
              <a:ext uri="{FF2B5EF4-FFF2-40B4-BE49-F238E27FC236}">
                <a16:creationId xmlns:a16="http://schemas.microsoft.com/office/drawing/2014/main" id="{6EBE0D55-B46E-480F-A233-AD1D4866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950" y="158273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70">
            <a:extLst>
              <a:ext uri="{FF2B5EF4-FFF2-40B4-BE49-F238E27FC236}">
                <a16:creationId xmlns:a16="http://schemas.microsoft.com/office/drawing/2014/main" id="{3E0FBFDE-BB03-44A8-AF1D-7BB27666D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1512888"/>
            <a:ext cx="55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71">
            <a:extLst>
              <a:ext uri="{FF2B5EF4-FFF2-40B4-BE49-F238E27FC236}">
                <a16:creationId xmlns:a16="http://schemas.microsoft.com/office/drawing/2014/main" id="{C8BB5CA1-B1A7-449C-9260-506D3EE5D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2438" y="1512888"/>
            <a:ext cx="906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72">
            <a:extLst>
              <a:ext uri="{FF2B5EF4-FFF2-40B4-BE49-F238E27FC236}">
                <a16:creationId xmlns:a16="http://schemas.microsoft.com/office/drawing/2014/main" id="{71B4E96D-D89F-456B-A13E-F25323778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798888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73">
            <a:extLst>
              <a:ext uri="{FF2B5EF4-FFF2-40B4-BE49-F238E27FC236}">
                <a16:creationId xmlns:a16="http://schemas.microsoft.com/office/drawing/2014/main" id="{5EB5DF44-EABD-417D-A8E7-FF84EAFE2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8" y="3798888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74">
            <a:extLst>
              <a:ext uri="{FF2B5EF4-FFF2-40B4-BE49-F238E27FC236}">
                <a16:creationId xmlns:a16="http://schemas.microsoft.com/office/drawing/2014/main" id="{A6A0D948-EF32-4CB1-A175-A67FBA57B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3798888"/>
            <a:ext cx="1046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10A27F8D-4FC0-4A4E-86C7-F7204EB4E749}"/>
              </a:ext>
            </a:extLst>
          </p:cNvPr>
          <p:cNvSpPr>
            <a:spLocks noGrp="1"/>
          </p:cNvSpPr>
          <p:nvPr/>
        </p:nvSpPr>
        <p:spPr bwMode="auto">
          <a:xfrm>
            <a:off x="419100" y="836613"/>
            <a:ext cx="8686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entury Schoolbook" panose="020B0604020202020204" pitchFamily="18" charset="0"/>
              </a:rPr>
              <a:t>c </a:t>
            </a:r>
            <a:r>
              <a:rPr lang="zh-CN" altLang="en-US" sz="2400">
                <a:solidFill>
                  <a:schemeClr val="tx2"/>
                </a:solidFill>
                <a:latin typeface="Century Schoolbook" panose="020B0604020202020204" pitchFamily="18" charset="0"/>
              </a:rPr>
              <a:t>使用平方探测的开放定址散列表</a:t>
            </a:r>
            <a:endParaRPr lang="en-US" altLang="zh-CN" sz="2400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                                               { 4371, 1323, 6173, 4199, 4344, 9679, 1989 }</a:t>
            </a:r>
            <a:endParaRPr lang="zh-CN" altLang="en-US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 sz="3200">
              <a:solidFill>
                <a:schemeClr val="tx2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3491" name="矩形 6">
            <a:extLst>
              <a:ext uri="{FF2B5EF4-FFF2-40B4-BE49-F238E27FC236}">
                <a16:creationId xmlns:a16="http://schemas.microsoft.com/office/drawing/2014/main" id="{FD02E36D-3459-4981-ACE6-3DC90291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06513"/>
            <a:ext cx="23304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4371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1</a:t>
            </a:r>
          </a:p>
        </p:txBody>
      </p:sp>
      <p:sp>
        <p:nvSpPr>
          <p:cNvPr id="63492" name="矩形 7">
            <a:extLst>
              <a:ext uri="{FF2B5EF4-FFF2-40B4-BE49-F238E27FC236}">
                <a16:creationId xmlns:a16="http://schemas.microsoft.com/office/drawing/2014/main" id="{B3F8DBE4-1CAB-4189-8409-41A99CE5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65288"/>
            <a:ext cx="233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1323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3</a:t>
            </a:r>
          </a:p>
        </p:txBody>
      </p:sp>
      <p:sp>
        <p:nvSpPr>
          <p:cNvPr id="63493" name="矩形 8">
            <a:extLst>
              <a:ext uri="{FF2B5EF4-FFF2-40B4-BE49-F238E27FC236}">
                <a16:creationId xmlns:a16="http://schemas.microsoft.com/office/drawing/2014/main" id="{2EA9879F-82AE-4A53-8104-C5AAD185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17713"/>
            <a:ext cx="5110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6173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(3+1</a:t>
            </a:r>
            <a:r>
              <a:rPr kumimoji="1" lang="en-US" altLang="zh-CN" sz="2400" baseline="30000">
                <a:latin typeface="Calibri" panose="020F0502020204030204" pitchFamily="34" charset="0"/>
              </a:rPr>
              <a:t>2</a:t>
            </a:r>
            <a:r>
              <a:rPr kumimoji="1" lang="en-US" altLang="zh-CN" sz="2400">
                <a:latin typeface="Calibri" panose="020F0502020204030204" pitchFamily="34" charset="0"/>
              </a:rPr>
              <a:t>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4</a:t>
            </a:r>
          </a:p>
        </p:txBody>
      </p:sp>
      <p:sp>
        <p:nvSpPr>
          <p:cNvPr id="63494" name="矩形 9">
            <a:extLst>
              <a:ext uri="{FF2B5EF4-FFF2-40B4-BE49-F238E27FC236}">
                <a16:creationId xmlns:a16="http://schemas.microsoft.com/office/drawing/2014/main" id="{20C8761E-2078-4E7E-B458-F01841ED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35263"/>
            <a:ext cx="23304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4199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9</a:t>
            </a:r>
          </a:p>
        </p:txBody>
      </p:sp>
      <p:sp>
        <p:nvSpPr>
          <p:cNvPr id="63495" name="矩形 10">
            <a:extLst>
              <a:ext uri="{FF2B5EF4-FFF2-40B4-BE49-F238E27FC236}">
                <a16:creationId xmlns:a16="http://schemas.microsoft.com/office/drawing/2014/main" id="{369B62CE-58F6-443C-9646-8E2100D1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3163888"/>
            <a:ext cx="51101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4344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(4+1</a:t>
            </a:r>
            <a:r>
              <a:rPr kumimoji="1" lang="en-US" altLang="zh-CN" sz="2400" baseline="30000">
                <a:latin typeface="Calibri" panose="020F0502020204030204" pitchFamily="34" charset="0"/>
              </a:rPr>
              <a:t>2</a:t>
            </a:r>
            <a:r>
              <a:rPr kumimoji="1" lang="en-US" altLang="zh-CN" sz="2400">
                <a:latin typeface="Calibri" panose="020F0502020204030204" pitchFamily="34" charset="0"/>
              </a:rPr>
              <a:t>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5</a:t>
            </a:r>
          </a:p>
        </p:txBody>
      </p:sp>
      <p:sp>
        <p:nvSpPr>
          <p:cNvPr id="63496" name="矩形 11">
            <a:extLst>
              <a:ext uri="{FF2B5EF4-FFF2-40B4-BE49-F238E27FC236}">
                <a16:creationId xmlns:a16="http://schemas.microsoft.com/office/drawing/2014/main" id="{CF6E2414-2F0F-49ED-B1A8-484C7591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3805238"/>
            <a:ext cx="51101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9679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(9+1)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0</a:t>
            </a:r>
            <a:endParaRPr kumimoji="1" lang="zh-CN" altLang="en-US" sz="2400">
              <a:latin typeface="Calibri" panose="020F0502020204030204" pitchFamily="34" charset="0"/>
            </a:endParaRPr>
          </a:p>
        </p:txBody>
      </p:sp>
      <p:sp>
        <p:nvSpPr>
          <p:cNvPr id="63497" name="矩形 12">
            <a:extLst>
              <a:ext uri="{FF2B5EF4-FFF2-40B4-BE49-F238E27FC236}">
                <a16:creationId xmlns:a16="http://schemas.microsoft.com/office/drawing/2014/main" id="{98A18655-5864-4A62-9D53-115CDDF9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4402138"/>
            <a:ext cx="50149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Calibri" panose="020F0502020204030204" pitchFamily="34" charset="0"/>
              </a:rPr>
              <a:t>1989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 sz="240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(9+1</a:t>
            </a:r>
            <a:r>
              <a:rPr kumimoji="1" lang="en-US" altLang="zh-CN" sz="2400" baseline="30000">
                <a:latin typeface="Calibri" panose="020F0502020204030204" pitchFamily="34" charset="0"/>
              </a:rPr>
              <a:t>2</a:t>
            </a:r>
            <a:r>
              <a:rPr kumimoji="1" lang="en-US" altLang="zh-CN" sz="2400">
                <a:latin typeface="Calibri" panose="020F0502020204030204" pitchFamily="34" charset="0"/>
              </a:rPr>
              <a:t>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0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(9+2</a:t>
            </a:r>
            <a:r>
              <a:rPr kumimoji="1" lang="en-US" altLang="zh-CN" sz="2400" baseline="30000">
                <a:latin typeface="Calibri" panose="020F0502020204030204" pitchFamily="34" charset="0"/>
              </a:rPr>
              <a:t>2</a:t>
            </a:r>
            <a:r>
              <a:rPr kumimoji="1" lang="en-US" altLang="zh-CN" sz="2400">
                <a:latin typeface="Calibri" panose="020F0502020204030204" pitchFamily="34" charset="0"/>
              </a:rPr>
              <a:t>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</a:t>
            </a:r>
            <a:r>
              <a:rPr kumimoji="1" lang="en-US" altLang="zh-CN" sz="24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	collision (9+3</a:t>
            </a:r>
            <a:r>
              <a:rPr kumimoji="1" lang="en-US" altLang="zh-CN" sz="2400" baseline="30000">
                <a:latin typeface="Calibri" panose="020F0502020204030204" pitchFamily="34" charset="0"/>
              </a:rPr>
              <a:t>2</a:t>
            </a:r>
            <a:r>
              <a:rPr kumimoji="1" lang="en-US" altLang="zh-CN" sz="2400">
                <a:latin typeface="Calibri" panose="020F0502020204030204" pitchFamily="34" charset="0"/>
              </a:rPr>
              <a:t>)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10 = 8</a:t>
            </a:r>
          </a:p>
        </p:txBody>
      </p:sp>
      <p:grpSp>
        <p:nvGrpSpPr>
          <p:cNvPr id="63498" name="组合 13">
            <a:extLst>
              <a:ext uri="{FF2B5EF4-FFF2-40B4-BE49-F238E27FC236}">
                <a16:creationId xmlns:a16="http://schemas.microsoft.com/office/drawing/2014/main" id="{B158D3AC-68E4-47B7-B65A-CD62035A9A57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1827213"/>
            <a:ext cx="1143000" cy="3810000"/>
            <a:chOff x="6357958" y="2557482"/>
            <a:chExt cx="1143009" cy="3810000"/>
          </a:xfrm>
        </p:grpSpPr>
        <p:grpSp>
          <p:nvGrpSpPr>
            <p:cNvPr id="63529" name="Group 26">
              <a:extLst>
                <a:ext uri="{FF2B5EF4-FFF2-40B4-BE49-F238E27FC236}">
                  <a16:creationId xmlns:a16="http://schemas.microsoft.com/office/drawing/2014/main" id="{245AAA96-83A9-4CAA-8F07-E1A92828A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557482"/>
              <a:ext cx="1143000" cy="381000"/>
              <a:chOff x="2304" y="816"/>
              <a:chExt cx="720" cy="240"/>
            </a:xfrm>
          </p:grpSpPr>
          <p:sp>
            <p:nvSpPr>
              <p:cNvPr id="63557" name="Rectangle 27">
                <a:extLst>
                  <a:ext uri="{FF2B5EF4-FFF2-40B4-BE49-F238E27FC236}">
                    <a16:creationId xmlns:a16="http://schemas.microsoft.com/office/drawing/2014/main" id="{0F166B43-3622-43DD-A0C9-05435BEE6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58" name="Rectangle 28">
                <a:extLst>
                  <a:ext uri="{FF2B5EF4-FFF2-40B4-BE49-F238E27FC236}">
                    <a16:creationId xmlns:a16="http://schemas.microsoft.com/office/drawing/2014/main" id="{0F9CBF4C-8DED-405A-8F1C-1E31C2818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63530" name="Group 29">
              <a:extLst>
                <a:ext uri="{FF2B5EF4-FFF2-40B4-BE49-F238E27FC236}">
                  <a16:creationId xmlns:a16="http://schemas.microsoft.com/office/drawing/2014/main" id="{2E8EA4D9-6886-4751-B4AB-C8029DE92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938482"/>
              <a:ext cx="1143000" cy="381000"/>
              <a:chOff x="2304" y="816"/>
              <a:chExt cx="720" cy="240"/>
            </a:xfrm>
          </p:grpSpPr>
          <p:sp>
            <p:nvSpPr>
              <p:cNvPr id="63555" name="Rectangle 30">
                <a:extLst>
                  <a:ext uri="{FF2B5EF4-FFF2-40B4-BE49-F238E27FC236}">
                    <a16:creationId xmlns:a16="http://schemas.microsoft.com/office/drawing/2014/main" id="{B6A8E0F2-9B8D-46A7-AFD5-24F7449A3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56" name="Rectangle 31">
                <a:extLst>
                  <a:ext uri="{FF2B5EF4-FFF2-40B4-BE49-F238E27FC236}">
                    <a16:creationId xmlns:a16="http://schemas.microsoft.com/office/drawing/2014/main" id="{A60AB7BA-CEE4-49D9-A4AD-9CAF061EE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3531" name="Group 32">
              <a:extLst>
                <a:ext uri="{FF2B5EF4-FFF2-40B4-BE49-F238E27FC236}">
                  <a16:creationId xmlns:a16="http://schemas.microsoft.com/office/drawing/2014/main" id="{D76F3BDA-81FE-4404-9DBA-5227BD809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319482"/>
              <a:ext cx="1143000" cy="381000"/>
              <a:chOff x="2304" y="816"/>
              <a:chExt cx="720" cy="240"/>
            </a:xfrm>
          </p:grpSpPr>
          <p:sp>
            <p:nvSpPr>
              <p:cNvPr id="63553" name="Rectangle 33">
                <a:extLst>
                  <a:ext uri="{FF2B5EF4-FFF2-40B4-BE49-F238E27FC236}">
                    <a16:creationId xmlns:a16="http://schemas.microsoft.com/office/drawing/2014/main" id="{3F047A9A-A4EA-4201-9179-B3AC29AA8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54" name="Rectangle 34">
                <a:extLst>
                  <a:ext uri="{FF2B5EF4-FFF2-40B4-BE49-F238E27FC236}">
                    <a16:creationId xmlns:a16="http://schemas.microsoft.com/office/drawing/2014/main" id="{A6819D05-7073-40C5-85CF-0A81E5396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3532" name="Group 35">
              <a:extLst>
                <a:ext uri="{FF2B5EF4-FFF2-40B4-BE49-F238E27FC236}">
                  <a16:creationId xmlns:a16="http://schemas.microsoft.com/office/drawing/2014/main" id="{38130ABC-E155-4CB9-8792-561F29A6A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700482"/>
              <a:ext cx="1143000" cy="381000"/>
              <a:chOff x="2304" y="816"/>
              <a:chExt cx="720" cy="240"/>
            </a:xfrm>
          </p:grpSpPr>
          <p:sp>
            <p:nvSpPr>
              <p:cNvPr id="63551" name="Rectangle 36">
                <a:extLst>
                  <a:ext uri="{FF2B5EF4-FFF2-40B4-BE49-F238E27FC236}">
                    <a16:creationId xmlns:a16="http://schemas.microsoft.com/office/drawing/2014/main" id="{747EAE47-F0CD-4EB0-87D4-6DA1B195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52" name="Rectangle 37">
                <a:extLst>
                  <a:ext uri="{FF2B5EF4-FFF2-40B4-BE49-F238E27FC236}">
                    <a16:creationId xmlns:a16="http://schemas.microsoft.com/office/drawing/2014/main" id="{43A6031C-385D-4B9A-AB88-820A336AE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3533" name="Group 38">
              <a:extLst>
                <a:ext uri="{FF2B5EF4-FFF2-40B4-BE49-F238E27FC236}">
                  <a16:creationId xmlns:a16="http://schemas.microsoft.com/office/drawing/2014/main" id="{2223B778-96C7-4AC0-AD5B-1AA7267A5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081482"/>
              <a:ext cx="1143000" cy="381000"/>
              <a:chOff x="2304" y="816"/>
              <a:chExt cx="720" cy="240"/>
            </a:xfrm>
          </p:grpSpPr>
          <p:sp>
            <p:nvSpPr>
              <p:cNvPr id="63549" name="Rectangle 39">
                <a:extLst>
                  <a:ext uri="{FF2B5EF4-FFF2-40B4-BE49-F238E27FC236}">
                    <a16:creationId xmlns:a16="http://schemas.microsoft.com/office/drawing/2014/main" id="{4FE4873C-06B7-459F-A2A8-8EF65517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50" name="Rectangle 40">
                <a:extLst>
                  <a:ext uri="{FF2B5EF4-FFF2-40B4-BE49-F238E27FC236}">
                    <a16:creationId xmlns:a16="http://schemas.microsoft.com/office/drawing/2014/main" id="{57BD6468-33B0-45F5-81B7-DE01A0B11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3534" name="Group 41">
              <a:extLst>
                <a:ext uri="{FF2B5EF4-FFF2-40B4-BE49-F238E27FC236}">
                  <a16:creationId xmlns:a16="http://schemas.microsoft.com/office/drawing/2014/main" id="{DE84AA23-A0BD-46D2-8EE2-2B6C4A4C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65" y="4462482"/>
              <a:ext cx="1143002" cy="381000"/>
              <a:chOff x="2304" y="816"/>
              <a:chExt cx="720" cy="240"/>
            </a:xfrm>
          </p:grpSpPr>
          <p:sp>
            <p:nvSpPr>
              <p:cNvPr id="63547" name="Rectangle 42">
                <a:extLst>
                  <a:ext uri="{FF2B5EF4-FFF2-40B4-BE49-F238E27FC236}">
                    <a16:creationId xmlns:a16="http://schemas.microsoft.com/office/drawing/2014/main" id="{25A7A6A4-9E25-40E8-BC84-8444399DB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3548" name="Rectangle 43">
                <a:extLst>
                  <a:ext uri="{FF2B5EF4-FFF2-40B4-BE49-F238E27FC236}">
                    <a16:creationId xmlns:a16="http://schemas.microsoft.com/office/drawing/2014/main" id="{1FB86E67-762C-45C3-9749-277875E5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3535" name="Group 44">
              <a:extLst>
                <a:ext uri="{FF2B5EF4-FFF2-40B4-BE49-F238E27FC236}">
                  <a16:creationId xmlns:a16="http://schemas.microsoft.com/office/drawing/2014/main" id="{2DE4DFDD-835F-45E1-9981-32A62CA88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843482"/>
              <a:ext cx="1143000" cy="381000"/>
              <a:chOff x="2304" y="816"/>
              <a:chExt cx="720" cy="240"/>
            </a:xfrm>
          </p:grpSpPr>
          <p:sp>
            <p:nvSpPr>
              <p:cNvPr id="63545" name="Rectangle 45">
                <a:extLst>
                  <a:ext uri="{FF2B5EF4-FFF2-40B4-BE49-F238E27FC236}">
                    <a16:creationId xmlns:a16="http://schemas.microsoft.com/office/drawing/2014/main" id="{FDD41B4A-A74D-4F6E-9333-364BA1121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3546" name="Rectangle 46">
                <a:extLst>
                  <a:ext uri="{FF2B5EF4-FFF2-40B4-BE49-F238E27FC236}">
                    <a16:creationId xmlns:a16="http://schemas.microsoft.com/office/drawing/2014/main" id="{F8F03AD8-70A3-4DAF-AC14-D3DD79250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3536" name="Group 47">
              <a:extLst>
                <a:ext uri="{FF2B5EF4-FFF2-40B4-BE49-F238E27FC236}">
                  <a16:creationId xmlns:a16="http://schemas.microsoft.com/office/drawing/2014/main" id="{C5DEFC51-E5A0-484A-B24F-7D408D958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224482"/>
              <a:ext cx="1143000" cy="381000"/>
              <a:chOff x="2304" y="816"/>
              <a:chExt cx="720" cy="240"/>
            </a:xfrm>
          </p:grpSpPr>
          <p:sp>
            <p:nvSpPr>
              <p:cNvPr id="63543" name="Rectangle 48">
                <a:extLst>
                  <a:ext uri="{FF2B5EF4-FFF2-40B4-BE49-F238E27FC236}">
                    <a16:creationId xmlns:a16="http://schemas.microsoft.com/office/drawing/2014/main" id="{0DBF5C5F-01AD-42DE-BF0F-D97C569B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3544" name="Rectangle 49">
                <a:extLst>
                  <a:ext uri="{FF2B5EF4-FFF2-40B4-BE49-F238E27FC236}">
                    <a16:creationId xmlns:a16="http://schemas.microsoft.com/office/drawing/2014/main" id="{961D7E00-BC3F-454E-8AA4-49399DE47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3537" name="Group 50">
              <a:extLst>
                <a:ext uri="{FF2B5EF4-FFF2-40B4-BE49-F238E27FC236}">
                  <a16:creationId xmlns:a16="http://schemas.microsoft.com/office/drawing/2014/main" id="{19C4C143-AFD6-49DD-A1BC-7A7F01ABC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605482"/>
              <a:ext cx="1143000" cy="381000"/>
              <a:chOff x="2304" y="816"/>
              <a:chExt cx="720" cy="240"/>
            </a:xfrm>
          </p:grpSpPr>
          <p:sp>
            <p:nvSpPr>
              <p:cNvPr id="63541" name="Rectangle 51">
                <a:extLst>
                  <a:ext uri="{FF2B5EF4-FFF2-40B4-BE49-F238E27FC236}">
                    <a16:creationId xmlns:a16="http://schemas.microsoft.com/office/drawing/2014/main" id="{1CD88CC3-CAB6-4FC9-9C16-A954D4DFD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3542" name="Rectangle 52">
                <a:extLst>
                  <a:ext uri="{FF2B5EF4-FFF2-40B4-BE49-F238E27FC236}">
                    <a16:creationId xmlns:a16="http://schemas.microsoft.com/office/drawing/2014/main" id="{AC096FF2-A27F-411F-B80A-05A25A3B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3538" name="Group 53">
              <a:extLst>
                <a:ext uri="{FF2B5EF4-FFF2-40B4-BE49-F238E27FC236}">
                  <a16:creationId xmlns:a16="http://schemas.microsoft.com/office/drawing/2014/main" id="{1D305DC2-FE58-40C4-9180-7857809F7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986482"/>
              <a:ext cx="1143000" cy="381000"/>
              <a:chOff x="2304" y="816"/>
              <a:chExt cx="720" cy="240"/>
            </a:xfrm>
          </p:grpSpPr>
          <p:sp>
            <p:nvSpPr>
              <p:cNvPr id="63539" name="Rectangle 54">
                <a:extLst>
                  <a:ext uri="{FF2B5EF4-FFF2-40B4-BE49-F238E27FC236}">
                    <a16:creationId xmlns:a16="http://schemas.microsoft.com/office/drawing/2014/main" id="{1AEBE8C1-2596-4F57-A895-E8C06BF59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  </a:t>
                </a:r>
              </a:p>
            </p:txBody>
          </p:sp>
          <p:sp>
            <p:nvSpPr>
              <p:cNvPr id="63540" name="Rectangle 55">
                <a:extLst>
                  <a:ext uri="{FF2B5EF4-FFF2-40B4-BE49-F238E27FC236}">
                    <a16:creationId xmlns:a16="http://schemas.microsoft.com/office/drawing/2014/main" id="{43D68776-DD10-42FB-80B4-32DB3D466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grpSp>
        <p:nvGrpSpPr>
          <p:cNvPr id="63499" name="Group 26">
            <a:extLst>
              <a:ext uri="{FF2B5EF4-FFF2-40B4-BE49-F238E27FC236}">
                <a16:creationId xmlns:a16="http://schemas.microsoft.com/office/drawing/2014/main" id="{3C9F03D7-F5A1-419D-BC0E-74BF31DF55A1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1827213"/>
            <a:ext cx="1143000" cy="381000"/>
            <a:chOff x="2304" y="816"/>
            <a:chExt cx="720" cy="240"/>
          </a:xfrm>
        </p:grpSpPr>
        <p:sp>
          <p:nvSpPr>
            <p:cNvPr id="63527" name="Rectangle 27">
              <a:extLst>
                <a:ext uri="{FF2B5EF4-FFF2-40B4-BE49-F238E27FC236}">
                  <a16:creationId xmlns:a16="http://schemas.microsoft.com/office/drawing/2014/main" id="{04928FC2-EBCB-4A4A-94D6-70BCC0D6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9679</a:t>
              </a:r>
            </a:p>
          </p:txBody>
        </p:sp>
        <p:sp>
          <p:nvSpPr>
            <p:cNvPr id="63528" name="Rectangle 28">
              <a:extLst>
                <a:ext uri="{FF2B5EF4-FFF2-40B4-BE49-F238E27FC236}">
                  <a16:creationId xmlns:a16="http://schemas.microsoft.com/office/drawing/2014/main" id="{1E99AE5A-C37D-436E-8085-1554DADB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63500" name="Group 29">
            <a:extLst>
              <a:ext uri="{FF2B5EF4-FFF2-40B4-BE49-F238E27FC236}">
                <a16:creationId xmlns:a16="http://schemas.microsoft.com/office/drawing/2014/main" id="{90D6E075-DE67-4692-A9DD-A44B831CE6EC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208213"/>
            <a:ext cx="1143000" cy="381000"/>
            <a:chOff x="2304" y="816"/>
            <a:chExt cx="720" cy="240"/>
          </a:xfrm>
        </p:grpSpPr>
        <p:sp>
          <p:nvSpPr>
            <p:cNvPr id="63525" name="Rectangle 30">
              <a:extLst>
                <a:ext uri="{FF2B5EF4-FFF2-40B4-BE49-F238E27FC236}">
                  <a16:creationId xmlns:a16="http://schemas.microsoft.com/office/drawing/2014/main" id="{94D10CEB-8091-4A97-BACA-89AC7AF6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4371</a:t>
              </a:r>
            </a:p>
          </p:txBody>
        </p:sp>
        <p:sp>
          <p:nvSpPr>
            <p:cNvPr id="63526" name="Rectangle 31">
              <a:extLst>
                <a:ext uri="{FF2B5EF4-FFF2-40B4-BE49-F238E27FC236}">
                  <a16:creationId xmlns:a16="http://schemas.microsoft.com/office/drawing/2014/main" id="{7030E447-164C-4EF2-9DEE-6EF7363D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63501" name="Group 32">
            <a:extLst>
              <a:ext uri="{FF2B5EF4-FFF2-40B4-BE49-F238E27FC236}">
                <a16:creationId xmlns:a16="http://schemas.microsoft.com/office/drawing/2014/main" id="{B1621BC0-6761-4EE1-B93E-29B831BEA817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589213"/>
            <a:ext cx="1143000" cy="381000"/>
            <a:chOff x="2304" y="816"/>
            <a:chExt cx="720" cy="240"/>
          </a:xfrm>
        </p:grpSpPr>
        <p:sp>
          <p:nvSpPr>
            <p:cNvPr id="63523" name="Rectangle 33">
              <a:extLst>
                <a:ext uri="{FF2B5EF4-FFF2-40B4-BE49-F238E27FC236}">
                  <a16:creationId xmlns:a16="http://schemas.microsoft.com/office/drawing/2014/main" id="{58AD21FF-90CC-4C6F-9CD8-80D0E6EA0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3524" name="Rectangle 34">
              <a:extLst>
                <a:ext uri="{FF2B5EF4-FFF2-40B4-BE49-F238E27FC236}">
                  <a16:creationId xmlns:a16="http://schemas.microsoft.com/office/drawing/2014/main" id="{C8930FD2-7B35-4DA1-BE3B-B1F0C146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63502" name="Group 35">
            <a:extLst>
              <a:ext uri="{FF2B5EF4-FFF2-40B4-BE49-F238E27FC236}">
                <a16:creationId xmlns:a16="http://schemas.microsoft.com/office/drawing/2014/main" id="{44391003-A316-4B63-B773-B9DD56E8F5F0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970213"/>
            <a:ext cx="1143000" cy="381000"/>
            <a:chOff x="2304" y="816"/>
            <a:chExt cx="720" cy="240"/>
          </a:xfrm>
        </p:grpSpPr>
        <p:sp>
          <p:nvSpPr>
            <p:cNvPr id="63521" name="Rectangle 36">
              <a:extLst>
                <a:ext uri="{FF2B5EF4-FFF2-40B4-BE49-F238E27FC236}">
                  <a16:creationId xmlns:a16="http://schemas.microsoft.com/office/drawing/2014/main" id="{E54A91E1-35F8-4EEA-9370-2AF620C75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1323</a:t>
              </a:r>
            </a:p>
          </p:txBody>
        </p:sp>
        <p:sp>
          <p:nvSpPr>
            <p:cNvPr id="63522" name="Rectangle 37">
              <a:extLst>
                <a:ext uri="{FF2B5EF4-FFF2-40B4-BE49-F238E27FC236}">
                  <a16:creationId xmlns:a16="http://schemas.microsoft.com/office/drawing/2014/main" id="{640321EA-19EA-4ACE-8788-7D57C7DF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63503" name="Group 38">
            <a:extLst>
              <a:ext uri="{FF2B5EF4-FFF2-40B4-BE49-F238E27FC236}">
                <a16:creationId xmlns:a16="http://schemas.microsoft.com/office/drawing/2014/main" id="{AF2FEB11-63E9-4324-A267-AB2A98B7A221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3351213"/>
            <a:ext cx="1143000" cy="381000"/>
            <a:chOff x="2304" y="816"/>
            <a:chExt cx="720" cy="240"/>
          </a:xfrm>
        </p:grpSpPr>
        <p:sp>
          <p:nvSpPr>
            <p:cNvPr id="63519" name="Rectangle 39">
              <a:extLst>
                <a:ext uri="{FF2B5EF4-FFF2-40B4-BE49-F238E27FC236}">
                  <a16:creationId xmlns:a16="http://schemas.microsoft.com/office/drawing/2014/main" id="{680BC812-D05F-47A9-ACF2-9D8165AD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6173</a:t>
              </a:r>
            </a:p>
          </p:txBody>
        </p:sp>
        <p:sp>
          <p:nvSpPr>
            <p:cNvPr id="63520" name="Rectangle 40">
              <a:extLst>
                <a:ext uri="{FF2B5EF4-FFF2-40B4-BE49-F238E27FC236}">
                  <a16:creationId xmlns:a16="http://schemas.microsoft.com/office/drawing/2014/main" id="{8248C965-333F-4DDA-9D32-9F6C8F17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3504" name="Group 41">
            <a:extLst>
              <a:ext uri="{FF2B5EF4-FFF2-40B4-BE49-F238E27FC236}">
                <a16:creationId xmlns:a16="http://schemas.microsoft.com/office/drawing/2014/main" id="{4E16E690-4A2E-4006-95B7-D2F355C80075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3732213"/>
            <a:ext cx="1143000" cy="381000"/>
            <a:chOff x="2304" y="816"/>
            <a:chExt cx="720" cy="240"/>
          </a:xfrm>
        </p:grpSpPr>
        <p:sp>
          <p:nvSpPr>
            <p:cNvPr id="63517" name="Rectangle 42">
              <a:extLst>
                <a:ext uri="{FF2B5EF4-FFF2-40B4-BE49-F238E27FC236}">
                  <a16:creationId xmlns:a16="http://schemas.microsoft.com/office/drawing/2014/main" id="{17445176-3BBE-4AB5-9DC6-40E72BF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4344</a:t>
              </a:r>
            </a:p>
          </p:txBody>
        </p:sp>
        <p:sp>
          <p:nvSpPr>
            <p:cNvPr id="63518" name="Rectangle 43">
              <a:extLst>
                <a:ext uri="{FF2B5EF4-FFF2-40B4-BE49-F238E27FC236}">
                  <a16:creationId xmlns:a16="http://schemas.microsoft.com/office/drawing/2014/main" id="{9294E7B1-0429-428C-844E-FF37A982B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63505" name="Group 44">
            <a:extLst>
              <a:ext uri="{FF2B5EF4-FFF2-40B4-BE49-F238E27FC236}">
                <a16:creationId xmlns:a16="http://schemas.microsoft.com/office/drawing/2014/main" id="{86E06E28-862F-4EC5-B1C2-C1F66C6C4A30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4113213"/>
            <a:ext cx="1143000" cy="381000"/>
            <a:chOff x="2304" y="816"/>
            <a:chExt cx="720" cy="240"/>
          </a:xfrm>
        </p:grpSpPr>
        <p:sp>
          <p:nvSpPr>
            <p:cNvPr id="63515" name="Rectangle 45">
              <a:extLst>
                <a:ext uri="{FF2B5EF4-FFF2-40B4-BE49-F238E27FC236}">
                  <a16:creationId xmlns:a16="http://schemas.microsoft.com/office/drawing/2014/main" id="{E62033E6-57D2-4C7F-8722-A756DF45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3516" name="Rectangle 46">
              <a:extLst>
                <a:ext uri="{FF2B5EF4-FFF2-40B4-BE49-F238E27FC236}">
                  <a16:creationId xmlns:a16="http://schemas.microsoft.com/office/drawing/2014/main" id="{FF869EAE-FE18-4221-9F33-995002B7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63506" name="Group 47">
            <a:extLst>
              <a:ext uri="{FF2B5EF4-FFF2-40B4-BE49-F238E27FC236}">
                <a16:creationId xmlns:a16="http://schemas.microsoft.com/office/drawing/2014/main" id="{DE60B949-E231-4D7E-9BD6-619C70F881E4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4494213"/>
            <a:ext cx="1143000" cy="381000"/>
            <a:chOff x="2304" y="816"/>
            <a:chExt cx="720" cy="240"/>
          </a:xfrm>
        </p:grpSpPr>
        <p:sp>
          <p:nvSpPr>
            <p:cNvPr id="63513" name="Rectangle 48">
              <a:extLst>
                <a:ext uri="{FF2B5EF4-FFF2-40B4-BE49-F238E27FC236}">
                  <a16:creationId xmlns:a16="http://schemas.microsoft.com/office/drawing/2014/main" id="{19F1146B-6E17-4266-B9ED-D0D152DA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3514" name="Rectangle 49">
              <a:extLst>
                <a:ext uri="{FF2B5EF4-FFF2-40B4-BE49-F238E27FC236}">
                  <a16:creationId xmlns:a16="http://schemas.microsoft.com/office/drawing/2014/main" id="{0BEA1AC5-79B8-49FC-A9DE-FB17D449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63507" name="Group 50">
            <a:extLst>
              <a:ext uri="{FF2B5EF4-FFF2-40B4-BE49-F238E27FC236}">
                <a16:creationId xmlns:a16="http://schemas.microsoft.com/office/drawing/2014/main" id="{7739AD74-38B1-4853-8B81-CF965C18C50B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4875213"/>
            <a:ext cx="1143000" cy="381000"/>
            <a:chOff x="2304" y="816"/>
            <a:chExt cx="720" cy="240"/>
          </a:xfrm>
        </p:grpSpPr>
        <p:sp>
          <p:nvSpPr>
            <p:cNvPr id="63511" name="Rectangle 51">
              <a:extLst>
                <a:ext uri="{FF2B5EF4-FFF2-40B4-BE49-F238E27FC236}">
                  <a16:creationId xmlns:a16="http://schemas.microsoft.com/office/drawing/2014/main" id="{AB4A1722-8F97-4A8E-A421-2A07041E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libri" panose="020F0502020204030204" pitchFamily="34" charset="0"/>
                </a:rPr>
                <a:t>1989</a:t>
              </a:r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3512" name="Rectangle 52">
              <a:extLst>
                <a:ext uri="{FF2B5EF4-FFF2-40B4-BE49-F238E27FC236}">
                  <a16:creationId xmlns:a16="http://schemas.microsoft.com/office/drawing/2014/main" id="{C0A8712E-3488-4825-958E-15B5E0BD3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63508" name="Group 53">
            <a:extLst>
              <a:ext uri="{FF2B5EF4-FFF2-40B4-BE49-F238E27FC236}">
                <a16:creationId xmlns:a16="http://schemas.microsoft.com/office/drawing/2014/main" id="{CC0F5CEB-FEBD-405F-9C73-A5BF5E5D1B06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5256213"/>
            <a:ext cx="1143000" cy="381000"/>
            <a:chOff x="2304" y="816"/>
            <a:chExt cx="720" cy="240"/>
          </a:xfrm>
        </p:grpSpPr>
        <p:sp>
          <p:nvSpPr>
            <p:cNvPr id="63509" name="Rectangle 54">
              <a:extLst>
                <a:ext uri="{FF2B5EF4-FFF2-40B4-BE49-F238E27FC236}">
                  <a16:creationId xmlns:a16="http://schemas.microsoft.com/office/drawing/2014/main" id="{2DB2979E-8624-4F12-8FB0-FB90BB149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4199</a:t>
              </a:r>
            </a:p>
          </p:txBody>
        </p:sp>
        <p:sp>
          <p:nvSpPr>
            <p:cNvPr id="63510" name="Rectangle 55">
              <a:extLst>
                <a:ext uri="{FF2B5EF4-FFF2-40B4-BE49-F238E27FC236}">
                  <a16:creationId xmlns:a16="http://schemas.microsoft.com/office/drawing/2014/main" id="{FE5720B9-A54A-4BB4-BB27-72CB7170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>
            <a:extLst>
              <a:ext uri="{FF2B5EF4-FFF2-40B4-BE49-F238E27FC236}">
                <a16:creationId xmlns:a16="http://schemas.microsoft.com/office/drawing/2014/main" id="{46704D29-1E46-4A88-8C5A-82C5A40576A9}"/>
              </a:ext>
            </a:extLst>
          </p:cNvPr>
          <p:cNvSpPr>
            <a:spLocks noGrp="1"/>
          </p:cNvSpPr>
          <p:nvPr/>
        </p:nvSpPr>
        <p:spPr bwMode="auto">
          <a:xfrm>
            <a:off x="228600" y="547688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d</a:t>
            </a:r>
            <a:r>
              <a:rPr lang="zh-CN" altLang="en-US">
                <a:solidFill>
                  <a:schemeClr val="tx2"/>
                </a:solidFill>
                <a:latin typeface="Century Schoolbook" panose="020B0604020202020204" pitchFamily="18" charset="0"/>
              </a:rPr>
              <a:t>第二个散列函数为</a:t>
            </a: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h2(x)=7-(x mod 7)</a:t>
            </a:r>
            <a:r>
              <a:rPr lang="zh-CN" altLang="en-US">
                <a:solidFill>
                  <a:schemeClr val="tx2"/>
                </a:solidFill>
                <a:latin typeface="Century Schoolbook" panose="020B0604020202020204" pitchFamily="18" charset="0"/>
              </a:rPr>
              <a:t>开放定址散列表。</a:t>
            </a:r>
            <a:endParaRPr lang="en-US" altLang="zh-CN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          </a:t>
            </a:r>
            <a:r>
              <a:rPr lang="en-US" altLang="zh-CN" sz="1200">
                <a:solidFill>
                  <a:schemeClr val="tx2"/>
                </a:solidFill>
                <a:latin typeface="Century Schoolbook" panose="020B0604020202020204" pitchFamily="18" charset="0"/>
              </a:rPr>
              <a:t>                                    </a:t>
            </a:r>
            <a:r>
              <a:rPr lang="en-US" altLang="zh-CN">
                <a:solidFill>
                  <a:schemeClr val="tx2"/>
                </a:solidFill>
                <a:latin typeface="Century Schoolbook" panose="020B0604020202020204" pitchFamily="18" charset="0"/>
              </a:rPr>
              <a:t>               { 4371, 1323, 6173, 4199, 4344, 9679, 1989 }</a:t>
            </a:r>
            <a:endParaRPr lang="zh-CN" altLang="en-US">
              <a:solidFill>
                <a:schemeClr val="tx2"/>
              </a:solidFill>
              <a:latin typeface="Century Schoolbook" panose="020B060402020202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 sz="3200">
              <a:solidFill>
                <a:schemeClr val="tx2"/>
              </a:solidFill>
              <a:latin typeface="Century Schoolbook" panose="020B0604020202020204" pitchFamily="18" charset="0"/>
            </a:endParaRPr>
          </a:p>
        </p:txBody>
      </p:sp>
      <p:grpSp>
        <p:nvGrpSpPr>
          <p:cNvPr id="64515" name="组合 7">
            <a:extLst>
              <a:ext uri="{FF2B5EF4-FFF2-40B4-BE49-F238E27FC236}">
                <a16:creationId xmlns:a16="http://schemas.microsoft.com/office/drawing/2014/main" id="{168C46F0-8128-4C3F-891C-F5CEFE15A4E0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1484313"/>
            <a:ext cx="1143000" cy="3810000"/>
            <a:chOff x="6357958" y="2557482"/>
            <a:chExt cx="1143009" cy="3810000"/>
          </a:xfrm>
        </p:grpSpPr>
        <p:grpSp>
          <p:nvGrpSpPr>
            <p:cNvPr id="64553" name="Group 26">
              <a:extLst>
                <a:ext uri="{FF2B5EF4-FFF2-40B4-BE49-F238E27FC236}">
                  <a16:creationId xmlns:a16="http://schemas.microsoft.com/office/drawing/2014/main" id="{03323607-F868-4D0D-817F-582178622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557482"/>
              <a:ext cx="1143000" cy="381000"/>
              <a:chOff x="2304" y="816"/>
              <a:chExt cx="720" cy="240"/>
            </a:xfrm>
          </p:grpSpPr>
          <p:sp>
            <p:nvSpPr>
              <p:cNvPr id="64581" name="Rectangle 27">
                <a:extLst>
                  <a:ext uri="{FF2B5EF4-FFF2-40B4-BE49-F238E27FC236}">
                    <a16:creationId xmlns:a16="http://schemas.microsoft.com/office/drawing/2014/main" id="{1166A7AC-CBCC-4FF5-8091-87B13E2A1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82" name="Rectangle 28">
                <a:extLst>
                  <a:ext uri="{FF2B5EF4-FFF2-40B4-BE49-F238E27FC236}">
                    <a16:creationId xmlns:a16="http://schemas.microsoft.com/office/drawing/2014/main" id="{12674F77-5BC0-4106-8D22-2CD69DB6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64554" name="Group 29">
              <a:extLst>
                <a:ext uri="{FF2B5EF4-FFF2-40B4-BE49-F238E27FC236}">
                  <a16:creationId xmlns:a16="http://schemas.microsoft.com/office/drawing/2014/main" id="{2982E8E6-DCD0-482D-BF44-9D93935CA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2938482"/>
              <a:ext cx="1143000" cy="381000"/>
              <a:chOff x="2304" y="816"/>
              <a:chExt cx="720" cy="240"/>
            </a:xfrm>
          </p:grpSpPr>
          <p:sp>
            <p:nvSpPr>
              <p:cNvPr id="64579" name="Rectangle 30">
                <a:extLst>
                  <a:ext uri="{FF2B5EF4-FFF2-40B4-BE49-F238E27FC236}">
                    <a16:creationId xmlns:a16="http://schemas.microsoft.com/office/drawing/2014/main" id="{611DDCAF-D54C-4765-982B-D0F7FF0AE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80" name="Rectangle 31">
                <a:extLst>
                  <a:ext uri="{FF2B5EF4-FFF2-40B4-BE49-F238E27FC236}">
                    <a16:creationId xmlns:a16="http://schemas.microsoft.com/office/drawing/2014/main" id="{69D62296-E620-4513-903A-89D938493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4555" name="Group 32">
              <a:extLst>
                <a:ext uri="{FF2B5EF4-FFF2-40B4-BE49-F238E27FC236}">
                  <a16:creationId xmlns:a16="http://schemas.microsoft.com/office/drawing/2014/main" id="{09EA06A0-A73F-4FAD-81FE-667FF6FBE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319482"/>
              <a:ext cx="1143000" cy="381000"/>
              <a:chOff x="2304" y="816"/>
              <a:chExt cx="720" cy="240"/>
            </a:xfrm>
          </p:grpSpPr>
          <p:sp>
            <p:nvSpPr>
              <p:cNvPr id="64577" name="Rectangle 33">
                <a:extLst>
                  <a:ext uri="{FF2B5EF4-FFF2-40B4-BE49-F238E27FC236}">
                    <a16:creationId xmlns:a16="http://schemas.microsoft.com/office/drawing/2014/main" id="{2E08FB0A-FD6D-4BD7-B68D-2F236FF1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78" name="Rectangle 34">
                <a:extLst>
                  <a:ext uri="{FF2B5EF4-FFF2-40B4-BE49-F238E27FC236}">
                    <a16:creationId xmlns:a16="http://schemas.microsoft.com/office/drawing/2014/main" id="{BA347921-45A7-4807-ACBA-C61AE1C1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4556" name="Group 35">
              <a:extLst>
                <a:ext uri="{FF2B5EF4-FFF2-40B4-BE49-F238E27FC236}">
                  <a16:creationId xmlns:a16="http://schemas.microsoft.com/office/drawing/2014/main" id="{30F7D22C-D321-478C-B78E-8DC33D442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3700482"/>
              <a:ext cx="1143000" cy="381000"/>
              <a:chOff x="2304" y="816"/>
              <a:chExt cx="720" cy="240"/>
            </a:xfrm>
          </p:grpSpPr>
          <p:sp>
            <p:nvSpPr>
              <p:cNvPr id="64575" name="Rectangle 36">
                <a:extLst>
                  <a:ext uri="{FF2B5EF4-FFF2-40B4-BE49-F238E27FC236}">
                    <a16:creationId xmlns:a16="http://schemas.microsoft.com/office/drawing/2014/main" id="{B5FAC170-D53A-4A59-B1F0-0035AA3D7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76" name="Rectangle 37">
                <a:extLst>
                  <a:ext uri="{FF2B5EF4-FFF2-40B4-BE49-F238E27FC236}">
                    <a16:creationId xmlns:a16="http://schemas.microsoft.com/office/drawing/2014/main" id="{E8F31B8D-834D-4F38-9BA4-27DD90DF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4557" name="Group 38">
              <a:extLst>
                <a:ext uri="{FF2B5EF4-FFF2-40B4-BE49-F238E27FC236}">
                  <a16:creationId xmlns:a16="http://schemas.microsoft.com/office/drawing/2014/main" id="{6A536335-D876-4D50-955B-D3FC483C6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081482"/>
              <a:ext cx="1143000" cy="381000"/>
              <a:chOff x="2304" y="816"/>
              <a:chExt cx="720" cy="240"/>
            </a:xfrm>
          </p:grpSpPr>
          <p:sp>
            <p:nvSpPr>
              <p:cNvPr id="64573" name="Rectangle 39">
                <a:extLst>
                  <a:ext uri="{FF2B5EF4-FFF2-40B4-BE49-F238E27FC236}">
                    <a16:creationId xmlns:a16="http://schemas.microsoft.com/office/drawing/2014/main" id="{3CA47638-D5DA-463D-951F-A13B156D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74" name="Rectangle 40">
                <a:extLst>
                  <a:ext uri="{FF2B5EF4-FFF2-40B4-BE49-F238E27FC236}">
                    <a16:creationId xmlns:a16="http://schemas.microsoft.com/office/drawing/2014/main" id="{7A328B02-1FE3-4AAE-B341-FA12CE10F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4558" name="Group 41">
              <a:extLst>
                <a:ext uri="{FF2B5EF4-FFF2-40B4-BE49-F238E27FC236}">
                  <a16:creationId xmlns:a16="http://schemas.microsoft.com/office/drawing/2014/main" id="{35ECB4C5-8D59-4957-B3A8-AE4AE383A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65" y="4462482"/>
              <a:ext cx="1143002" cy="381000"/>
              <a:chOff x="2304" y="816"/>
              <a:chExt cx="720" cy="240"/>
            </a:xfrm>
          </p:grpSpPr>
          <p:sp>
            <p:nvSpPr>
              <p:cNvPr id="64571" name="Rectangle 42">
                <a:extLst>
                  <a:ext uri="{FF2B5EF4-FFF2-40B4-BE49-F238E27FC236}">
                    <a16:creationId xmlns:a16="http://schemas.microsoft.com/office/drawing/2014/main" id="{4B43C37F-9002-4734-A927-0395C71C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4572" name="Rectangle 43">
                <a:extLst>
                  <a:ext uri="{FF2B5EF4-FFF2-40B4-BE49-F238E27FC236}">
                    <a16:creationId xmlns:a16="http://schemas.microsoft.com/office/drawing/2014/main" id="{50B52DF8-0F72-4933-AB64-8B911732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4559" name="Group 44">
              <a:extLst>
                <a:ext uri="{FF2B5EF4-FFF2-40B4-BE49-F238E27FC236}">
                  <a16:creationId xmlns:a16="http://schemas.microsoft.com/office/drawing/2014/main" id="{E7316BA9-6DCC-4EB7-BA0A-4E5E56BF8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4843482"/>
              <a:ext cx="1143000" cy="381000"/>
              <a:chOff x="2304" y="816"/>
              <a:chExt cx="720" cy="240"/>
            </a:xfrm>
          </p:grpSpPr>
          <p:sp>
            <p:nvSpPr>
              <p:cNvPr id="64569" name="Rectangle 45">
                <a:extLst>
                  <a:ext uri="{FF2B5EF4-FFF2-40B4-BE49-F238E27FC236}">
                    <a16:creationId xmlns:a16="http://schemas.microsoft.com/office/drawing/2014/main" id="{0C331F8E-CE33-4B73-BDB4-874FC08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4570" name="Rectangle 46">
                <a:extLst>
                  <a:ext uri="{FF2B5EF4-FFF2-40B4-BE49-F238E27FC236}">
                    <a16:creationId xmlns:a16="http://schemas.microsoft.com/office/drawing/2014/main" id="{AB9B3154-FA1F-42A9-9FB9-7A4B1853D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4560" name="Group 47">
              <a:extLst>
                <a:ext uri="{FF2B5EF4-FFF2-40B4-BE49-F238E27FC236}">
                  <a16:creationId xmlns:a16="http://schemas.microsoft.com/office/drawing/2014/main" id="{A68E450D-A8CA-4F91-8333-6498B6B9E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224482"/>
              <a:ext cx="1143000" cy="381000"/>
              <a:chOff x="2304" y="816"/>
              <a:chExt cx="720" cy="240"/>
            </a:xfrm>
          </p:grpSpPr>
          <p:sp>
            <p:nvSpPr>
              <p:cNvPr id="64567" name="Rectangle 48">
                <a:extLst>
                  <a:ext uri="{FF2B5EF4-FFF2-40B4-BE49-F238E27FC236}">
                    <a16:creationId xmlns:a16="http://schemas.microsoft.com/office/drawing/2014/main" id="{6E1BBD6E-E039-466F-B556-B18C6BDEA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4568" name="Rectangle 49">
                <a:extLst>
                  <a:ext uri="{FF2B5EF4-FFF2-40B4-BE49-F238E27FC236}">
                    <a16:creationId xmlns:a16="http://schemas.microsoft.com/office/drawing/2014/main" id="{2E6B9FF4-0BDF-409F-A2DD-632EF51F7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4561" name="Group 50">
              <a:extLst>
                <a:ext uri="{FF2B5EF4-FFF2-40B4-BE49-F238E27FC236}">
                  <a16:creationId xmlns:a16="http://schemas.microsoft.com/office/drawing/2014/main" id="{BDBB8D4D-5118-4496-AAAA-A9E51D138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605482"/>
              <a:ext cx="1143000" cy="381000"/>
              <a:chOff x="2304" y="816"/>
              <a:chExt cx="720" cy="240"/>
            </a:xfrm>
          </p:grpSpPr>
          <p:sp>
            <p:nvSpPr>
              <p:cNvPr id="64565" name="Rectangle 51">
                <a:extLst>
                  <a:ext uri="{FF2B5EF4-FFF2-40B4-BE49-F238E27FC236}">
                    <a16:creationId xmlns:a16="http://schemas.microsoft.com/office/drawing/2014/main" id="{4EDF2A30-D9F1-4C8A-9819-E0A98BEF3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4566" name="Rectangle 52">
                <a:extLst>
                  <a:ext uri="{FF2B5EF4-FFF2-40B4-BE49-F238E27FC236}">
                    <a16:creationId xmlns:a16="http://schemas.microsoft.com/office/drawing/2014/main" id="{A606015E-D1B0-4ED0-80E7-ECA0059C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4562" name="Group 53">
              <a:extLst>
                <a:ext uri="{FF2B5EF4-FFF2-40B4-BE49-F238E27FC236}">
                  <a16:creationId xmlns:a16="http://schemas.microsoft.com/office/drawing/2014/main" id="{4D30ABBE-24FC-4514-9E64-2E54130C4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8" y="5986482"/>
              <a:ext cx="1143000" cy="381000"/>
              <a:chOff x="2304" y="816"/>
              <a:chExt cx="720" cy="240"/>
            </a:xfrm>
          </p:grpSpPr>
          <p:sp>
            <p:nvSpPr>
              <p:cNvPr id="64563" name="Rectangle 54">
                <a:extLst>
                  <a:ext uri="{FF2B5EF4-FFF2-40B4-BE49-F238E27FC236}">
                    <a16:creationId xmlns:a16="http://schemas.microsoft.com/office/drawing/2014/main" id="{44605AD4-47B4-4431-AE1B-C5AF9DB9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   </a:t>
                </a:r>
              </a:p>
            </p:txBody>
          </p:sp>
          <p:sp>
            <p:nvSpPr>
              <p:cNvPr id="64564" name="Rectangle 55">
                <a:extLst>
                  <a:ext uri="{FF2B5EF4-FFF2-40B4-BE49-F238E27FC236}">
                    <a16:creationId xmlns:a16="http://schemas.microsoft.com/office/drawing/2014/main" id="{58D5FA09-5AD2-4B78-9998-8A5EA199E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64516" name="矩形 8">
            <a:extLst>
              <a:ext uri="{FF2B5EF4-FFF2-40B4-BE49-F238E27FC236}">
                <a16:creationId xmlns:a16="http://schemas.microsoft.com/office/drawing/2014/main" id="{293E76C3-FB9A-4274-8C3F-2E24D221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819150"/>
            <a:ext cx="175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Calibri" panose="020F0502020204030204" pitchFamily="34" charset="0"/>
              </a:rPr>
              <a:t>4371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1</a:t>
            </a:r>
          </a:p>
        </p:txBody>
      </p:sp>
      <p:sp>
        <p:nvSpPr>
          <p:cNvPr id="64517" name="矩形 9">
            <a:extLst>
              <a:ext uri="{FF2B5EF4-FFF2-40B4-BE49-F238E27FC236}">
                <a16:creationId xmlns:a16="http://schemas.microsoft.com/office/drawing/2014/main" id="{FA95C9D1-C1C6-4A62-9E65-EA4E2CED6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135063"/>
            <a:ext cx="175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1323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3</a:t>
            </a:r>
          </a:p>
        </p:txBody>
      </p:sp>
      <p:sp>
        <p:nvSpPr>
          <p:cNvPr id="64518" name="矩形 10">
            <a:extLst>
              <a:ext uri="{FF2B5EF4-FFF2-40B4-BE49-F238E27FC236}">
                <a16:creationId xmlns:a16="http://schemas.microsoft.com/office/drawing/2014/main" id="{F046BF0E-48B4-4563-B4F9-6901A995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412875"/>
            <a:ext cx="5551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6173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kumimoji="1" lang="en-US" altLang="zh-CN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(3+ 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(6173))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4</a:t>
            </a:r>
          </a:p>
        </p:txBody>
      </p:sp>
      <p:sp>
        <p:nvSpPr>
          <p:cNvPr id="64519" name="矩形 11">
            <a:extLst>
              <a:ext uri="{FF2B5EF4-FFF2-40B4-BE49-F238E27FC236}">
                <a16:creationId xmlns:a16="http://schemas.microsoft.com/office/drawing/2014/main" id="{96CDFC18-B11D-4A22-902E-877A3F61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017713"/>
            <a:ext cx="175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Calibri" panose="020F0502020204030204" pitchFamily="34" charset="0"/>
              </a:rPr>
              <a:t>4199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9</a:t>
            </a:r>
          </a:p>
        </p:txBody>
      </p:sp>
      <p:sp>
        <p:nvSpPr>
          <p:cNvPr id="64520" name="矩形 12">
            <a:extLst>
              <a:ext uri="{FF2B5EF4-FFF2-40B4-BE49-F238E27FC236}">
                <a16:creationId xmlns:a16="http://schemas.microsoft.com/office/drawing/2014/main" id="{16C22904-41A3-4E98-9B5C-91FDFFE5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368550"/>
            <a:ext cx="6342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4344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kumimoji="1" lang="en-US" altLang="zh-CN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 collision (4+ 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(4344))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7</a:t>
            </a:r>
          </a:p>
        </p:txBody>
      </p:sp>
      <p:sp>
        <p:nvSpPr>
          <p:cNvPr id="64521" name="矩形 13">
            <a:extLst>
              <a:ext uri="{FF2B5EF4-FFF2-40B4-BE49-F238E27FC236}">
                <a16:creationId xmlns:a16="http://schemas.microsoft.com/office/drawing/2014/main" id="{27C5A35E-78E9-47DD-A744-CC5E2A54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825750"/>
            <a:ext cx="7423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Calibri" panose="020F0502020204030204" pitchFamily="34" charset="0"/>
              </a:rPr>
              <a:t>9679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 collision (9+ 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(9679))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(9+ 2*h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(9679))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(9+ 3*h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(9679))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5</a:t>
            </a:r>
            <a:endParaRPr kumimoji="1" lang="zh-CN" altLang="en-US">
              <a:latin typeface="Calibri" panose="020F0502020204030204" pitchFamily="34" charset="0"/>
            </a:endParaRPr>
          </a:p>
        </p:txBody>
      </p:sp>
      <p:sp>
        <p:nvSpPr>
          <p:cNvPr id="64522" name="矩形 14">
            <a:extLst>
              <a:ext uri="{FF2B5EF4-FFF2-40B4-BE49-F238E27FC236}">
                <a16:creationId xmlns:a16="http://schemas.microsoft.com/office/drawing/2014/main" id="{8EC10CF6-D722-4EC9-94C6-8BCE5B3D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3835400"/>
            <a:ext cx="6559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Calibri" panose="020F0502020204030204" pitchFamily="34" charset="0"/>
              </a:rPr>
              <a:t>1989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  <a:r>
              <a:rPr kumimoji="1" lang="en-US" altLang="zh-CN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(9+ 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(1989))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5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(9+ 2*h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(1989))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…</a:t>
            </a:r>
            <a:endParaRPr kumimoji="1" lang="en-US" altLang="zh-CN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kumimoji="1" lang="en-US" altLang="zh-CN">
                <a:latin typeface="Calibri" panose="020F0502020204030204" pitchFamily="34" charset="0"/>
              </a:rPr>
              <a:t>	collision (9+ 5*h</a:t>
            </a:r>
            <a:r>
              <a:rPr kumimoji="1" lang="en-US" altLang="zh-CN" baseline="-10000">
                <a:latin typeface="Calibri" panose="020F0502020204030204" pitchFamily="34" charset="0"/>
              </a:rPr>
              <a:t>2</a:t>
            </a:r>
            <a:r>
              <a:rPr kumimoji="1" lang="en-US" altLang="zh-CN">
                <a:latin typeface="Calibri" panose="020F0502020204030204" pitchFamily="34" charset="0"/>
              </a:rPr>
              <a:t>(1989)) </a:t>
            </a:r>
            <a:r>
              <a:rPr kumimoji="1" lang="en-US" altLang="zh-CN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>
                <a:latin typeface="Calibri" panose="020F0502020204030204" pitchFamily="34" charset="0"/>
              </a:rPr>
              <a:t> 10 = </a:t>
            </a:r>
            <a:r>
              <a:rPr kumimoji="1" lang="en-US" altLang="zh-CN">
                <a:solidFill>
                  <a:srgbClr val="CC3300"/>
                </a:solidFill>
                <a:latin typeface="Calibri" panose="020F0502020204030204" pitchFamily="34" charset="0"/>
              </a:rPr>
              <a:t>9</a:t>
            </a:r>
          </a:p>
        </p:txBody>
      </p:sp>
      <p:grpSp>
        <p:nvGrpSpPr>
          <p:cNvPr id="64523" name="Group 26">
            <a:extLst>
              <a:ext uri="{FF2B5EF4-FFF2-40B4-BE49-F238E27FC236}">
                <a16:creationId xmlns:a16="http://schemas.microsoft.com/office/drawing/2014/main" id="{E50CFBA2-A0D8-45CE-ABDB-04DFDD77EAC1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1484313"/>
            <a:ext cx="1143000" cy="381000"/>
            <a:chOff x="2304" y="816"/>
            <a:chExt cx="720" cy="240"/>
          </a:xfrm>
        </p:grpSpPr>
        <p:sp>
          <p:nvSpPr>
            <p:cNvPr id="64551" name="Rectangle 27">
              <a:extLst>
                <a:ext uri="{FF2B5EF4-FFF2-40B4-BE49-F238E27FC236}">
                  <a16:creationId xmlns:a16="http://schemas.microsoft.com/office/drawing/2014/main" id="{FEE67871-A2BB-4F32-957D-D58A3D0B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52" name="Rectangle 28">
              <a:extLst>
                <a:ext uri="{FF2B5EF4-FFF2-40B4-BE49-F238E27FC236}">
                  <a16:creationId xmlns:a16="http://schemas.microsoft.com/office/drawing/2014/main" id="{DAAC9CC7-4EC0-4587-9FAB-4987BE5D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64524" name="Group 29">
            <a:extLst>
              <a:ext uri="{FF2B5EF4-FFF2-40B4-BE49-F238E27FC236}">
                <a16:creationId xmlns:a16="http://schemas.microsoft.com/office/drawing/2014/main" id="{65A99274-C2AE-4F88-B49F-096562FC9DE9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1865313"/>
            <a:ext cx="1143000" cy="381000"/>
            <a:chOff x="2304" y="816"/>
            <a:chExt cx="720" cy="240"/>
          </a:xfrm>
        </p:grpSpPr>
        <p:sp>
          <p:nvSpPr>
            <p:cNvPr id="64549" name="Rectangle 30">
              <a:extLst>
                <a:ext uri="{FF2B5EF4-FFF2-40B4-BE49-F238E27FC236}">
                  <a16:creationId xmlns:a16="http://schemas.microsoft.com/office/drawing/2014/main" id="{0171D9CE-9F88-4010-A06A-6083DFEA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4371</a:t>
              </a:r>
            </a:p>
          </p:txBody>
        </p:sp>
        <p:sp>
          <p:nvSpPr>
            <p:cNvPr id="64550" name="Rectangle 31">
              <a:extLst>
                <a:ext uri="{FF2B5EF4-FFF2-40B4-BE49-F238E27FC236}">
                  <a16:creationId xmlns:a16="http://schemas.microsoft.com/office/drawing/2014/main" id="{9A0C96F2-5032-424C-A2BA-D1E164E8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64525" name="Group 32">
            <a:extLst>
              <a:ext uri="{FF2B5EF4-FFF2-40B4-BE49-F238E27FC236}">
                <a16:creationId xmlns:a16="http://schemas.microsoft.com/office/drawing/2014/main" id="{34A04D5D-F1A2-402A-8B79-8CADC17BADEC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2246313"/>
            <a:ext cx="1143000" cy="381000"/>
            <a:chOff x="2304" y="816"/>
            <a:chExt cx="720" cy="240"/>
          </a:xfrm>
        </p:grpSpPr>
        <p:sp>
          <p:nvSpPr>
            <p:cNvPr id="64547" name="Rectangle 33">
              <a:extLst>
                <a:ext uri="{FF2B5EF4-FFF2-40B4-BE49-F238E27FC236}">
                  <a16:creationId xmlns:a16="http://schemas.microsoft.com/office/drawing/2014/main" id="{BF498175-847C-48E5-8233-6A08F8C2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48" name="Rectangle 34">
              <a:extLst>
                <a:ext uri="{FF2B5EF4-FFF2-40B4-BE49-F238E27FC236}">
                  <a16:creationId xmlns:a16="http://schemas.microsoft.com/office/drawing/2014/main" id="{8A378506-ACFD-466E-AF91-F8F24106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64526" name="Group 35">
            <a:extLst>
              <a:ext uri="{FF2B5EF4-FFF2-40B4-BE49-F238E27FC236}">
                <a16:creationId xmlns:a16="http://schemas.microsoft.com/office/drawing/2014/main" id="{B04915DD-2CE0-4F8D-AC81-61383B6D1F2D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2627313"/>
            <a:ext cx="1143000" cy="381000"/>
            <a:chOff x="2304" y="816"/>
            <a:chExt cx="720" cy="240"/>
          </a:xfrm>
        </p:grpSpPr>
        <p:sp>
          <p:nvSpPr>
            <p:cNvPr id="64545" name="Rectangle 36">
              <a:extLst>
                <a:ext uri="{FF2B5EF4-FFF2-40B4-BE49-F238E27FC236}">
                  <a16:creationId xmlns:a16="http://schemas.microsoft.com/office/drawing/2014/main" id="{B4BB87F2-6490-446D-923C-E108186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1323</a:t>
              </a:r>
            </a:p>
          </p:txBody>
        </p:sp>
        <p:sp>
          <p:nvSpPr>
            <p:cNvPr id="64546" name="Rectangle 37">
              <a:extLst>
                <a:ext uri="{FF2B5EF4-FFF2-40B4-BE49-F238E27FC236}">
                  <a16:creationId xmlns:a16="http://schemas.microsoft.com/office/drawing/2014/main" id="{90076C6D-5D5C-4343-ACFD-F78C074A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64527" name="Group 38">
            <a:extLst>
              <a:ext uri="{FF2B5EF4-FFF2-40B4-BE49-F238E27FC236}">
                <a16:creationId xmlns:a16="http://schemas.microsoft.com/office/drawing/2014/main" id="{CE475E35-3773-48C1-9C7D-BBCB60CB83F1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3008313"/>
            <a:ext cx="1143000" cy="381000"/>
            <a:chOff x="2304" y="816"/>
            <a:chExt cx="720" cy="240"/>
          </a:xfrm>
        </p:grpSpPr>
        <p:sp>
          <p:nvSpPr>
            <p:cNvPr id="64543" name="Rectangle 39">
              <a:extLst>
                <a:ext uri="{FF2B5EF4-FFF2-40B4-BE49-F238E27FC236}">
                  <a16:creationId xmlns:a16="http://schemas.microsoft.com/office/drawing/2014/main" id="{6EB40D56-E0C2-4B3C-9D5D-35299DDA4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6173</a:t>
              </a:r>
            </a:p>
          </p:txBody>
        </p:sp>
        <p:sp>
          <p:nvSpPr>
            <p:cNvPr id="64544" name="Rectangle 40">
              <a:extLst>
                <a:ext uri="{FF2B5EF4-FFF2-40B4-BE49-F238E27FC236}">
                  <a16:creationId xmlns:a16="http://schemas.microsoft.com/office/drawing/2014/main" id="{BED78C6F-2B9A-48D9-A617-F33A97ED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4528" name="Group 41">
            <a:extLst>
              <a:ext uri="{FF2B5EF4-FFF2-40B4-BE49-F238E27FC236}">
                <a16:creationId xmlns:a16="http://schemas.microsoft.com/office/drawing/2014/main" id="{7F0C5509-CA88-4F08-AE9C-A8D691CAB8A4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3389313"/>
            <a:ext cx="1143000" cy="381000"/>
            <a:chOff x="2304" y="816"/>
            <a:chExt cx="720" cy="240"/>
          </a:xfrm>
        </p:grpSpPr>
        <p:sp>
          <p:nvSpPr>
            <p:cNvPr id="64541" name="Rectangle 42">
              <a:extLst>
                <a:ext uri="{FF2B5EF4-FFF2-40B4-BE49-F238E27FC236}">
                  <a16:creationId xmlns:a16="http://schemas.microsoft.com/office/drawing/2014/main" id="{E11AA75D-3FBB-4879-9826-6F58A425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libri" panose="020F0502020204030204" pitchFamily="34" charset="0"/>
                </a:rPr>
                <a:t>9679</a:t>
              </a:r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42" name="Rectangle 43">
              <a:extLst>
                <a:ext uri="{FF2B5EF4-FFF2-40B4-BE49-F238E27FC236}">
                  <a16:creationId xmlns:a16="http://schemas.microsoft.com/office/drawing/2014/main" id="{387626A2-024A-428F-BCA7-71308F541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64529" name="Group 44">
            <a:extLst>
              <a:ext uri="{FF2B5EF4-FFF2-40B4-BE49-F238E27FC236}">
                <a16:creationId xmlns:a16="http://schemas.microsoft.com/office/drawing/2014/main" id="{11982087-5330-4DB4-8C0C-E34C5B7E9EA4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3770313"/>
            <a:ext cx="1143000" cy="381000"/>
            <a:chOff x="2304" y="816"/>
            <a:chExt cx="720" cy="240"/>
          </a:xfrm>
        </p:grpSpPr>
        <p:sp>
          <p:nvSpPr>
            <p:cNvPr id="64539" name="Rectangle 45">
              <a:extLst>
                <a:ext uri="{FF2B5EF4-FFF2-40B4-BE49-F238E27FC236}">
                  <a16:creationId xmlns:a16="http://schemas.microsoft.com/office/drawing/2014/main" id="{A13164F6-0030-4AD3-8133-4D43F0A13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40" name="Rectangle 46">
              <a:extLst>
                <a:ext uri="{FF2B5EF4-FFF2-40B4-BE49-F238E27FC236}">
                  <a16:creationId xmlns:a16="http://schemas.microsoft.com/office/drawing/2014/main" id="{0CCE51DF-BAE5-4DCA-B0A8-A60518C6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64530" name="Group 47">
            <a:extLst>
              <a:ext uri="{FF2B5EF4-FFF2-40B4-BE49-F238E27FC236}">
                <a16:creationId xmlns:a16="http://schemas.microsoft.com/office/drawing/2014/main" id="{714DFF31-1E3D-4769-B6DE-B379C22C6874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4151313"/>
            <a:ext cx="1143000" cy="381000"/>
            <a:chOff x="2304" y="816"/>
            <a:chExt cx="720" cy="240"/>
          </a:xfrm>
        </p:grpSpPr>
        <p:sp>
          <p:nvSpPr>
            <p:cNvPr id="64537" name="Rectangle 48">
              <a:extLst>
                <a:ext uri="{FF2B5EF4-FFF2-40B4-BE49-F238E27FC236}">
                  <a16:creationId xmlns:a16="http://schemas.microsoft.com/office/drawing/2014/main" id="{F33D371D-66D9-4A11-BF00-1BCFE78B7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libri" panose="020F0502020204030204" pitchFamily="34" charset="0"/>
                </a:rPr>
                <a:t>4344</a:t>
              </a:r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38" name="Rectangle 49">
              <a:extLst>
                <a:ext uri="{FF2B5EF4-FFF2-40B4-BE49-F238E27FC236}">
                  <a16:creationId xmlns:a16="http://schemas.microsoft.com/office/drawing/2014/main" id="{6B33C162-2D3F-48C4-B319-0AAC92810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64531" name="Group 50">
            <a:extLst>
              <a:ext uri="{FF2B5EF4-FFF2-40B4-BE49-F238E27FC236}">
                <a16:creationId xmlns:a16="http://schemas.microsoft.com/office/drawing/2014/main" id="{74376D75-A85B-4733-90A1-D68C4B35B5D1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4532313"/>
            <a:ext cx="1143000" cy="381000"/>
            <a:chOff x="2304" y="816"/>
            <a:chExt cx="720" cy="240"/>
          </a:xfrm>
        </p:grpSpPr>
        <p:sp>
          <p:nvSpPr>
            <p:cNvPr id="64535" name="Rectangle 51">
              <a:extLst>
                <a:ext uri="{FF2B5EF4-FFF2-40B4-BE49-F238E27FC236}">
                  <a16:creationId xmlns:a16="http://schemas.microsoft.com/office/drawing/2014/main" id="{E4EC8189-A77A-41D9-AF32-6CAF66FA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64536" name="Rectangle 52">
              <a:extLst>
                <a:ext uri="{FF2B5EF4-FFF2-40B4-BE49-F238E27FC236}">
                  <a16:creationId xmlns:a16="http://schemas.microsoft.com/office/drawing/2014/main" id="{8F8728AA-1C8E-4668-809B-5D764EC96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64532" name="Group 53">
            <a:extLst>
              <a:ext uri="{FF2B5EF4-FFF2-40B4-BE49-F238E27FC236}">
                <a16:creationId xmlns:a16="http://schemas.microsoft.com/office/drawing/2014/main" id="{B8FF009B-9931-4C77-968F-EC26C666BFC8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4913313"/>
            <a:ext cx="1143000" cy="381000"/>
            <a:chOff x="2304" y="816"/>
            <a:chExt cx="720" cy="240"/>
          </a:xfrm>
        </p:grpSpPr>
        <p:sp>
          <p:nvSpPr>
            <p:cNvPr id="64533" name="Rectangle 54">
              <a:extLst>
                <a:ext uri="{FF2B5EF4-FFF2-40B4-BE49-F238E27FC236}">
                  <a16:creationId xmlns:a16="http://schemas.microsoft.com/office/drawing/2014/main" id="{B0F0639E-E3F8-4656-A4A1-7A130F20D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4199</a:t>
              </a:r>
            </a:p>
          </p:txBody>
        </p:sp>
        <p:sp>
          <p:nvSpPr>
            <p:cNvPr id="64534" name="Rectangle 55">
              <a:extLst>
                <a:ext uri="{FF2B5EF4-FFF2-40B4-BE49-F238E27FC236}">
                  <a16:creationId xmlns:a16="http://schemas.microsoft.com/office/drawing/2014/main" id="{162A3661-4208-49FE-A04C-E8D13661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Calibri" panose="020F0502020204030204" pitchFamily="34" charset="0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70CFA13A-E9C4-43EE-9B93-76D84317DCC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620713"/>
            <a:ext cx="8666162" cy="5246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/>
              <a:t>由于</a:t>
            </a:r>
            <a:r>
              <a:rPr kumimoji="1" lang="en-US" altLang="zh-CN"/>
              <a:t>1989</a:t>
            </a:r>
            <a:r>
              <a:rPr kumimoji="1" lang="zh-CN" altLang="en-US"/>
              <a:t>不能放入表中，进行再散列</a:t>
            </a:r>
            <a:endParaRPr kumimoji="1" lang="en-US" altLang="zh-CN"/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Calibri" panose="020F0502020204030204" pitchFamily="34" charset="0"/>
                <a:ea typeface="楷体_GB2312" panose="02010609030101010101" pitchFamily="49" charset="-122"/>
              </a:rPr>
              <a:t>新的表长为原表大小两倍后的第一个质数，该问题中为23。</a:t>
            </a:r>
          </a:p>
          <a:p>
            <a:pPr eaLnBrk="1" hangingPunct="1">
              <a:lnSpc>
                <a:spcPct val="80000"/>
              </a:lnSpc>
            </a:pPr>
            <a:endParaRPr kumimoji="1" lang="zh-CN" altLang="en-US" sz="280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314D596-C1C6-45DC-ADF7-146245FD14CB}"/>
              </a:ext>
            </a:extLst>
          </p:cNvPr>
          <p:cNvSpPr>
            <a:spLocks noGrp="1"/>
          </p:cNvSpPr>
          <p:nvPr/>
        </p:nvSpPr>
        <p:spPr>
          <a:xfrm>
            <a:off x="228600" y="452438"/>
            <a:ext cx="8686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  <a:ea typeface="隶书" pitchFamily="49" charset="-122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grpSp>
        <p:nvGrpSpPr>
          <p:cNvPr id="65540" name="组合 3">
            <a:extLst>
              <a:ext uri="{FF2B5EF4-FFF2-40B4-BE49-F238E27FC236}">
                <a16:creationId xmlns:a16="http://schemas.microsoft.com/office/drawing/2014/main" id="{8CC50E42-5733-48FB-B0FE-C6900F070A48}"/>
              </a:ext>
            </a:extLst>
          </p:cNvPr>
          <p:cNvGrpSpPr>
            <a:grpSpLocks/>
          </p:cNvGrpSpPr>
          <p:nvPr/>
        </p:nvGrpSpPr>
        <p:grpSpPr bwMode="auto">
          <a:xfrm>
            <a:off x="5895975" y="1835150"/>
            <a:ext cx="2286000" cy="4572000"/>
            <a:chOff x="5572148" y="2000272"/>
            <a:chExt cx="2286000" cy="4572000"/>
          </a:xfrm>
        </p:grpSpPr>
        <p:grpSp>
          <p:nvGrpSpPr>
            <p:cNvPr id="65542" name="Group 109">
              <a:extLst>
                <a:ext uri="{FF2B5EF4-FFF2-40B4-BE49-F238E27FC236}">
                  <a16:creationId xmlns:a16="http://schemas.microsoft.com/office/drawing/2014/main" id="{F0D4F0AE-7DED-48B6-BDD1-009F8D726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148" y="2000272"/>
              <a:ext cx="1143000" cy="2286000"/>
              <a:chOff x="672" y="816"/>
              <a:chExt cx="720" cy="1440"/>
            </a:xfrm>
          </p:grpSpPr>
          <p:grpSp>
            <p:nvGrpSpPr>
              <p:cNvPr id="65585" name="Group 50">
                <a:extLst>
                  <a:ext uri="{FF2B5EF4-FFF2-40B4-BE49-F238E27FC236}">
                    <a16:creationId xmlns:a16="http://schemas.microsoft.com/office/drawing/2014/main" id="{0BFEC147-831C-45DD-B338-170EE316A6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16"/>
                <a:ext cx="720" cy="240"/>
                <a:chOff x="2304" y="816"/>
                <a:chExt cx="720" cy="240"/>
              </a:xfrm>
            </p:grpSpPr>
            <p:sp>
              <p:nvSpPr>
                <p:cNvPr id="65598" name="Rectangle 51">
                  <a:extLst>
                    <a:ext uri="{FF2B5EF4-FFF2-40B4-BE49-F238E27FC236}">
                      <a16:creationId xmlns:a16="http://schemas.microsoft.com/office/drawing/2014/main" id="{7C8F585B-E25D-4B8C-93AE-68752CE9B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99" name="Rectangle 52">
                  <a:extLst>
                    <a:ext uri="{FF2B5EF4-FFF2-40B4-BE49-F238E27FC236}">
                      <a16:creationId xmlns:a16="http://schemas.microsoft.com/office/drawing/2014/main" id="{10BE01F7-0077-407E-9B6B-603D3DAB0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65586" name="Rectangle 54">
                <a:extLst>
                  <a:ext uri="{FF2B5EF4-FFF2-40B4-BE49-F238E27FC236}">
                    <a16:creationId xmlns:a16="http://schemas.microsoft.com/office/drawing/2014/main" id="{412A9820-1F0C-48E9-B276-33111F992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4371</a:t>
                </a:r>
              </a:p>
            </p:txBody>
          </p:sp>
          <p:sp>
            <p:nvSpPr>
              <p:cNvPr id="65587" name="Rectangle 55">
                <a:extLst>
                  <a:ext uri="{FF2B5EF4-FFF2-40B4-BE49-F238E27FC236}">
                    <a16:creationId xmlns:a16="http://schemas.microsoft.com/office/drawing/2014/main" id="{DF7197AA-C890-4973-8B68-DB6BE49DE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65588" name="Rectangle 56">
                <a:extLst>
                  <a:ext uri="{FF2B5EF4-FFF2-40B4-BE49-F238E27FC236}">
                    <a16:creationId xmlns:a16="http://schemas.microsoft.com/office/drawing/2014/main" id="{79B24082-A5D6-498A-8DCB-BEE855082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89" name="Rectangle 57">
                <a:extLst>
                  <a:ext uri="{FF2B5EF4-FFF2-40B4-BE49-F238E27FC236}">
                    <a16:creationId xmlns:a16="http://schemas.microsoft.com/office/drawing/2014/main" id="{A31FBF8A-DE7D-42CE-9117-4BF4AB4DC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</a:t>
                </a:r>
              </a:p>
            </p:txBody>
          </p:sp>
          <p:grpSp>
            <p:nvGrpSpPr>
              <p:cNvPr id="65590" name="Group 58">
                <a:extLst>
                  <a:ext uri="{FF2B5EF4-FFF2-40B4-BE49-F238E27FC236}">
                    <a16:creationId xmlns:a16="http://schemas.microsoft.com/office/drawing/2014/main" id="{B56A7D8F-CE59-4985-B48F-0EC21AA007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36"/>
                <a:ext cx="720" cy="240"/>
                <a:chOff x="2304" y="816"/>
                <a:chExt cx="720" cy="240"/>
              </a:xfrm>
            </p:grpSpPr>
            <p:sp>
              <p:nvSpPr>
                <p:cNvPr id="65596" name="Rectangle 59">
                  <a:extLst>
                    <a:ext uri="{FF2B5EF4-FFF2-40B4-BE49-F238E27FC236}">
                      <a16:creationId xmlns:a16="http://schemas.microsoft.com/office/drawing/2014/main" id="{AE9F9BFC-1A30-4F87-9257-51D54C70B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97" name="Rectangle 60">
                  <a:extLst>
                    <a:ext uri="{FF2B5EF4-FFF2-40B4-BE49-F238E27FC236}">
                      <a16:creationId xmlns:a16="http://schemas.microsoft.com/office/drawing/2014/main" id="{BE3F04AF-48CB-459E-8BFE-B0EF53FED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65591" name="Group 61">
                <a:extLst>
                  <a:ext uri="{FF2B5EF4-FFF2-40B4-BE49-F238E27FC236}">
                    <a16:creationId xmlns:a16="http://schemas.microsoft.com/office/drawing/2014/main" id="{3D3AAC7B-F001-4262-B9D2-DDC257C0C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720" cy="240"/>
                <a:chOff x="2304" y="816"/>
                <a:chExt cx="720" cy="240"/>
              </a:xfrm>
            </p:grpSpPr>
            <p:sp>
              <p:nvSpPr>
                <p:cNvPr id="65594" name="Rectangle 62">
                  <a:extLst>
                    <a:ext uri="{FF2B5EF4-FFF2-40B4-BE49-F238E27FC236}">
                      <a16:creationId xmlns:a16="http://schemas.microsoft.com/office/drawing/2014/main" id="{60CE0747-ADFF-4721-8AC5-242C0C65B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95" name="Rectangle 63">
                  <a:extLst>
                    <a:ext uri="{FF2B5EF4-FFF2-40B4-BE49-F238E27FC236}">
                      <a16:creationId xmlns:a16="http://schemas.microsoft.com/office/drawing/2014/main" id="{CBCE20C9-971F-478D-8453-2F17F14B2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65592" name="Rectangle 64">
                <a:extLst>
                  <a:ext uri="{FF2B5EF4-FFF2-40B4-BE49-F238E27FC236}">
                    <a16:creationId xmlns:a16="http://schemas.microsoft.com/office/drawing/2014/main" id="{514103D7-57C8-4137-AA6A-9876F2F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0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93" name="Rectangle 65">
                <a:extLst>
                  <a:ext uri="{FF2B5EF4-FFF2-40B4-BE49-F238E27FC236}">
                    <a16:creationId xmlns:a16="http://schemas.microsoft.com/office/drawing/2014/main" id="{16EDC56E-4ACF-4495-BBDD-6D8F46ABA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5543" name="Group 108">
              <a:extLst>
                <a:ext uri="{FF2B5EF4-FFF2-40B4-BE49-F238E27FC236}">
                  <a16:creationId xmlns:a16="http://schemas.microsoft.com/office/drawing/2014/main" id="{0D9BC09A-DAA9-4354-A5CE-9F22F12EB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148" y="4286272"/>
              <a:ext cx="1143000" cy="2286000"/>
              <a:chOff x="672" y="2256"/>
              <a:chExt cx="720" cy="1440"/>
            </a:xfrm>
          </p:grpSpPr>
          <p:grpSp>
            <p:nvGrpSpPr>
              <p:cNvPr id="65572" name="Group 66">
                <a:extLst>
                  <a:ext uri="{FF2B5EF4-FFF2-40B4-BE49-F238E27FC236}">
                    <a16:creationId xmlns:a16="http://schemas.microsoft.com/office/drawing/2014/main" id="{1862865E-F491-4C62-86A2-86967C4DA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2256"/>
                <a:ext cx="720" cy="240"/>
                <a:chOff x="2304" y="816"/>
                <a:chExt cx="720" cy="240"/>
              </a:xfrm>
            </p:grpSpPr>
            <p:sp>
              <p:nvSpPr>
                <p:cNvPr id="65583" name="Rectangle 67">
                  <a:extLst>
                    <a:ext uri="{FF2B5EF4-FFF2-40B4-BE49-F238E27FC236}">
                      <a16:creationId xmlns:a16="http://schemas.microsoft.com/office/drawing/2014/main" id="{44007E4D-051B-4AF4-8668-EF9974751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84" name="Rectangle 68">
                  <a:extLst>
                    <a:ext uri="{FF2B5EF4-FFF2-40B4-BE49-F238E27FC236}">
                      <a16:creationId xmlns:a16="http://schemas.microsoft.com/office/drawing/2014/main" id="{5BDEA587-81C3-4CF8-9D21-348574DDE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6</a:t>
                  </a:r>
                </a:p>
              </p:txBody>
            </p:sp>
          </p:grpSp>
          <p:sp>
            <p:nvSpPr>
              <p:cNvPr id="65573" name="Rectangle 69">
                <a:extLst>
                  <a:ext uri="{FF2B5EF4-FFF2-40B4-BE49-F238E27FC236}">
                    <a16:creationId xmlns:a16="http://schemas.microsoft.com/office/drawing/2014/main" id="{B66F59E5-F70C-4958-BCC9-94CE000B2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74" name="Rectangle 70">
                <a:extLst>
                  <a:ext uri="{FF2B5EF4-FFF2-40B4-BE49-F238E27FC236}">
                    <a16:creationId xmlns:a16="http://schemas.microsoft.com/office/drawing/2014/main" id="{14D45537-06F2-4616-A0BA-D6C1AE130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9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65575" name="Rectangle 71">
                <a:extLst>
                  <a:ext uri="{FF2B5EF4-FFF2-40B4-BE49-F238E27FC236}">
                    <a16:creationId xmlns:a16="http://schemas.microsoft.com/office/drawing/2014/main" id="{7DA8949F-1681-4C58-8B14-4167A1F4C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76" name="Rectangle 72">
                <a:extLst>
                  <a:ext uri="{FF2B5EF4-FFF2-40B4-BE49-F238E27FC236}">
                    <a16:creationId xmlns:a16="http://schemas.microsoft.com/office/drawing/2014/main" id="{4B2B6500-6B81-4AAF-9135-50A62C755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65577" name="Rectangle 73">
                <a:extLst>
                  <a:ext uri="{FF2B5EF4-FFF2-40B4-BE49-F238E27FC236}">
                    <a16:creationId xmlns:a16="http://schemas.microsoft.com/office/drawing/2014/main" id="{FBD34D33-0E66-4689-A94E-90CA61968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6173</a:t>
                </a:r>
              </a:p>
            </p:txBody>
          </p:sp>
          <p:sp>
            <p:nvSpPr>
              <p:cNvPr id="65578" name="Rectangle 74">
                <a:extLst>
                  <a:ext uri="{FF2B5EF4-FFF2-40B4-BE49-F238E27FC236}">
                    <a16:creationId xmlns:a16="http://schemas.microsoft.com/office/drawing/2014/main" id="{AB29D26C-2DD1-4621-B6F0-29BD45E0E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65579" name="Rectangle 75">
                <a:extLst>
                  <a:ext uri="{FF2B5EF4-FFF2-40B4-BE49-F238E27FC236}">
                    <a16:creationId xmlns:a16="http://schemas.microsoft.com/office/drawing/2014/main" id="{DA77D994-2DB3-4E1E-A3A6-BC8F1D7A2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2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80" name="Rectangle 76">
                <a:extLst>
                  <a:ext uri="{FF2B5EF4-FFF2-40B4-BE49-F238E27FC236}">
                    <a16:creationId xmlns:a16="http://schemas.microsoft.com/office/drawing/2014/main" id="{4DB22EE8-B47F-45C8-87D6-6759DC5B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65581" name="Rectangle 77">
                <a:extLst>
                  <a:ext uri="{FF2B5EF4-FFF2-40B4-BE49-F238E27FC236}">
                    <a16:creationId xmlns:a16="http://schemas.microsoft.com/office/drawing/2014/main" id="{52D109B7-E1AB-45A1-B7D6-84B78AE96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5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1989</a:t>
                </a:r>
              </a:p>
            </p:txBody>
          </p:sp>
          <p:sp>
            <p:nvSpPr>
              <p:cNvPr id="65582" name="Rectangle 78">
                <a:extLst>
                  <a:ext uri="{FF2B5EF4-FFF2-40B4-BE49-F238E27FC236}">
                    <a16:creationId xmlns:a16="http://schemas.microsoft.com/office/drawing/2014/main" id="{EB305B5C-10B4-4CC4-85EB-7B580D5E1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11</a:t>
                </a:r>
              </a:p>
            </p:txBody>
          </p:sp>
        </p:grpSp>
        <p:grpSp>
          <p:nvGrpSpPr>
            <p:cNvPr id="65544" name="Group 107">
              <a:extLst>
                <a:ext uri="{FF2B5EF4-FFF2-40B4-BE49-F238E27FC236}">
                  <a16:creationId xmlns:a16="http://schemas.microsoft.com/office/drawing/2014/main" id="{2179527D-CAD3-4179-B486-7F1B296D9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5148" y="2000272"/>
              <a:ext cx="1143000" cy="4191000"/>
              <a:chOff x="1392" y="816"/>
              <a:chExt cx="720" cy="2640"/>
            </a:xfrm>
          </p:grpSpPr>
          <p:sp>
            <p:nvSpPr>
              <p:cNvPr id="65545" name="Rectangle 79">
                <a:extLst>
                  <a:ext uri="{FF2B5EF4-FFF2-40B4-BE49-F238E27FC236}">
                    <a16:creationId xmlns:a16="http://schemas.microsoft.com/office/drawing/2014/main" id="{4A5C74AB-4CE2-43D4-BBB8-4F132A884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1323</a:t>
                </a:r>
              </a:p>
            </p:txBody>
          </p:sp>
          <p:sp>
            <p:nvSpPr>
              <p:cNvPr id="65546" name="Rectangle 80">
                <a:extLst>
                  <a:ext uri="{FF2B5EF4-FFF2-40B4-BE49-F238E27FC236}">
                    <a16:creationId xmlns:a16="http://schemas.microsoft.com/office/drawing/2014/main" id="{D37B1347-FA6C-4A0C-BEFC-44D2E6C1B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65547" name="Rectangle 81">
                <a:extLst>
                  <a:ext uri="{FF2B5EF4-FFF2-40B4-BE49-F238E27FC236}">
                    <a16:creationId xmlns:a16="http://schemas.microsoft.com/office/drawing/2014/main" id="{CD4D97A8-89C0-48F7-8601-B2458C186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5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4199</a:t>
                </a:r>
              </a:p>
            </p:txBody>
          </p:sp>
          <p:sp>
            <p:nvSpPr>
              <p:cNvPr id="65548" name="Rectangle 82">
                <a:extLst>
                  <a:ext uri="{FF2B5EF4-FFF2-40B4-BE49-F238E27FC236}">
                    <a16:creationId xmlns:a16="http://schemas.microsoft.com/office/drawing/2014/main" id="{A9AB2B54-EF3D-4A2D-8241-46C03EE34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13</a:t>
                </a:r>
              </a:p>
            </p:txBody>
          </p:sp>
          <p:grpSp>
            <p:nvGrpSpPr>
              <p:cNvPr id="65549" name="Group 83">
                <a:extLst>
                  <a:ext uri="{FF2B5EF4-FFF2-40B4-BE49-F238E27FC236}">
                    <a16:creationId xmlns:a16="http://schemas.microsoft.com/office/drawing/2014/main" id="{17C7478D-0B48-42E8-B6B4-5307E2ABF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296"/>
                <a:ext cx="720" cy="240"/>
                <a:chOff x="2304" y="816"/>
                <a:chExt cx="720" cy="240"/>
              </a:xfrm>
            </p:grpSpPr>
            <p:sp>
              <p:nvSpPr>
                <p:cNvPr id="65570" name="Rectangle 84">
                  <a:extLst>
                    <a:ext uri="{FF2B5EF4-FFF2-40B4-BE49-F238E27FC236}">
                      <a16:creationId xmlns:a16="http://schemas.microsoft.com/office/drawing/2014/main" id="{B137BD30-ABBD-40C0-AE16-4B1069FAA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71" name="Rectangle 85">
                  <a:extLst>
                    <a:ext uri="{FF2B5EF4-FFF2-40B4-BE49-F238E27FC236}">
                      <a16:creationId xmlns:a16="http://schemas.microsoft.com/office/drawing/2014/main" id="{566AEB99-EA40-4EF3-9C5B-BE667E62E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14</a:t>
                  </a:r>
                </a:p>
              </p:txBody>
            </p:sp>
          </p:grpSp>
          <p:grpSp>
            <p:nvGrpSpPr>
              <p:cNvPr id="65550" name="Group 86">
                <a:extLst>
                  <a:ext uri="{FF2B5EF4-FFF2-40B4-BE49-F238E27FC236}">
                    <a16:creationId xmlns:a16="http://schemas.microsoft.com/office/drawing/2014/main" id="{DAC91A70-5C79-4253-96D6-305D749384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536"/>
                <a:ext cx="720" cy="240"/>
                <a:chOff x="2304" y="816"/>
                <a:chExt cx="720" cy="240"/>
              </a:xfrm>
            </p:grpSpPr>
            <p:sp>
              <p:nvSpPr>
                <p:cNvPr id="65568" name="Rectangle 87">
                  <a:extLst>
                    <a:ext uri="{FF2B5EF4-FFF2-40B4-BE49-F238E27FC236}">
                      <a16:creationId xmlns:a16="http://schemas.microsoft.com/office/drawing/2014/main" id="{EDA8F911-1D02-4D9D-9683-B6E66F8D4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69" name="Rectangle 88">
                  <a:extLst>
                    <a:ext uri="{FF2B5EF4-FFF2-40B4-BE49-F238E27FC236}">
                      <a16:creationId xmlns:a16="http://schemas.microsoft.com/office/drawing/2014/main" id="{1CDEE06C-A896-44AB-B7A3-91B2432E5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65551" name="Group 89">
                <a:extLst>
                  <a:ext uri="{FF2B5EF4-FFF2-40B4-BE49-F238E27FC236}">
                    <a16:creationId xmlns:a16="http://schemas.microsoft.com/office/drawing/2014/main" id="{CFAD4C22-0C94-4F0B-92F7-C59B3CB8B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776"/>
                <a:ext cx="720" cy="240"/>
                <a:chOff x="2304" y="816"/>
                <a:chExt cx="720" cy="240"/>
              </a:xfrm>
            </p:grpSpPr>
            <p:sp>
              <p:nvSpPr>
                <p:cNvPr id="65566" name="Rectangle 90">
                  <a:extLst>
                    <a:ext uri="{FF2B5EF4-FFF2-40B4-BE49-F238E27FC236}">
                      <a16:creationId xmlns:a16="http://schemas.microsoft.com/office/drawing/2014/main" id="{E4C4726B-4A36-4212-A37D-FFDD83C6D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67" name="Rectangle 91">
                  <a:extLst>
                    <a:ext uri="{FF2B5EF4-FFF2-40B4-BE49-F238E27FC236}">
                      <a16:creationId xmlns:a16="http://schemas.microsoft.com/office/drawing/2014/main" id="{3B48FB7C-EE61-419B-95C8-C9539AD3A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16</a:t>
                  </a:r>
                </a:p>
              </p:txBody>
            </p:sp>
          </p:grpSp>
          <p:sp>
            <p:nvSpPr>
              <p:cNvPr id="65552" name="Rectangle 92">
                <a:extLst>
                  <a:ext uri="{FF2B5EF4-FFF2-40B4-BE49-F238E27FC236}">
                    <a16:creationId xmlns:a16="http://schemas.microsoft.com/office/drawing/2014/main" id="{60617C29-4E7D-40D6-BE61-AFAA7807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53" name="Rectangle 93">
                <a:extLst>
                  <a:ext uri="{FF2B5EF4-FFF2-40B4-BE49-F238E27FC236}">
                    <a16:creationId xmlns:a16="http://schemas.microsoft.com/office/drawing/2014/main" id="{69FAA653-2A77-4752-B5D4-D961118D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0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17</a:t>
                </a:r>
              </a:p>
            </p:txBody>
          </p:sp>
          <p:grpSp>
            <p:nvGrpSpPr>
              <p:cNvPr id="65554" name="Group 94">
                <a:extLst>
                  <a:ext uri="{FF2B5EF4-FFF2-40B4-BE49-F238E27FC236}">
                    <a16:creationId xmlns:a16="http://schemas.microsoft.com/office/drawing/2014/main" id="{64ADE1F3-BC02-4A1C-84FD-2F7E8FEA1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256"/>
                <a:ext cx="720" cy="240"/>
                <a:chOff x="2304" y="816"/>
                <a:chExt cx="720" cy="240"/>
              </a:xfrm>
            </p:grpSpPr>
            <p:sp>
              <p:nvSpPr>
                <p:cNvPr id="65564" name="Rectangle 95">
                  <a:extLst>
                    <a:ext uri="{FF2B5EF4-FFF2-40B4-BE49-F238E27FC236}">
                      <a16:creationId xmlns:a16="http://schemas.microsoft.com/office/drawing/2014/main" id="{28A2BB08-895E-4111-B639-64826A9C2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65" name="Rectangle 96">
                  <a:extLst>
                    <a:ext uri="{FF2B5EF4-FFF2-40B4-BE49-F238E27FC236}">
                      <a16:creationId xmlns:a16="http://schemas.microsoft.com/office/drawing/2014/main" id="{3A9E48D3-284C-4F65-963C-3CFF5F25B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18</a:t>
                  </a:r>
                </a:p>
              </p:txBody>
            </p:sp>
          </p:grpSp>
          <p:sp>
            <p:nvSpPr>
              <p:cNvPr id="65555" name="Rectangle 97">
                <a:extLst>
                  <a:ext uri="{FF2B5EF4-FFF2-40B4-BE49-F238E27FC236}">
                    <a16:creationId xmlns:a16="http://schemas.microsoft.com/office/drawing/2014/main" id="{B9E2B65E-47DD-4A28-B83F-9F17A9E0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9679</a:t>
                </a:r>
              </a:p>
            </p:txBody>
          </p:sp>
          <p:sp>
            <p:nvSpPr>
              <p:cNvPr id="65556" name="Rectangle 98">
                <a:extLst>
                  <a:ext uri="{FF2B5EF4-FFF2-40B4-BE49-F238E27FC236}">
                    <a16:creationId xmlns:a16="http://schemas.microsoft.com/office/drawing/2014/main" id="{58F3F6C2-748E-4EEA-A21C-1E186614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19</a:t>
                </a:r>
              </a:p>
            </p:txBody>
          </p:sp>
          <p:sp>
            <p:nvSpPr>
              <p:cNvPr id="65557" name="Rectangle 99">
                <a:extLst>
                  <a:ext uri="{FF2B5EF4-FFF2-40B4-BE49-F238E27FC236}">
                    <a16:creationId xmlns:a16="http://schemas.microsoft.com/office/drawing/2014/main" id="{44A7CD39-26CB-489E-8969-E70A3BC38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3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4344</a:t>
                </a:r>
              </a:p>
            </p:txBody>
          </p:sp>
          <p:sp>
            <p:nvSpPr>
              <p:cNvPr id="65558" name="Rectangle 100">
                <a:extLst>
                  <a:ext uri="{FF2B5EF4-FFF2-40B4-BE49-F238E27FC236}">
                    <a16:creationId xmlns:a16="http://schemas.microsoft.com/office/drawing/2014/main" id="{1D78B59E-A839-4FC5-B48E-FB70B109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20</a:t>
                </a:r>
              </a:p>
            </p:txBody>
          </p:sp>
          <p:grpSp>
            <p:nvGrpSpPr>
              <p:cNvPr id="65559" name="Group 101">
                <a:extLst>
                  <a:ext uri="{FF2B5EF4-FFF2-40B4-BE49-F238E27FC236}">
                    <a16:creationId xmlns:a16="http://schemas.microsoft.com/office/drawing/2014/main" id="{BD7171A9-7483-469E-BDA6-6BA5ECCD5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976"/>
                <a:ext cx="720" cy="240"/>
                <a:chOff x="2304" y="816"/>
                <a:chExt cx="720" cy="240"/>
              </a:xfrm>
            </p:grpSpPr>
            <p:sp>
              <p:nvSpPr>
                <p:cNvPr id="65562" name="Rectangle 102">
                  <a:extLst>
                    <a:ext uri="{FF2B5EF4-FFF2-40B4-BE49-F238E27FC236}">
                      <a16:creationId xmlns:a16="http://schemas.microsoft.com/office/drawing/2014/main" id="{EDAA2E52-AC9C-435A-BEE1-A1C85BD6A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816"/>
                  <a:ext cx="480" cy="24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563" name="Rectangle 103">
                  <a:extLst>
                    <a:ext uri="{FF2B5EF4-FFF2-40B4-BE49-F238E27FC236}">
                      <a16:creationId xmlns:a16="http://schemas.microsoft.com/office/drawing/2014/main" id="{603A1DB9-8D8B-4C94-A890-E1C498877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816"/>
                  <a:ext cx="240" cy="2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latin typeface="Calibri" panose="020F0502020204030204" pitchFamily="34" charset="0"/>
                    </a:rPr>
                    <a:t>21</a:t>
                  </a:r>
                </a:p>
              </p:txBody>
            </p:sp>
          </p:grpSp>
          <p:sp>
            <p:nvSpPr>
              <p:cNvPr id="65560" name="Rectangle 104">
                <a:extLst>
                  <a:ext uri="{FF2B5EF4-FFF2-40B4-BE49-F238E27FC236}">
                    <a16:creationId xmlns:a16="http://schemas.microsoft.com/office/drawing/2014/main" id="{17307957-8DFD-4733-9506-533A4E9AF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65561" name="Rectangle 105">
                <a:extLst>
                  <a:ext uri="{FF2B5EF4-FFF2-40B4-BE49-F238E27FC236}">
                    <a16:creationId xmlns:a16="http://schemas.microsoft.com/office/drawing/2014/main" id="{7ED13035-BFFC-44D9-8BF9-D0E8C5051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Calibri" panose="020F0502020204030204" pitchFamily="34" charset="0"/>
                  </a:rPr>
                  <a:t>22</a:t>
                </a:r>
              </a:p>
            </p:txBody>
          </p:sp>
        </p:grpSp>
      </p:grpSp>
      <p:sp>
        <p:nvSpPr>
          <p:cNvPr id="65541" name="矩形 4">
            <a:extLst>
              <a:ext uri="{FF2B5EF4-FFF2-40B4-BE49-F238E27FC236}">
                <a16:creationId xmlns:a16="http://schemas.microsoft.com/office/drawing/2014/main" id="{4E542BBA-041F-43D5-BDBD-7A667731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35150"/>
            <a:ext cx="47148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zh-CN" sz="2400">
              <a:latin typeface="Calibri" panose="020F0502020204030204" pitchFamily="34" charset="0"/>
              <a:ea typeface="楷体_GB2312" panose="02010609030101010101" pitchFamily="49" charset="-122"/>
            </a:endParaRPr>
          </a:p>
          <a:p>
            <a:pPr eaLnBrk="1" hangingPunct="1"/>
            <a:r>
              <a:rPr kumimoji="1" lang="zh-CN" altLang="en-US" sz="2400">
                <a:latin typeface="Calibri" panose="020F0502020204030204" pitchFamily="34" charset="0"/>
                <a:ea typeface="楷体_GB2312" panose="02010609030101010101" pitchFamily="49" charset="-122"/>
              </a:rPr>
              <a:t>新的</a:t>
            </a:r>
            <a:r>
              <a:rPr kumimoji="1" lang="en-US" altLang="zh-CN" sz="2400">
                <a:latin typeface="Calibri" panose="020F0502020204030204" pitchFamily="34" charset="0"/>
                <a:ea typeface="楷体_GB2312" panose="02010609030101010101" pitchFamily="49" charset="-122"/>
              </a:rPr>
              <a:t>hash</a:t>
            </a:r>
            <a:r>
              <a:rPr kumimoji="1" lang="zh-CN" altLang="en-US" sz="2400">
                <a:latin typeface="Calibri" panose="020F0502020204030204" pitchFamily="34" charset="0"/>
                <a:ea typeface="楷体_GB2312" panose="02010609030101010101" pitchFamily="49" charset="-122"/>
              </a:rPr>
              <a:t>函数为 </a:t>
            </a:r>
            <a:r>
              <a:rPr kumimoji="1" lang="en-US" altLang="zh-CN" sz="2400">
                <a:latin typeface="Calibri" panose="020F0502020204030204" pitchFamily="34" charset="0"/>
                <a:ea typeface="楷体_GB2312" panose="02010609030101010101" pitchFamily="49" charset="-122"/>
              </a:rPr>
              <a:t>h(x) = x mod 23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4371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1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1323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12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6173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9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4199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13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4344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20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9679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19</a:t>
            </a:r>
          </a:p>
          <a:p>
            <a:pPr eaLnBrk="1" hangingPunct="1"/>
            <a:r>
              <a:rPr kumimoji="1" lang="en-US" altLang="zh-CN" sz="2400">
                <a:latin typeface="Calibri" panose="020F0502020204030204" pitchFamily="34" charset="0"/>
              </a:rPr>
              <a:t>1989 </a:t>
            </a:r>
            <a:r>
              <a:rPr kumimoji="1" lang="en-US" altLang="zh-CN" sz="2400">
                <a:solidFill>
                  <a:schemeClr val="accent2"/>
                </a:solidFill>
                <a:latin typeface="Calibri" panose="020F0502020204030204" pitchFamily="34" charset="0"/>
              </a:rPr>
              <a:t>mod</a:t>
            </a:r>
            <a:r>
              <a:rPr kumimoji="1" lang="en-US" altLang="zh-CN" sz="2400">
                <a:latin typeface="Calibri" panose="020F0502020204030204" pitchFamily="34" charset="0"/>
              </a:rPr>
              <a:t> 23 = 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2F3937A2-1F0A-4ED3-951B-2D1F296DA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/>
              <a:t> 2. </a:t>
            </a:r>
            <a:r>
              <a:rPr lang="zh-CN" altLang="en-US"/>
              <a:t>设散列表为</a:t>
            </a:r>
            <a:r>
              <a:rPr lang="en-US" altLang="zh-CN"/>
              <a:t>HT[13]，</a:t>
            </a:r>
            <a:r>
              <a:rPr lang="zh-CN" altLang="en-US"/>
              <a:t>散列函数为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          </a:t>
            </a:r>
            <a:r>
              <a:rPr lang="en-US" altLang="zh-CN"/>
              <a:t>H(key) = key % 13 。</a:t>
            </a:r>
            <a:r>
              <a:rPr lang="zh-CN" altLang="en-US"/>
              <a:t>用</a:t>
            </a:r>
            <a:r>
              <a:rPr lang="zh-CN" altLang="en-US" b="1" u="sng"/>
              <a:t>线性开地址法</a:t>
            </a:r>
            <a:r>
              <a:rPr lang="zh-CN" altLang="en-US"/>
              <a:t>解决冲突，对下列关键码序列 12,23,45,57,20,03,78,31,15,36 ：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       1) 画出其散列表。</a:t>
            </a:r>
          </a:p>
          <a:p>
            <a:pPr eaLnBrk="1" hangingPunct="1">
              <a:buClrTx/>
              <a:buFontTx/>
              <a:buNone/>
            </a:pPr>
            <a:r>
              <a:rPr lang="en-US" altLang="zh-CN"/>
              <a:t>       2）</a:t>
            </a:r>
            <a:r>
              <a:rPr lang="zh-CN" altLang="en-US"/>
              <a:t>计算等概率下搜索成功的平均搜索长度。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       3）如果采用链表散列解决冲突，画出该链表。              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4">
            <a:extLst>
              <a:ext uri="{FF2B5EF4-FFF2-40B4-BE49-F238E27FC236}">
                <a16:creationId xmlns:a16="http://schemas.microsoft.com/office/drawing/2014/main" id="{04B85ADC-4DDE-49EE-A12E-6BEDD0312C66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774700"/>
            <a:ext cx="1143000" cy="4953000"/>
            <a:chOff x="2736" y="912"/>
            <a:chExt cx="720" cy="3120"/>
          </a:xfrm>
        </p:grpSpPr>
        <p:sp>
          <p:nvSpPr>
            <p:cNvPr id="67602" name="Rectangle 5">
              <a:extLst>
                <a:ext uri="{FF2B5EF4-FFF2-40B4-BE49-F238E27FC236}">
                  <a16:creationId xmlns:a16="http://schemas.microsoft.com/office/drawing/2014/main" id="{ACB14831-1CC6-4197-901A-8D2EA04A6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1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67603" name="Rectangle 6">
              <a:extLst>
                <a:ext uri="{FF2B5EF4-FFF2-40B4-BE49-F238E27FC236}">
                  <a16:creationId xmlns:a16="http://schemas.microsoft.com/office/drawing/2014/main" id="{47EF7D12-D7BB-4466-BEE6-67BB6153B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1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604" name="Rectangle 7">
              <a:extLst>
                <a:ext uri="{FF2B5EF4-FFF2-40B4-BE49-F238E27FC236}">
                  <a16:creationId xmlns:a16="http://schemas.microsoft.com/office/drawing/2014/main" id="{FFDAFD83-4F0B-42BE-A075-51312A0C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5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605" name="Rectangle 8">
              <a:extLst>
                <a:ext uri="{FF2B5EF4-FFF2-40B4-BE49-F238E27FC236}">
                  <a16:creationId xmlns:a16="http://schemas.microsoft.com/office/drawing/2014/main" id="{FEB01874-84C5-48E0-97B2-2DD57739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5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606" name="Rectangle 9">
              <a:extLst>
                <a:ext uri="{FF2B5EF4-FFF2-40B4-BE49-F238E27FC236}">
                  <a16:creationId xmlns:a16="http://schemas.microsoft.com/office/drawing/2014/main" id="{E565FFB5-A85E-4DA9-994E-E6C58FE57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7607" name="Rectangle 10">
              <a:extLst>
                <a:ext uri="{FF2B5EF4-FFF2-40B4-BE49-F238E27FC236}">
                  <a16:creationId xmlns:a16="http://schemas.microsoft.com/office/drawing/2014/main" id="{220E092A-1E42-451F-BC5E-D2CE3C1F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9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608" name="Rectangle 11">
              <a:extLst>
                <a:ext uri="{FF2B5EF4-FFF2-40B4-BE49-F238E27FC236}">
                  <a16:creationId xmlns:a16="http://schemas.microsoft.com/office/drawing/2014/main" id="{0D0DB764-628F-49C0-BBD3-4D0D8F80E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609" name="Rectangle 12">
              <a:extLst>
                <a:ext uri="{FF2B5EF4-FFF2-40B4-BE49-F238E27FC236}">
                  <a16:creationId xmlns:a16="http://schemas.microsoft.com/office/drawing/2014/main" id="{15BCF8FA-5471-4859-9B27-A3D1A58C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3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67610" name="Group 13">
              <a:extLst>
                <a:ext uri="{FF2B5EF4-FFF2-40B4-BE49-F238E27FC236}">
                  <a16:creationId xmlns:a16="http://schemas.microsoft.com/office/drawing/2014/main" id="{CE989B55-68B2-4821-AACE-3A6907D6D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72"/>
              <a:ext cx="720" cy="240"/>
              <a:chOff x="2304" y="816"/>
              <a:chExt cx="720" cy="240"/>
            </a:xfrm>
          </p:grpSpPr>
          <p:sp>
            <p:nvSpPr>
              <p:cNvPr id="67627" name="Rectangle 14">
                <a:extLst>
                  <a:ext uri="{FF2B5EF4-FFF2-40B4-BE49-F238E27FC236}">
                    <a16:creationId xmlns:a16="http://schemas.microsoft.com/office/drawing/2014/main" id="{7B57D483-9F08-4801-BCE5-7FBF92A90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480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8" name="Rectangle 15">
                <a:extLst>
                  <a:ext uri="{FF2B5EF4-FFF2-40B4-BE49-F238E27FC236}">
                    <a16:creationId xmlns:a16="http://schemas.microsoft.com/office/drawing/2014/main" id="{3F521193-219E-47D3-9BAD-082904E4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240" cy="2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67611" name="Rectangle 16">
              <a:extLst>
                <a:ext uri="{FF2B5EF4-FFF2-40B4-BE49-F238E27FC236}">
                  <a16:creationId xmlns:a16="http://schemas.microsoft.com/office/drawing/2014/main" id="{868639BB-CC49-45E1-8B73-0069C5C94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57</a:t>
              </a:r>
            </a:p>
          </p:txBody>
        </p:sp>
        <p:sp>
          <p:nvSpPr>
            <p:cNvPr id="67612" name="Rectangle 17">
              <a:extLst>
                <a:ext uri="{FF2B5EF4-FFF2-40B4-BE49-F238E27FC236}">
                  <a16:creationId xmlns:a16="http://schemas.microsoft.com/office/drawing/2014/main" id="{5976B6A0-F9E5-420D-81D7-21BB39C3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7613" name="Rectangle 18">
              <a:extLst>
                <a:ext uri="{FF2B5EF4-FFF2-40B4-BE49-F238E27FC236}">
                  <a16:creationId xmlns:a16="http://schemas.microsoft.com/office/drawing/2014/main" id="{8CA3AF1F-00D1-4485-BB78-83749971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67614" name="Rectangle 19">
              <a:extLst>
                <a:ext uri="{FF2B5EF4-FFF2-40B4-BE49-F238E27FC236}">
                  <a16:creationId xmlns:a16="http://schemas.microsoft.com/office/drawing/2014/main" id="{652D98F3-64C7-4C0A-9D49-AC0A72033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7615" name="Rectangle 20">
              <a:extLst>
                <a:ext uri="{FF2B5EF4-FFF2-40B4-BE49-F238E27FC236}">
                  <a16:creationId xmlns:a16="http://schemas.microsoft.com/office/drawing/2014/main" id="{23F5AED6-5745-405E-9461-5EE26190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67616" name="Rectangle 21">
              <a:extLst>
                <a:ext uri="{FF2B5EF4-FFF2-40B4-BE49-F238E27FC236}">
                  <a16:creationId xmlns:a16="http://schemas.microsoft.com/office/drawing/2014/main" id="{A36AEA6F-0303-4B97-B911-27F08A535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7617" name="Rectangle 22">
              <a:extLst>
                <a:ext uri="{FF2B5EF4-FFF2-40B4-BE49-F238E27FC236}">
                  <a16:creationId xmlns:a16="http://schemas.microsoft.com/office/drawing/2014/main" id="{62B8FA56-9E38-482C-AFB5-F633D5E97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3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67618" name="Rectangle 23">
              <a:extLst>
                <a:ext uri="{FF2B5EF4-FFF2-40B4-BE49-F238E27FC236}">
                  <a16:creationId xmlns:a16="http://schemas.microsoft.com/office/drawing/2014/main" id="{8A9ED150-A26B-4104-8D78-1B9BAA6F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7619" name="Rectangle 24">
              <a:extLst>
                <a:ext uri="{FF2B5EF4-FFF2-40B4-BE49-F238E27FC236}">
                  <a16:creationId xmlns:a16="http://schemas.microsoft.com/office/drawing/2014/main" id="{16F3B0A1-1B3C-4BED-9937-DC274725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7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620" name="Rectangle 25">
              <a:extLst>
                <a:ext uri="{FF2B5EF4-FFF2-40B4-BE49-F238E27FC236}">
                  <a16:creationId xmlns:a16="http://schemas.microsoft.com/office/drawing/2014/main" id="{D0EBA977-D551-4550-9A94-231BDFDC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7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7621" name="Rectangle 26">
              <a:extLst>
                <a:ext uri="{FF2B5EF4-FFF2-40B4-BE49-F238E27FC236}">
                  <a16:creationId xmlns:a16="http://schemas.microsoft.com/office/drawing/2014/main" id="{8F9D322E-88B0-4728-A441-F7105210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1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67622" name="Rectangle 27">
              <a:extLst>
                <a:ext uri="{FF2B5EF4-FFF2-40B4-BE49-F238E27FC236}">
                  <a16:creationId xmlns:a16="http://schemas.microsoft.com/office/drawing/2014/main" id="{72C143DF-DB15-4DCC-9D6E-03F4B35B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7623" name="Rectangle 28">
              <a:extLst>
                <a:ext uri="{FF2B5EF4-FFF2-40B4-BE49-F238E27FC236}">
                  <a16:creationId xmlns:a16="http://schemas.microsoft.com/office/drawing/2014/main" id="{68A65255-921D-42D7-AB45-B942E28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67624" name="Rectangle 29">
              <a:extLst>
                <a:ext uri="{FF2B5EF4-FFF2-40B4-BE49-F238E27FC236}">
                  <a16:creationId xmlns:a16="http://schemas.microsoft.com/office/drawing/2014/main" id="{A2BF29CD-015F-4804-A3C7-515E663D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7625" name="Rectangle 30">
              <a:extLst>
                <a:ext uri="{FF2B5EF4-FFF2-40B4-BE49-F238E27FC236}">
                  <a16:creationId xmlns:a16="http://schemas.microsoft.com/office/drawing/2014/main" id="{5F3CEE28-C0D8-4CCD-AD9D-70BC9D66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792"/>
              <a:ext cx="48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67626" name="Rectangle 31">
              <a:extLst>
                <a:ext uri="{FF2B5EF4-FFF2-40B4-BE49-F238E27FC236}">
                  <a16:creationId xmlns:a16="http://schemas.microsoft.com/office/drawing/2014/main" id="{B2BE98B6-2723-4B99-BB2E-AC6046972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792"/>
              <a:ext cx="24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67587" name="Group 32">
            <a:extLst>
              <a:ext uri="{FF2B5EF4-FFF2-40B4-BE49-F238E27FC236}">
                <a16:creationId xmlns:a16="http://schemas.microsoft.com/office/drawing/2014/main" id="{8CC10660-398E-4382-AF87-82DE8DC4B3F0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774700"/>
            <a:ext cx="381000" cy="4953000"/>
            <a:chOff x="3456" y="912"/>
            <a:chExt cx="240" cy="3120"/>
          </a:xfrm>
        </p:grpSpPr>
        <p:sp>
          <p:nvSpPr>
            <p:cNvPr id="67589" name="Rectangle 33">
              <a:extLst>
                <a:ext uri="{FF2B5EF4-FFF2-40B4-BE49-F238E27FC236}">
                  <a16:creationId xmlns:a16="http://schemas.microsoft.com/office/drawing/2014/main" id="{E4B6E028-9CB3-4C92-B321-6A46B8D19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1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0" name="Rectangle 34">
              <a:extLst>
                <a:ext uri="{FF2B5EF4-FFF2-40B4-BE49-F238E27FC236}">
                  <a16:creationId xmlns:a16="http://schemas.microsoft.com/office/drawing/2014/main" id="{3B81D9C8-77A1-4721-9774-1D9EABA85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591" name="Rectangle 35">
              <a:extLst>
                <a:ext uri="{FF2B5EF4-FFF2-40B4-BE49-F238E27FC236}">
                  <a16:creationId xmlns:a16="http://schemas.microsoft.com/office/drawing/2014/main" id="{82AFA381-544C-4EC1-B5F8-5B09ACC93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2" name="Rectangle 36">
              <a:extLst>
                <a:ext uri="{FF2B5EF4-FFF2-40B4-BE49-F238E27FC236}">
                  <a16:creationId xmlns:a16="http://schemas.microsoft.com/office/drawing/2014/main" id="{BE607DE1-1DD4-4982-B012-E082E8F1A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3" name="Rectangle 37">
              <a:extLst>
                <a:ext uri="{FF2B5EF4-FFF2-40B4-BE49-F238E27FC236}">
                  <a16:creationId xmlns:a16="http://schemas.microsoft.com/office/drawing/2014/main" id="{B9901780-D1BD-4E3F-841B-7A836B3B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594" name="Rectangle 38">
              <a:extLst>
                <a:ext uri="{FF2B5EF4-FFF2-40B4-BE49-F238E27FC236}">
                  <a16:creationId xmlns:a16="http://schemas.microsoft.com/office/drawing/2014/main" id="{3B7AC6A1-C385-49CD-81D1-66BEFFEA5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5" name="Rectangle 39">
              <a:extLst>
                <a:ext uri="{FF2B5EF4-FFF2-40B4-BE49-F238E27FC236}">
                  <a16:creationId xmlns:a16="http://schemas.microsoft.com/office/drawing/2014/main" id="{C08D5582-F67D-4665-8488-A594E07B6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6" name="Rectangle 40">
              <a:extLst>
                <a:ext uri="{FF2B5EF4-FFF2-40B4-BE49-F238E27FC236}">
                  <a16:creationId xmlns:a16="http://schemas.microsoft.com/office/drawing/2014/main" id="{39130039-695D-4050-915C-F937781B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597" name="Rectangle 41">
              <a:extLst>
                <a:ext uri="{FF2B5EF4-FFF2-40B4-BE49-F238E27FC236}">
                  <a16:creationId xmlns:a16="http://schemas.microsoft.com/office/drawing/2014/main" id="{E20CDC5F-184F-4AC8-9634-A5DDFA4B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3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7598" name="Rectangle 42">
              <a:extLst>
                <a:ext uri="{FF2B5EF4-FFF2-40B4-BE49-F238E27FC236}">
                  <a16:creationId xmlns:a16="http://schemas.microsoft.com/office/drawing/2014/main" id="{B1748511-772D-499A-A52F-3E05B489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7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599" name="Rectangle 43">
              <a:extLst>
                <a:ext uri="{FF2B5EF4-FFF2-40B4-BE49-F238E27FC236}">
                  <a16:creationId xmlns:a16="http://schemas.microsoft.com/office/drawing/2014/main" id="{F574B4EB-4763-4D74-BCAF-36B7F462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1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600" name="Rectangle 44">
              <a:extLst>
                <a:ext uri="{FF2B5EF4-FFF2-40B4-BE49-F238E27FC236}">
                  <a16:creationId xmlns:a16="http://schemas.microsoft.com/office/drawing/2014/main" id="{388BA6C1-981A-497D-811C-6A779D25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601" name="Rectangle 45">
              <a:extLst>
                <a:ext uri="{FF2B5EF4-FFF2-40B4-BE49-F238E27FC236}">
                  <a16:creationId xmlns:a16="http://schemas.microsoft.com/office/drawing/2014/main" id="{B6EA973A-42D7-44E9-A602-F49E89772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92"/>
              <a:ext cx="2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7588" name="Rectangle 46">
            <a:extLst>
              <a:ext uri="{FF2B5EF4-FFF2-40B4-BE49-F238E27FC236}">
                <a16:creationId xmlns:a16="http://schemas.microsoft.com/office/drawing/2014/main" id="{A2D6D6AA-356D-4CF9-8640-8DF5813A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05313"/>
            <a:ext cx="633571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/>
              <a:t>平均搜索长度</a:t>
            </a:r>
            <a:r>
              <a:rPr lang="en-US" altLang="zh-CN" sz="2800"/>
              <a:t>=(1+1+1+1+1+1+4+1+2+1)/10=1.4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7">
            <a:extLst>
              <a:ext uri="{FF2B5EF4-FFF2-40B4-BE49-F238E27FC236}">
                <a16:creationId xmlns:a16="http://schemas.microsoft.com/office/drawing/2014/main" id="{51AF3D0F-453A-443B-8496-E0AA4C8A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96838"/>
            <a:ext cx="822960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20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3200"/>
          </a:p>
        </p:txBody>
      </p:sp>
      <p:sp>
        <p:nvSpPr>
          <p:cNvPr id="68611" name="Rectangle 48">
            <a:extLst>
              <a:ext uri="{FF2B5EF4-FFF2-40B4-BE49-F238E27FC236}">
                <a16:creationId xmlns:a16="http://schemas.microsoft.com/office/drawing/2014/main" id="{ACEDDC47-D213-471D-8E2C-68555E3A3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852488"/>
            <a:ext cx="838200" cy="49530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8612" name="Line 49">
            <a:extLst>
              <a:ext uri="{FF2B5EF4-FFF2-40B4-BE49-F238E27FC236}">
                <a16:creationId xmlns:a16="http://schemas.microsoft.com/office/drawing/2014/main" id="{250C6947-6029-4279-BB3D-C838986E1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1233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3" name="Line 50">
            <a:extLst>
              <a:ext uri="{FF2B5EF4-FFF2-40B4-BE49-F238E27FC236}">
                <a16:creationId xmlns:a16="http://schemas.microsoft.com/office/drawing/2014/main" id="{AC8ADE01-EA0F-4915-8EE2-95213A2FA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1614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51">
            <a:extLst>
              <a:ext uri="{FF2B5EF4-FFF2-40B4-BE49-F238E27FC236}">
                <a16:creationId xmlns:a16="http://schemas.microsoft.com/office/drawing/2014/main" id="{25808EA7-9BD0-47DB-8FD9-93FC2D76D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1995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52">
            <a:extLst>
              <a:ext uri="{FF2B5EF4-FFF2-40B4-BE49-F238E27FC236}">
                <a16:creationId xmlns:a16="http://schemas.microsoft.com/office/drawing/2014/main" id="{B45DEAEA-40BB-4BA1-891D-891386D5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2376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53">
            <a:extLst>
              <a:ext uri="{FF2B5EF4-FFF2-40B4-BE49-F238E27FC236}">
                <a16:creationId xmlns:a16="http://schemas.microsoft.com/office/drawing/2014/main" id="{276CDCE8-E54C-4D5B-B670-2E01EB6DA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2757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54">
            <a:extLst>
              <a:ext uri="{FF2B5EF4-FFF2-40B4-BE49-F238E27FC236}">
                <a16:creationId xmlns:a16="http://schemas.microsoft.com/office/drawing/2014/main" id="{B1FF3748-E2CD-4D90-B114-4CD98219B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3138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55">
            <a:extLst>
              <a:ext uri="{FF2B5EF4-FFF2-40B4-BE49-F238E27FC236}">
                <a16:creationId xmlns:a16="http://schemas.microsoft.com/office/drawing/2014/main" id="{9F02A80B-50E5-4415-AB8D-FB7E7F2BF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3519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56">
            <a:extLst>
              <a:ext uri="{FF2B5EF4-FFF2-40B4-BE49-F238E27FC236}">
                <a16:creationId xmlns:a16="http://schemas.microsoft.com/office/drawing/2014/main" id="{FB6F26F4-FD85-493C-8622-D1D1B8DF6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3900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57">
            <a:extLst>
              <a:ext uri="{FF2B5EF4-FFF2-40B4-BE49-F238E27FC236}">
                <a16:creationId xmlns:a16="http://schemas.microsoft.com/office/drawing/2014/main" id="{F3B875E7-36CD-4CBB-B305-B6FEF04FA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4281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58">
            <a:extLst>
              <a:ext uri="{FF2B5EF4-FFF2-40B4-BE49-F238E27FC236}">
                <a16:creationId xmlns:a16="http://schemas.microsoft.com/office/drawing/2014/main" id="{EBB0A788-53A5-40B5-910F-E1A28348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852488"/>
            <a:ext cx="0" cy="495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Rectangle 59">
            <a:extLst>
              <a:ext uri="{FF2B5EF4-FFF2-40B4-BE49-F238E27FC236}">
                <a16:creationId xmlns:a16="http://schemas.microsoft.com/office/drawing/2014/main" id="{B2901CF2-5AC2-4B28-B551-CC9DA8D9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1614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15       ^</a:t>
            </a:r>
          </a:p>
        </p:txBody>
      </p:sp>
      <p:sp>
        <p:nvSpPr>
          <p:cNvPr id="68623" name="Line 60">
            <a:extLst>
              <a:ext uri="{FF2B5EF4-FFF2-40B4-BE49-F238E27FC236}">
                <a16:creationId xmlns:a16="http://schemas.microsoft.com/office/drawing/2014/main" id="{C700A21C-F5CE-4ED8-A9B9-D1C99481F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1766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Text Box 61">
            <a:extLst>
              <a:ext uri="{FF2B5EF4-FFF2-40B4-BE49-F238E27FC236}">
                <a16:creationId xmlns:a16="http://schemas.microsoft.com/office/drawing/2014/main" id="{67EA4611-7E1D-45B3-84C3-337DD37F2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852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8625" name="Text Box 62">
            <a:extLst>
              <a:ext uri="{FF2B5EF4-FFF2-40B4-BE49-F238E27FC236}">
                <a16:creationId xmlns:a16="http://schemas.microsoft.com/office/drawing/2014/main" id="{2F3DE171-DE73-4E11-B5C8-EAE70DC90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247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8626" name="Text Box 63">
            <a:extLst>
              <a:ext uri="{FF2B5EF4-FFF2-40B4-BE49-F238E27FC236}">
                <a16:creationId xmlns:a16="http://schemas.microsoft.com/office/drawing/2014/main" id="{B38E4444-2B09-418E-B469-5C8251E8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628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68627" name="Text Box 64">
            <a:extLst>
              <a:ext uri="{FF2B5EF4-FFF2-40B4-BE49-F238E27FC236}">
                <a16:creationId xmlns:a16="http://schemas.microsoft.com/office/drawing/2014/main" id="{F279B5B4-83E9-40BD-8050-45CB1DE5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009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68628" name="Text Box 65">
            <a:extLst>
              <a:ext uri="{FF2B5EF4-FFF2-40B4-BE49-F238E27FC236}">
                <a16:creationId xmlns:a16="http://schemas.microsoft.com/office/drawing/2014/main" id="{58089C72-31BB-4FBB-AA36-75738176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390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68629" name="Text Box 66">
            <a:extLst>
              <a:ext uri="{FF2B5EF4-FFF2-40B4-BE49-F238E27FC236}">
                <a16:creationId xmlns:a16="http://schemas.microsoft.com/office/drawing/2014/main" id="{6511C420-0A53-4092-B909-8FFF214B7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771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68630" name="Text Box 67">
            <a:extLst>
              <a:ext uri="{FF2B5EF4-FFF2-40B4-BE49-F238E27FC236}">
                <a16:creationId xmlns:a16="http://schemas.microsoft.com/office/drawing/2014/main" id="{9B2EA421-CAEB-46D7-975E-F2B012A96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152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68631" name="Text Box 68">
            <a:extLst>
              <a:ext uri="{FF2B5EF4-FFF2-40B4-BE49-F238E27FC236}">
                <a16:creationId xmlns:a16="http://schemas.microsoft.com/office/drawing/2014/main" id="{2D934439-4704-42BD-A15C-3935BBC20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533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68632" name="Text Box 69">
            <a:extLst>
              <a:ext uri="{FF2B5EF4-FFF2-40B4-BE49-F238E27FC236}">
                <a16:creationId xmlns:a16="http://schemas.microsoft.com/office/drawing/2014/main" id="{D213D3E7-A9B0-4EA0-8A71-114EA40A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914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</a:t>
            </a:r>
          </a:p>
        </p:txBody>
      </p:sp>
      <p:sp>
        <p:nvSpPr>
          <p:cNvPr id="68633" name="Text Box 70">
            <a:extLst>
              <a:ext uri="{FF2B5EF4-FFF2-40B4-BE49-F238E27FC236}">
                <a16:creationId xmlns:a16="http://schemas.microsoft.com/office/drawing/2014/main" id="{85580871-B5B4-49F0-A55A-11CA9FAEE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42957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9</a:t>
            </a:r>
          </a:p>
        </p:txBody>
      </p:sp>
      <p:sp>
        <p:nvSpPr>
          <p:cNvPr id="68634" name="Line 71">
            <a:extLst>
              <a:ext uri="{FF2B5EF4-FFF2-40B4-BE49-F238E27FC236}">
                <a16:creationId xmlns:a16="http://schemas.microsoft.com/office/drawing/2014/main" id="{CB70E1D8-6AA6-4431-92D1-CF57E2F13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1614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Rectangle 72">
            <a:extLst>
              <a:ext uri="{FF2B5EF4-FFF2-40B4-BE49-F238E27FC236}">
                <a16:creationId xmlns:a16="http://schemas.microsoft.com/office/drawing/2014/main" id="{3A6E66C9-BFC9-4186-9BE1-3919D0D3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1995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         ^</a:t>
            </a:r>
          </a:p>
        </p:txBody>
      </p:sp>
      <p:sp>
        <p:nvSpPr>
          <p:cNvPr id="68636" name="Line 73">
            <a:extLst>
              <a:ext uri="{FF2B5EF4-FFF2-40B4-BE49-F238E27FC236}">
                <a16:creationId xmlns:a16="http://schemas.microsoft.com/office/drawing/2014/main" id="{072DDFB9-9301-4803-8699-E23FE0568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2147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74">
            <a:extLst>
              <a:ext uri="{FF2B5EF4-FFF2-40B4-BE49-F238E27FC236}">
                <a16:creationId xmlns:a16="http://schemas.microsoft.com/office/drawing/2014/main" id="{6F40B925-0697-4CEA-ADBC-9633D93DF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1995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8" name="Rectangle 75">
            <a:extLst>
              <a:ext uri="{FF2B5EF4-FFF2-40B4-BE49-F238E27FC236}">
                <a16:creationId xmlns:a16="http://schemas.microsoft.com/office/drawing/2014/main" id="{961EF046-89C3-4E81-A911-AFDB96FC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2757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31       </a:t>
            </a:r>
          </a:p>
        </p:txBody>
      </p:sp>
      <p:sp>
        <p:nvSpPr>
          <p:cNvPr id="68639" name="Line 76">
            <a:extLst>
              <a:ext uri="{FF2B5EF4-FFF2-40B4-BE49-F238E27FC236}">
                <a16:creationId xmlns:a16="http://schemas.microsoft.com/office/drawing/2014/main" id="{69A09498-B261-4217-A04A-921384737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2909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0" name="Line 77">
            <a:extLst>
              <a:ext uri="{FF2B5EF4-FFF2-40B4-BE49-F238E27FC236}">
                <a16:creationId xmlns:a16="http://schemas.microsoft.com/office/drawing/2014/main" id="{8C8EBCD4-B076-40B8-9BF5-606C78CDD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2757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1" name="Line 78">
            <a:extLst>
              <a:ext uri="{FF2B5EF4-FFF2-40B4-BE49-F238E27FC236}">
                <a16:creationId xmlns:a16="http://schemas.microsoft.com/office/drawing/2014/main" id="{27708635-F1E6-4F06-A6E5-BA17ED46C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4662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2" name="Line 79">
            <a:extLst>
              <a:ext uri="{FF2B5EF4-FFF2-40B4-BE49-F238E27FC236}">
                <a16:creationId xmlns:a16="http://schemas.microsoft.com/office/drawing/2014/main" id="{B186EC9C-B4F8-4ADD-AC2E-6F74A44A0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5043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3" name="Line 80">
            <a:extLst>
              <a:ext uri="{FF2B5EF4-FFF2-40B4-BE49-F238E27FC236}">
                <a16:creationId xmlns:a16="http://schemas.microsoft.com/office/drawing/2014/main" id="{2D030589-95C4-4B0B-9D7A-B9A09477D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5424488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4" name="Text Box 81">
            <a:extLst>
              <a:ext uri="{FF2B5EF4-FFF2-40B4-BE49-F238E27FC236}">
                <a16:creationId xmlns:a16="http://schemas.microsoft.com/office/drawing/2014/main" id="{79654600-D6F1-4BA5-BEB9-A1492685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767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68645" name="Text Box 82">
            <a:extLst>
              <a:ext uri="{FF2B5EF4-FFF2-40B4-BE49-F238E27FC236}">
                <a16:creationId xmlns:a16="http://schemas.microsoft.com/office/drawing/2014/main" id="{FDCB95FB-CC86-44AB-9BB7-5FF15C12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0577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11</a:t>
            </a:r>
          </a:p>
        </p:txBody>
      </p:sp>
      <p:sp>
        <p:nvSpPr>
          <p:cNvPr id="68646" name="Text Box 83">
            <a:extLst>
              <a:ext uri="{FF2B5EF4-FFF2-40B4-BE49-F238E27FC236}">
                <a16:creationId xmlns:a16="http://schemas.microsoft.com/office/drawing/2014/main" id="{2FC9D33F-1A25-4A3B-9EBF-EACAE2E6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4387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</a:t>
            </a:r>
          </a:p>
        </p:txBody>
      </p:sp>
      <p:sp>
        <p:nvSpPr>
          <p:cNvPr id="68647" name="Rectangle 84">
            <a:extLst>
              <a:ext uri="{FF2B5EF4-FFF2-40B4-BE49-F238E27FC236}">
                <a16:creationId xmlns:a16="http://schemas.microsoft.com/office/drawing/2014/main" id="{F2E85914-5CD9-41C1-999A-9D05549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852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78       ^</a:t>
            </a:r>
          </a:p>
        </p:txBody>
      </p:sp>
      <p:sp>
        <p:nvSpPr>
          <p:cNvPr id="68648" name="Line 85">
            <a:extLst>
              <a:ext uri="{FF2B5EF4-FFF2-40B4-BE49-F238E27FC236}">
                <a16:creationId xmlns:a16="http://schemas.microsoft.com/office/drawing/2014/main" id="{6E14474F-6189-40FF-8660-CC33680C8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1004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9" name="Line 86">
            <a:extLst>
              <a:ext uri="{FF2B5EF4-FFF2-40B4-BE49-F238E27FC236}">
                <a16:creationId xmlns:a16="http://schemas.microsoft.com/office/drawing/2014/main" id="{E7A83522-16D1-43F5-805A-DB177F329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852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0" name="Rectangle 87">
            <a:extLst>
              <a:ext uri="{FF2B5EF4-FFF2-40B4-BE49-F238E27FC236}">
                <a16:creationId xmlns:a16="http://schemas.microsoft.com/office/drawing/2014/main" id="{32D5B52C-ED18-468A-A840-E0F0C2EE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3138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45       ^</a:t>
            </a:r>
          </a:p>
        </p:txBody>
      </p:sp>
      <p:sp>
        <p:nvSpPr>
          <p:cNvPr id="68651" name="Line 88">
            <a:extLst>
              <a:ext uri="{FF2B5EF4-FFF2-40B4-BE49-F238E27FC236}">
                <a16:creationId xmlns:a16="http://schemas.microsoft.com/office/drawing/2014/main" id="{73EBC6D9-DAB5-4F6C-8CE2-C9978B039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3290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2" name="Line 89">
            <a:extLst>
              <a:ext uri="{FF2B5EF4-FFF2-40B4-BE49-F238E27FC236}">
                <a16:creationId xmlns:a16="http://schemas.microsoft.com/office/drawing/2014/main" id="{41CCC53B-A872-4B2F-94C0-1096F2BE8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3138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3" name="Rectangle 90">
            <a:extLst>
              <a:ext uri="{FF2B5EF4-FFF2-40B4-BE49-F238E27FC236}">
                <a16:creationId xmlns:a16="http://schemas.microsoft.com/office/drawing/2014/main" id="{C663073B-BA66-450E-B0D0-762D4E7DC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3519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20       ^</a:t>
            </a:r>
          </a:p>
        </p:txBody>
      </p:sp>
      <p:sp>
        <p:nvSpPr>
          <p:cNvPr id="68654" name="Line 91">
            <a:extLst>
              <a:ext uri="{FF2B5EF4-FFF2-40B4-BE49-F238E27FC236}">
                <a16:creationId xmlns:a16="http://schemas.microsoft.com/office/drawing/2014/main" id="{926EFE9D-94AE-465D-8BBA-873971A3F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3671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5" name="Line 92">
            <a:extLst>
              <a:ext uri="{FF2B5EF4-FFF2-40B4-BE49-F238E27FC236}">
                <a16:creationId xmlns:a16="http://schemas.microsoft.com/office/drawing/2014/main" id="{79550251-2BAB-4E07-BCCA-C5276C731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3519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6" name="Rectangle 93">
            <a:extLst>
              <a:ext uri="{FF2B5EF4-FFF2-40B4-BE49-F238E27FC236}">
                <a16:creationId xmlns:a16="http://schemas.microsoft.com/office/drawing/2014/main" id="{405254F1-FF0A-4221-AACD-7D8DC4826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2757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57       ^</a:t>
            </a:r>
          </a:p>
        </p:txBody>
      </p:sp>
      <p:sp>
        <p:nvSpPr>
          <p:cNvPr id="68657" name="Line 94">
            <a:extLst>
              <a:ext uri="{FF2B5EF4-FFF2-40B4-BE49-F238E27FC236}">
                <a16:creationId xmlns:a16="http://schemas.microsoft.com/office/drawing/2014/main" id="{609AEF1E-3FC7-480A-916B-50D7CE107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2909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8" name="Line 95">
            <a:extLst>
              <a:ext uri="{FF2B5EF4-FFF2-40B4-BE49-F238E27FC236}">
                <a16:creationId xmlns:a16="http://schemas.microsoft.com/office/drawing/2014/main" id="{D34C016E-15EA-407B-8C38-D72268005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2757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9" name="Rectangle 96">
            <a:extLst>
              <a:ext uri="{FF2B5EF4-FFF2-40B4-BE49-F238E27FC236}">
                <a16:creationId xmlns:a16="http://schemas.microsoft.com/office/drawing/2014/main" id="{7897D5B7-5C23-4BB9-8888-9CFC73D9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4662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36     </a:t>
            </a:r>
          </a:p>
        </p:txBody>
      </p:sp>
      <p:sp>
        <p:nvSpPr>
          <p:cNvPr id="68660" name="Line 97">
            <a:extLst>
              <a:ext uri="{FF2B5EF4-FFF2-40B4-BE49-F238E27FC236}">
                <a16:creationId xmlns:a16="http://schemas.microsoft.com/office/drawing/2014/main" id="{DA8F23AD-9AB2-43D5-A121-34BB5C6EB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4814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1" name="Line 98">
            <a:extLst>
              <a:ext uri="{FF2B5EF4-FFF2-40B4-BE49-F238E27FC236}">
                <a16:creationId xmlns:a16="http://schemas.microsoft.com/office/drawing/2014/main" id="{276E2F1E-B380-4F3C-9C82-758FF601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662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2" name="Rectangle 99">
            <a:extLst>
              <a:ext uri="{FF2B5EF4-FFF2-40B4-BE49-F238E27FC236}">
                <a16:creationId xmlns:a16="http://schemas.microsoft.com/office/drawing/2014/main" id="{6E64FEA3-5662-4951-BA2A-8B92BBBA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5424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12       ^</a:t>
            </a:r>
          </a:p>
        </p:txBody>
      </p:sp>
      <p:sp>
        <p:nvSpPr>
          <p:cNvPr id="68663" name="Line 100">
            <a:extLst>
              <a:ext uri="{FF2B5EF4-FFF2-40B4-BE49-F238E27FC236}">
                <a16:creationId xmlns:a16="http://schemas.microsoft.com/office/drawing/2014/main" id="{5083BC4C-B9A3-4461-835C-47D5F499F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5576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4" name="Line 101">
            <a:extLst>
              <a:ext uri="{FF2B5EF4-FFF2-40B4-BE49-F238E27FC236}">
                <a16:creationId xmlns:a16="http://schemas.microsoft.com/office/drawing/2014/main" id="{545CF8A0-40B1-4758-B38E-1462FEF0C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5424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5" name="Rectangle 102">
            <a:extLst>
              <a:ext uri="{FF2B5EF4-FFF2-40B4-BE49-F238E27FC236}">
                <a16:creationId xmlns:a16="http://schemas.microsoft.com/office/drawing/2014/main" id="{492D1F10-1E4F-464C-90C4-E0CB53D0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4662488"/>
            <a:ext cx="990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23       ^</a:t>
            </a:r>
          </a:p>
        </p:txBody>
      </p:sp>
      <p:sp>
        <p:nvSpPr>
          <p:cNvPr id="68666" name="Line 103">
            <a:extLst>
              <a:ext uri="{FF2B5EF4-FFF2-40B4-BE49-F238E27FC236}">
                <a16:creationId xmlns:a16="http://schemas.microsoft.com/office/drawing/2014/main" id="{D9A66002-E159-4229-9C6A-1EC60314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814888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7" name="Line 104">
            <a:extLst>
              <a:ext uri="{FF2B5EF4-FFF2-40B4-BE49-F238E27FC236}">
                <a16:creationId xmlns:a16="http://schemas.microsoft.com/office/drawing/2014/main" id="{B6E70D55-0FC9-4A13-AFD6-B7708A759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4662488"/>
            <a:ext cx="1587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>
            <a:extLst>
              <a:ext uri="{FF2B5EF4-FFF2-40B4-BE49-F238E27FC236}">
                <a16:creationId xmlns:a16="http://schemas.microsoft.com/office/drawing/2014/main" id="{96F49765-85FC-460E-A3C8-6E1C5F6B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700213"/>
            <a:ext cx="22320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7200">
                <a:latin typeface="Times New Roman" panose="02020603050405020304" pitchFamily="18" charset="0"/>
              </a:rPr>
              <a:t>谢谢！</a:t>
            </a:r>
            <a:endParaRPr kumimoji="1" lang="en-US" altLang="zh-CN" sz="7200">
              <a:latin typeface="Times New Roman" panose="02020603050405020304" pitchFamily="18" charset="0"/>
            </a:endParaRPr>
          </a:p>
          <a:p>
            <a:pPr algn="ctr" eaLnBrk="1" hangingPunct="1"/>
            <a:endParaRPr kumimoji="1" lang="en-US" altLang="zh-CN" sz="720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en-US" altLang="zh-CN" sz="7200">
                <a:latin typeface="Times New Roman" panose="02020603050405020304" pitchFamily="18" charset="0"/>
              </a:rPr>
              <a:t>QA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E16AF515-147B-4604-AD43-91013AAFA8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6738" y="612775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 is a leaf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 has exactly one nonempty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 has exactly two nonempty subtrees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/>
          </a:p>
        </p:txBody>
      </p:sp>
      <p:grpSp>
        <p:nvGrpSpPr>
          <p:cNvPr id="18435" name="Group 78">
            <a:extLst>
              <a:ext uri="{FF2B5EF4-FFF2-40B4-BE49-F238E27FC236}">
                <a16:creationId xmlns:a16="http://schemas.microsoft.com/office/drawing/2014/main" id="{DD23D2CA-A639-4738-A2DF-C48E9EA3EA4F}"/>
              </a:ext>
            </a:extLst>
          </p:cNvPr>
          <p:cNvGrpSpPr>
            <a:grpSpLocks/>
          </p:cNvGrpSpPr>
          <p:nvPr/>
        </p:nvGrpSpPr>
        <p:grpSpPr bwMode="auto">
          <a:xfrm>
            <a:off x="3395663" y="2084388"/>
            <a:ext cx="1973262" cy="3048000"/>
            <a:chOff x="3811" y="1858"/>
            <a:chExt cx="1537" cy="2373"/>
          </a:xfrm>
        </p:grpSpPr>
        <p:sp>
          <p:nvSpPr>
            <p:cNvPr id="18436" name="Oval 53">
              <a:extLst>
                <a:ext uri="{FF2B5EF4-FFF2-40B4-BE49-F238E27FC236}">
                  <a16:creationId xmlns:a16="http://schemas.microsoft.com/office/drawing/2014/main" id="{0358D940-6B81-47E4-AD49-C4C1FF7D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858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437" name="Oval 54">
              <a:extLst>
                <a:ext uri="{FF2B5EF4-FFF2-40B4-BE49-F238E27FC236}">
                  <a16:creationId xmlns:a16="http://schemas.microsoft.com/office/drawing/2014/main" id="{43B3A99A-92FD-4777-9839-53E856B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386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8438" name="Oval 55">
              <a:extLst>
                <a:ext uri="{FF2B5EF4-FFF2-40B4-BE49-F238E27FC236}">
                  <a16:creationId xmlns:a16="http://schemas.microsoft.com/office/drawing/2014/main" id="{CC03300E-30A5-4468-A5C7-0C379277A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386"/>
              <a:ext cx="351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8439" name="Oval 56">
              <a:extLst>
                <a:ext uri="{FF2B5EF4-FFF2-40B4-BE49-F238E27FC236}">
                  <a16:creationId xmlns:a16="http://schemas.microsoft.com/office/drawing/2014/main" id="{31704A76-B150-473D-AC7D-55FDD076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913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18440" name="Oval 57">
              <a:extLst>
                <a:ext uri="{FF2B5EF4-FFF2-40B4-BE49-F238E27FC236}">
                  <a16:creationId xmlns:a16="http://schemas.microsoft.com/office/drawing/2014/main" id="{B09D30BE-2CEC-428C-B8F5-892E5C5C9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3396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8441" name="Line 58">
              <a:extLst>
                <a:ext uri="{FF2B5EF4-FFF2-40B4-BE49-F238E27FC236}">
                  <a16:creationId xmlns:a16="http://schemas.microsoft.com/office/drawing/2014/main" id="{528639F6-E180-4858-B508-D5E95AA30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166"/>
              <a:ext cx="17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59">
              <a:extLst>
                <a:ext uri="{FF2B5EF4-FFF2-40B4-BE49-F238E27FC236}">
                  <a16:creationId xmlns:a16="http://schemas.microsoft.com/office/drawing/2014/main" id="{5D848E9B-68C4-4907-9A93-01106ED13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2210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60">
              <a:extLst>
                <a:ext uri="{FF2B5EF4-FFF2-40B4-BE49-F238E27FC236}">
                  <a16:creationId xmlns:a16="http://schemas.microsoft.com/office/drawing/2014/main" id="{211D612A-51F2-458F-9BC1-A08D61076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737"/>
              <a:ext cx="8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61">
              <a:extLst>
                <a:ext uri="{FF2B5EF4-FFF2-40B4-BE49-F238E27FC236}">
                  <a16:creationId xmlns:a16="http://schemas.microsoft.com/office/drawing/2014/main" id="{6B9D1347-3FBF-4D70-8A87-E04ACE6B4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3220"/>
              <a:ext cx="13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Oval 62">
              <a:extLst>
                <a:ext uri="{FF2B5EF4-FFF2-40B4-BE49-F238E27FC236}">
                  <a16:creationId xmlns:a16="http://schemas.microsoft.com/office/drawing/2014/main" id="{E67DC510-A6E2-4931-BE73-6A1AC9A4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913"/>
              <a:ext cx="352" cy="3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8446" name="Line 63">
              <a:extLst>
                <a:ext uri="{FF2B5EF4-FFF2-40B4-BE49-F238E27FC236}">
                  <a16:creationId xmlns:a16="http://schemas.microsoft.com/office/drawing/2014/main" id="{0CF915E7-04D7-4CD0-917F-3E242E484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2737"/>
              <a:ext cx="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Oval 64">
              <a:extLst>
                <a:ext uri="{FF2B5EF4-FFF2-40B4-BE49-F238E27FC236}">
                  <a16:creationId xmlns:a16="http://schemas.microsoft.com/office/drawing/2014/main" id="{4A9F0EEA-A5DC-4459-8BB1-2D550DAF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3352"/>
              <a:ext cx="351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18448" name="Line 65">
              <a:extLst>
                <a:ext uri="{FF2B5EF4-FFF2-40B4-BE49-F238E27FC236}">
                  <a16:creationId xmlns:a16="http://schemas.microsoft.com/office/drawing/2014/main" id="{BC4B7076-2D29-46EE-A83F-A5F3864E4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1" y="3220"/>
              <a:ext cx="132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Oval 66">
              <a:extLst>
                <a:ext uri="{FF2B5EF4-FFF2-40B4-BE49-F238E27FC236}">
                  <a16:creationId xmlns:a16="http://schemas.microsoft.com/office/drawing/2014/main" id="{A0CD532A-07E8-4D9A-9520-F91E9D35D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879"/>
              <a:ext cx="352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8450" name="Line 67">
              <a:extLst>
                <a:ext uri="{FF2B5EF4-FFF2-40B4-BE49-F238E27FC236}">
                  <a16:creationId xmlns:a16="http://schemas.microsoft.com/office/drawing/2014/main" id="{A2019A49-C2DB-487B-8BE6-229324DAB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3704"/>
              <a:ext cx="13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6">
            <a:extLst>
              <a:ext uri="{FF2B5EF4-FFF2-40B4-BE49-F238E27FC236}">
                <a16:creationId xmlns:a16="http://schemas.microsoft.com/office/drawing/2014/main" id="{734E51AE-F13B-4CAA-A5CB-491EACFA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54088"/>
            <a:ext cx="62865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对于第三种情况：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1.</a:t>
            </a:r>
            <a:r>
              <a:rPr lang="zh-CN" altLang="en-US" sz="2000"/>
              <a:t>可以归结为第一种情况</a:t>
            </a:r>
            <a:r>
              <a:rPr lang="en-US" altLang="zh-CN" sz="2000"/>
              <a:t>(</a:t>
            </a:r>
            <a:r>
              <a:rPr lang="zh-CN" altLang="en-US" sz="2000"/>
              <a:t>也可能为第二种情况），即用被删结点的左子树的最大值 </a:t>
            </a:r>
            <a:r>
              <a:rPr lang="en-US" altLang="zh-CN" sz="2000">
                <a:solidFill>
                  <a:srgbClr val="33CC33"/>
                </a:solidFill>
              </a:rPr>
              <a:t>2</a:t>
            </a:r>
            <a:r>
              <a:rPr lang="en-US" altLang="zh-CN" sz="2000"/>
              <a:t> </a:t>
            </a:r>
            <a:r>
              <a:rPr lang="zh-CN" altLang="en-US" sz="2000"/>
              <a:t>来替换（最后归结为删除叶子结点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或用被删结点的右子树的最小值 </a:t>
            </a:r>
            <a:r>
              <a:rPr lang="en-US" altLang="zh-CN" sz="2000">
                <a:solidFill>
                  <a:srgbClr val="33CC33"/>
                </a:solidFill>
              </a:rPr>
              <a:t>4</a:t>
            </a:r>
            <a:r>
              <a:rPr lang="en-US" altLang="zh-CN" sz="2000"/>
              <a:t> </a:t>
            </a:r>
            <a:r>
              <a:rPr lang="zh-CN" altLang="en-US" sz="2000"/>
              <a:t>来替换（最后归结为第二种情况的删除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</a:p>
        </p:txBody>
      </p:sp>
      <p:sp>
        <p:nvSpPr>
          <p:cNvPr id="7" name="Text Box 47">
            <a:extLst>
              <a:ext uri="{FF2B5EF4-FFF2-40B4-BE49-F238E27FC236}">
                <a16:creationId xmlns:a16="http://schemas.microsoft.com/office/drawing/2014/main" id="{86C52901-8728-4443-900F-3BCAAE77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97275"/>
            <a:ext cx="62865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2.</a:t>
            </a:r>
            <a:r>
              <a:rPr lang="zh-CN" altLang="en-US" sz="2000"/>
              <a:t>也可以归结为第二种情况，即使得被删结点只有一  </a:t>
            </a:r>
            <a:r>
              <a:rPr lang="en-US" altLang="zh-CN" sz="2000"/>
              <a:t> </a:t>
            </a:r>
            <a:r>
              <a:rPr lang="zh-CN" altLang="en-US" sz="2000"/>
              <a:t>个分支，如下，</a:t>
            </a:r>
          </a:p>
          <a:p>
            <a:pPr eaLnBrk="1" hangingPunct="1"/>
            <a:r>
              <a:rPr lang="zh-CN" altLang="en-US" sz="2000"/>
              <a:t> 把被删结点的</a:t>
            </a:r>
            <a:r>
              <a:rPr lang="zh-CN" altLang="en-US" sz="2000">
                <a:solidFill>
                  <a:srgbClr val="33CC33"/>
                </a:solidFill>
              </a:rPr>
              <a:t>左</a:t>
            </a:r>
            <a:r>
              <a:rPr lang="zh-CN" altLang="en-US" sz="2000"/>
              <a:t>子树挂到</a:t>
            </a:r>
            <a:r>
              <a:rPr lang="zh-CN" altLang="en-US" sz="2000">
                <a:solidFill>
                  <a:srgbClr val="33CC33"/>
                </a:solidFill>
              </a:rPr>
              <a:t>右</a:t>
            </a:r>
            <a:r>
              <a:rPr lang="zh-CN" altLang="en-US" sz="2000"/>
              <a:t>子树上；</a:t>
            </a:r>
            <a:endParaRPr lang="en-US" altLang="zh-CN" sz="2000"/>
          </a:p>
          <a:p>
            <a:pPr eaLnBrk="1" hangingPunct="1"/>
            <a:r>
              <a:rPr lang="en-US" altLang="zh-CN" sz="2000"/>
              <a:t> </a:t>
            </a:r>
          </a:p>
          <a:p>
            <a:pPr eaLnBrk="1" hangingPunct="1"/>
            <a:r>
              <a:rPr lang="zh-CN" altLang="en-US" sz="2000"/>
              <a:t>或把被删结点的</a:t>
            </a:r>
            <a:r>
              <a:rPr lang="zh-CN" altLang="en-US" sz="2000">
                <a:solidFill>
                  <a:srgbClr val="33CC33"/>
                </a:solidFill>
              </a:rPr>
              <a:t>右</a:t>
            </a:r>
            <a:r>
              <a:rPr lang="zh-CN" altLang="en-US" sz="2000"/>
              <a:t>子树挂到</a:t>
            </a:r>
            <a:r>
              <a:rPr lang="zh-CN" altLang="en-US" sz="2000">
                <a:solidFill>
                  <a:srgbClr val="33CC33"/>
                </a:solidFill>
              </a:rPr>
              <a:t>左</a:t>
            </a:r>
            <a:r>
              <a:rPr lang="zh-CN" altLang="en-US" sz="2000"/>
              <a:t>子树上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792316C8-3A12-4265-9277-EAD5CDFAA11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842963"/>
            <a:ext cx="3629025" cy="4606925"/>
            <a:chOff x="288" y="1152"/>
            <a:chExt cx="2400" cy="3047"/>
          </a:xfrm>
        </p:grpSpPr>
        <p:grpSp>
          <p:nvGrpSpPr>
            <p:cNvPr id="20505" name="Group 5">
              <a:extLst>
                <a:ext uri="{FF2B5EF4-FFF2-40B4-BE49-F238E27FC236}">
                  <a16:creationId xmlns:a16="http://schemas.microsoft.com/office/drawing/2014/main" id="{A200D932-F777-499B-A2FB-9190F5DA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152"/>
              <a:ext cx="2400" cy="2688"/>
              <a:chOff x="288" y="1152"/>
              <a:chExt cx="2400" cy="2688"/>
            </a:xfrm>
          </p:grpSpPr>
          <p:sp>
            <p:nvSpPr>
              <p:cNvPr id="20507" name="Oval 6">
                <a:extLst>
                  <a:ext uri="{FF2B5EF4-FFF2-40B4-BE49-F238E27FC236}">
                    <a16:creationId xmlns:a16="http://schemas.microsoft.com/office/drawing/2014/main" id="{98125AE9-A506-413D-877A-2900C9D0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20508" name="Line 7">
                <a:extLst>
                  <a:ext uri="{FF2B5EF4-FFF2-40B4-BE49-F238E27FC236}">
                    <a16:creationId xmlns:a16="http://schemas.microsoft.com/office/drawing/2014/main" id="{314BF8E8-8749-4BB3-8345-341C16D0E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1536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Oval 8">
                <a:extLst>
                  <a:ext uri="{FF2B5EF4-FFF2-40B4-BE49-F238E27FC236}">
                    <a16:creationId xmlns:a16="http://schemas.microsoft.com/office/drawing/2014/main" id="{29495199-1896-4CE3-A72A-9A312F61F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5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20510" name="Oval 9">
                <a:extLst>
                  <a:ext uri="{FF2B5EF4-FFF2-40B4-BE49-F238E27FC236}">
                    <a16:creationId xmlns:a16="http://schemas.microsoft.com/office/drawing/2014/main" id="{035102F8-0356-4CC8-A616-9748C3CD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20511" name="Line 10">
                <a:extLst>
                  <a:ext uri="{FF2B5EF4-FFF2-40B4-BE49-F238E27FC236}">
                    <a16:creationId xmlns:a16="http://schemas.microsoft.com/office/drawing/2014/main" id="{3C467BF6-6A9E-4E08-B9B2-74F1FB762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1488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Oval 11">
                <a:extLst>
                  <a:ext uri="{FF2B5EF4-FFF2-40B4-BE49-F238E27FC236}">
                    <a16:creationId xmlns:a16="http://schemas.microsoft.com/office/drawing/2014/main" id="{3A220FA3-53A1-4817-9FC6-29AD79AD6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</a:t>
                </a:r>
              </a:p>
            </p:txBody>
          </p:sp>
          <p:sp>
            <p:nvSpPr>
              <p:cNvPr id="20513" name="Line 12">
                <a:extLst>
                  <a:ext uri="{FF2B5EF4-FFF2-40B4-BE49-F238E27FC236}">
                    <a16:creationId xmlns:a16="http://schemas.microsoft.com/office/drawing/2014/main" id="{59CD4AF2-449C-4B2C-8B93-AC227514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Oval 13">
                <a:extLst>
                  <a:ext uri="{FF2B5EF4-FFF2-40B4-BE49-F238E27FC236}">
                    <a16:creationId xmlns:a16="http://schemas.microsoft.com/office/drawing/2014/main" id="{2D1689DA-A483-4616-9C6E-6F203A794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20515" name="Line 14">
                <a:extLst>
                  <a:ext uri="{FF2B5EF4-FFF2-40B4-BE49-F238E27FC236}">
                    <a16:creationId xmlns:a16="http://schemas.microsoft.com/office/drawing/2014/main" id="{B7287F16-7101-4A37-A40F-AF088BF0F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Oval 15">
                <a:extLst>
                  <a:ext uri="{FF2B5EF4-FFF2-40B4-BE49-F238E27FC236}">
                    <a16:creationId xmlns:a16="http://schemas.microsoft.com/office/drawing/2014/main" id="{A69FEAFB-AF58-4A29-A309-BE72A53DD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20517" name="Line 16">
                <a:extLst>
                  <a:ext uri="{FF2B5EF4-FFF2-40B4-BE49-F238E27FC236}">
                    <a16:creationId xmlns:a16="http://schemas.microsoft.com/office/drawing/2014/main" id="{C7152467-52F7-4D30-A16E-307667D4E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2304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Oval 17">
                <a:extLst>
                  <a:ext uri="{FF2B5EF4-FFF2-40B4-BE49-F238E27FC236}">
                    <a16:creationId xmlns:a16="http://schemas.microsoft.com/office/drawing/2014/main" id="{A331BAF7-6DA8-4109-897C-BC2127341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7</a:t>
                </a:r>
              </a:p>
            </p:txBody>
          </p:sp>
          <p:sp>
            <p:nvSpPr>
              <p:cNvPr id="20519" name="Line 18">
                <a:extLst>
                  <a:ext uri="{FF2B5EF4-FFF2-40B4-BE49-F238E27FC236}">
                    <a16:creationId xmlns:a16="http://schemas.microsoft.com/office/drawing/2014/main" id="{79CC7FC5-3336-4900-9956-3AD863734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307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6" name="Text Box 19">
              <a:extLst>
                <a:ext uri="{FF2B5EF4-FFF2-40B4-BE49-F238E27FC236}">
                  <a16:creationId xmlns:a16="http://schemas.microsoft.com/office/drawing/2014/main" id="{BA2314C6-6968-4A8E-861D-0885E52EF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936"/>
              <a:ext cx="100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aramond" panose="02020404030301010803" pitchFamily="18" charset="0"/>
                </a:rPr>
                <a:t>方案一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39571582-8482-495D-A098-16D285D52BD3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766763"/>
            <a:ext cx="3846512" cy="4895850"/>
            <a:chOff x="2976" y="960"/>
            <a:chExt cx="2544" cy="3239"/>
          </a:xfrm>
        </p:grpSpPr>
        <p:grpSp>
          <p:nvGrpSpPr>
            <p:cNvPr id="20484" name="Group 21">
              <a:extLst>
                <a:ext uri="{FF2B5EF4-FFF2-40B4-BE49-F238E27FC236}">
                  <a16:creationId xmlns:a16="http://schemas.microsoft.com/office/drawing/2014/main" id="{DAC8AE5A-5614-49DF-9BF1-052887D3E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960"/>
              <a:ext cx="2544" cy="2832"/>
              <a:chOff x="2976" y="960"/>
              <a:chExt cx="2544" cy="2832"/>
            </a:xfrm>
          </p:grpSpPr>
          <p:sp>
            <p:nvSpPr>
              <p:cNvPr id="20486" name="Oval 22">
                <a:extLst>
                  <a:ext uri="{FF2B5EF4-FFF2-40B4-BE49-F238E27FC236}">
                    <a16:creationId xmlns:a16="http://schemas.microsoft.com/office/drawing/2014/main" id="{9E3BE099-A81E-4F45-9FA1-164325329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96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</a:t>
                </a:r>
              </a:p>
            </p:txBody>
          </p:sp>
          <p:grpSp>
            <p:nvGrpSpPr>
              <p:cNvPr id="20487" name="Group 23">
                <a:extLst>
                  <a:ext uri="{FF2B5EF4-FFF2-40B4-BE49-F238E27FC236}">
                    <a16:creationId xmlns:a16="http://schemas.microsoft.com/office/drawing/2014/main" id="{74477DCA-95B1-4128-A823-CC94D0768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296"/>
                <a:ext cx="576" cy="624"/>
                <a:chOff x="1920" y="1056"/>
                <a:chExt cx="576" cy="624"/>
              </a:xfrm>
            </p:grpSpPr>
            <p:sp>
              <p:nvSpPr>
                <p:cNvPr id="20503" name="Oval 24">
                  <a:extLst>
                    <a:ext uri="{FF2B5EF4-FFF2-40B4-BE49-F238E27FC236}">
                      <a16:creationId xmlns:a16="http://schemas.microsoft.com/office/drawing/2014/main" id="{3535960A-FEA6-4A81-9A82-D1DCF73CD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29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20504" name="Line 25">
                  <a:extLst>
                    <a:ext uri="{FF2B5EF4-FFF2-40B4-BE49-F238E27FC236}">
                      <a16:creationId xmlns:a16="http://schemas.microsoft.com/office/drawing/2014/main" id="{8A15A844-000E-4F44-840A-B3A9BACC2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1056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88" name="Group 26">
                <a:extLst>
                  <a:ext uri="{FF2B5EF4-FFF2-40B4-BE49-F238E27FC236}">
                    <a16:creationId xmlns:a16="http://schemas.microsoft.com/office/drawing/2014/main" id="{8A70F2D6-45E4-4743-94E4-6E15FD0DF0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296"/>
                <a:ext cx="576" cy="624"/>
                <a:chOff x="2688" y="1056"/>
                <a:chExt cx="576" cy="624"/>
              </a:xfrm>
            </p:grpSpPr>
            <p:sp>
              <p:nvSpPr>
                <p:cNvPr id="20501" name="Oval 27">
                  <a:extLst>
                    <a:ext uri="{FF2B5EF4-FFF2-40B4-BE49-F238E27FC236}">
                      <a16:creationId xmlns:a16="http://schemas.microsoft.com/office/drawing/2014/main" id="{CF3CF9ED-DA03-4E1B-96B7-AD8A337B5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29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20502" name="Line 28">
                  <a:extLst>
                    <a:ext uri="{FF2B5EF4-FFF2-40B4-BE49-F238E27FC236}">
                      <a16:creationId xmlns:a16="http://schemas.microsoft.com/office/drawing/2014/main" id="{DD4BD503-C645-4D97-BDF1-73F9661A9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056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89" name="Group 29">
                <a:extLst>
                  <a:ext uri="{FF2B5EF4-FFF2-40B4-BE49-F238E27FC236}">
                    <a16:creationId xmlns:a16="http://schemas.microsoft.com/office/drawing/2014/main" id="{C5F667EB-F1BE-49DE-8070-CAA9CDBCAB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872"/>
                <a:ext cx="576" cy="624"/>
                <a:chOff x="3216" y="1632"/>
                <a:chExt cx="576" cy="624"/>
              </a:xfrm>
            </p:grpSpPr>
            <p:sp>
              <p:nvSpPr>
                <p:cNvPr id="20499" name="Oval 30">
                  <a:extLst>
                    <a:ext uri="{FF2B5EF4-FFF2-40B4-BE49-F238E27FC236}">
                      <a16:creationId xmlns:a16="http://schemas.microsoft.com/office/drawing/2014/main" id="{5FC0098A-0413-4E0F-B9C0-326D6FA06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872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20500" name="Line 31">
                  <a:extLst>
                    <a:ext uri="{FF2B5EF4-FFF2-40B4-BE49-F238E27FC236}">
                      <a16:creationId xmlns:a16="http://schemas.microsoft.com/office/drawing/2014/main" id="{F2C3C0E7-CC7E-4AAE-B470-48CD6BB843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16" y="1632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90" name="Group 32">
                <a:extLst>
                  <a:ext uri="{FF2B5EF4-FFF2-40B4-BE49-F238E27FC236}">
                    <a16:creationId xmlns:a16="http://schemas.microsoft.com/office/drawing/2014/main" id="{D2A9B278-EB19-45D4-8370-4D347735E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448"/>
                <a:ext cx="624" cy="672"/>
                <a:chOff x="3744" y="2208"/>
                <a:chExt cx="624" cy="672"/>
              </a:xfrm>
            </p:grpSpPr>
            <p:sp>
              <p:nvSpPr>
                <p:cNvPr id="20497" name="Oval 33">
                  <a:extLst>
                    <a:ext uri="{FF2B5EF4-FFF2-40B4-BE49-F238E27FC236}">
                      <a16:creationId xmlns:a16="http://schemas.microsoft.com/office/drawing/2014/main" id="{FBD6EF6E-8BC2-475F-9EE9-5C74AEED6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249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20498" name="Line 34">
                  <a:extLst>
                    <a:ext uri="{FF2B5EF4-FFF2-40B4-BE49-F238E27FC236}">
                      <a16:creationId xmlns:a16="http://schemas.microsoft.com/office/drawing/2014/main" id="{776430F8-01E8-4983-AA93-9BB1F5C2D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91" name="Group 35">
                <a:extLst>
                  <a:ext uri="{FF2B5EF4-FFF2-40B4-BE49-F238E27FC236}">
                    <a16:creationId xmlns:a16="http://schemas.microsoft.com/office/drawing/2014/main" id="{02698B16-B5DE-48F2-BB2D-A3E63AC0E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400"/>
                <a:ext cx="672" cy="720"/>
                <a:chOff x="2784" y="2160"/>
                <a:chExt cx="672" cy="720"/>
              </a:xfrm>
            </p:grpSpPr>
            <p:sp>
              <p:nvSpPr>
                <p:cNvPr id="20495" name="Oval 36">
                  <a:extLst>
                    <a:ext uri="{FF2B5EF4-FFF2-40B4-BE49-F238E27FC236}">
                      <a16:creationId xmlns:a16="http://schemas.microsoft.com/office/drawing/2014/main" id="{2947625B-C867-428D-843F-E3C19B41B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49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20496" name="Line 37">
                  <a:extLst>
                    <a:ext uri="{FF2B5EF4-FFF2-40B4-BE49-F238E27FC236}">
                      <a16:creationId xmlns:a16="http://schemas.microsoft.com/office/drawing/2014/main" id="{724FFF8E-066E-4307-950C-9F577E45A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2160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92" name="Group 38">
                <a:extLst>
                  <a:ext uri="{FF2B5EF4-FFF2-40B4-BE49-F238E27FC236}">
                    <a16:creationId xmlns:a16="http://schemas.microsoft.com/office/drawing/2014/main" id="{8B1568D2-5E99-4F76-B33A-2B31664226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072"/>
                <a:ext cx="672" cy="720"/>
                <a:chOff x="3360" y="2832"/>
                <a:chExt cx="672" cy="720"/>
              </a:xfrm>
            </p:grpSpPr>
            <p:sp>
              <p:nvSpPr>
                <p:cNvPr id="20493" name="Oval 39">
                  <a:extLst>
                    <a:ext uri="{FF2B5EF4-FFF2-40B4-BE49-F238E27FC236}">
                      <a16:creationId xmlns:a16="http://schemas.microsoft.com/office/drawing/2014/main" id="{56FFFBA1-D687-4269-A284-F82DDE844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168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20494" name="Line 40">
                  <a:extLst>
                    <a:ext uri="{FF2B5EF4-FFF2-40B4-BE49-F238E27FC236}">
                      <a16:creationId xmlns:a16="http://schemas.microsoft.com/office/drawing/2014/main" id="{70C4F245-29AA-4419-A902-043F10F6D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8" y="2832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485" name="Text Box 41">
              <a:extLst>
                <a:ext uri="{FF2B5EF4-FFF2-40B4-BE49-F238E27FC236}">
                  <a16:creationId xmlns:a16="http://schemas.microsoft.com/office/drawing/2014/main" id="{263C2157-2AC4-4BBD-8476-C4E461446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936"/>
              <a:ext cx="12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aramond" panose="02020404030301010803" pitchFamily="18" charset="0"/>
                </a:rPr>
                <a:t>方案二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9A426F23-D54F-4683-BBFE-59BA7C84E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Exercise 2</a:t>
            </a:r>
          </a:p>
          <a:p>
            <a:pPr lvl="1" eaLnBrk="1" hangingPunct="1">
              <a:defRPr/>
            </a:pPr>
            <a:r>
              <a:rPr lang="zh-CN" altLang="en-US" sz="2400" dirty="0"/>
              <a:t>写一递归函数实现在带索引的二叉搜索树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IndexBST</a:t>
            </a:r>
            <a:r>
              <a:rPr lang="en-US" altLang="zh-CN" sz="2400" dirty="0"/>
              <a:t>)</a:t>
            </a:r>
            <a:r>
              <a:rPr lang="zh-CN" altLang="en-US" sz="2400" dirty="0"/>
              <a:t>中查找第</a:t>
            </a:r>
            <a:r>
              <a:rPr lang="en-US" altLang="zh-CN" sz="2400" dirty="0"/>
              <a:t>k</a:t>
            </a:r>
            <a:r>
              <a:rPr lang="zh-CN" altLang="en-US" sz="2400" dirty="0"/>
              <a:t>个小的元素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1171</TotalTime>
  <Words>2896</Words>
  <Application>Microsoft Office PowerPoint</Application>
  <PresentationFormat>全屏显示(4:3)</PresentationFormat>
  <Paragraphs>1051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Century Schoolbook</vt:lpstr>
      <vt:lpstr>华文楷体</vt:lpstr>
      <vt:lpstr>Wingdings</vt:lpstr>
      <vt:lpstr>Wingdings 2</vt:lpstr>
      <vt:lpstr>Calibri</vt:lpstr>
      <vt:lpstr>Franklin Gothic Book</vt:lpstr>
      <vt:lpstr>Garamond</vt:lpstr>
      <vt:lpstr>Times New Roman</vt:lpstr>
      <vt:lpstr>楷体_GB2312</vt:lpstr>
      <vt:lpstr>幼圆</vt:lpstr>
      <vt:lpstr>Symbol</vt:lpstr>
      <vt:lpstr>仿宋_GB2312</vt:lpstr>
      <vt:lpstr>黑体</vt:lpstr>
      <vt:lpstr>凸显</vt:lpstr>
      <vt:lpstr>数据结构与算法分析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方法1:检验左子树的最大值和右子树的最小值</vt:lpstr>
      <vt:lpstr>方法1</vt:lpstr>
      <vt:lpstr>方法2：中序排列                                                                     </vt:lpstr>
      <vt:lpstr>方法2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DEC, FEB,  NOV, OCT, JUL,  SEP,  AUG,  APR, MAR, MAY, JUN,  JAN</vt:lpstr>
      <vt:lpstr>SEP,  AUG,  </vt:lpstr>
      <vt:lpstr>APR, MAR, MAY, JUN,  JAN</vt:lpstr>
      <vt:lpstr>MAY, JUN,  JAN</vt:lpstr>
      <vt:lpstr>JUN,  JAN</vt:lpstr>
      <vt:lpstr>JAN</vt:lpstr>
      <vt:lpstr>按月份的结果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对于一个有n 个结点的AVL 树,  其最大高度是多少?  最小高度是多少?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xxjyq</dc:creator>
  <cp:lastModifiedBy>幽弥狂</cp:lastModifiedBy>
  <cp:revision>129</cp:revision>
  <dcterms:created xsi:type="dcterms:W3CDTF">2011-11-26T06:30:48Z</dcterms:created>
  <dcterms:modified xsi:type="dcterms:W3CDTF">2019-09-17T17:36:27Z</dcterms:modified>
</cp:coreProperties>
</file>