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8586" y="184807"/>
            <a:ext cx="6866826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352" y="1909000"/>
            <a:ext cx="8190230" cy="268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72571" y="6561943"/>
            <a:ext cx="37699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843875" y="6577074"/>
            <a:ext cx="5803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00007" y="6577031"/>
            <a:ext cx="20320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7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96.png"/><Relationship Id="rId4" Type="http://schemas.openxmlformats.org/officeDocument/2006/relationships/image" Target="../media/image10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96.png"/><Relationship Id="rId4" Type="http://schemas.openxmlformats.org/officeDocument/2006/relationships/image" Target="../media/image10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00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Relationship Id="rId3" Type="http://schemas.openxmlformats.org/officeDocument/2006/relationships/image" Target="../media/image6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24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00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png"/><Relationship Id="rId3" Type="http://schemas.openxmlformats.org/officeDocument/2006/relationships/image" Target="../media/image6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89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9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12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hyperlink" Target="http://cs.nju.edu.cn/yuhuang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38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38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9676" y="3592067"/>
            <a:ext cx="1054607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16979" y="3579875"/>
            <a:ext cx="1225295" cy="870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00316" y="3592067"/>
            <a:ext cx="1552943" cy="870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39967" y="3684131"/>
            <a:ext cx="23622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[8] </a:t>
            </a:r>
            <a:r>
              <a:rPr dirty="0" sz="3000" spc="-5" b="1" i="1">
                <a:solidFill>
                  <a:srgbClr val="2F5897"/>
                </a:solidFill>
                <a:latin typeface="Times New Roman"/>
                <a:cs typeface="Times New Roman"/>
              </a:rPr>
              <a:t>logn</a:t>
            </a:r>
            <a:r>
              <a:rPr dirty="0" sz="3000" spc="-150" b="1" i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2F5897"/>
                </a:solidFill>
                <a:latin typeface="Calibri"/>
                <a:cs typeface="Calibri"/>
              </a:rPr>
              <a:t>search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slow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052" y="1725750"/>
            <a:ext cx="8038465" cy="128905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810"/>
              </a:spcBef>
            </a:pP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(A red-black tree of black height </a:t>
            </a:r>
            <a:r>
              <a:rPr dirty="0" sz="2000" b="1" i="1">
                <a:solidFill>
                  <a:srgbClr val="0000CC"/>
                </a:solidFill>
                <a:latin typeface="Palatino Linotype"/>
                <a:cs typeface="Palatino Linotype"/>
              </a:rPr>
              <a:t>h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is denoted as</a:t>
            </a:r>
            <a:r>
              <a:rPr dirty="0" sz="2000" spc="-20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0000CC"/>
                </a:solidFill>
                <a:latin typeface="Palatino Linotype"/>
                <a:cs typeface="Palatino Linotype"/>
              </a:rPr>
              <a:t>RB</a:t>
            </a:r>
            <a:r>
              <a:rPr dirty="0" baseline="-21367" sz="1950" b="1" i="1">
                <a:solidFill>
                  <a:srgbClr val="0000CC"/>
                </a:solidFill>
                <a:latin typeface="Palatino Linotype"/>
                <a:cs typeface="Palatino Linotype"/>
              </a:rPr>
              <a:t>h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Definition: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external node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0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tree, and the node is</a:t>
            </a:r>
            <a:r>
              <a:rPr dirty="0" sz="2400" spc="-3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black.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252" y="3101847"/>
            <a:ext cx="5250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106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binary tree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0833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1)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 if: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252" y="3468217"/>
            <a:ext cx="7301230" cy="21164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Its root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red,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endParaRPr sz="2000">
              <a:latin typeface="Palatino Linotype"/>
              <a:cs typeface="Palatino Linotype"/>
            </a:endParaRPr>
          </a:p>
          <a:p>
            <a:pPr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Its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left and right subtrees are each an 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1367" sz="1950" spc="7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-1</a:t>
            </a:r>
            <a:r>
              <a:rPr dirty="0" baseline="-21367" sz="1950" spc="1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tree.</a:t>
            </a:r>
            <a:endParaRPr sz="2000">
              <a:latin typeface="Palatino Linotype"/>
              <a:cs typeface="Palatino Linotype"/>
            </a:endParaRPr>
          </a:p>
          <a:p>
            <a:pPr marL="299085" indent="-286385">
              <a:lnSpc>
                <a:spcPct val="100000"/>
              </a:lnSpc>
              <a:spcBef>
                <a:spcPts val="860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binary tree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0833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1)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r>
              <a:rPr dirty="0" sz="2400" spc="-3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if:</a:t>
            </a:r>
            <a:endParaRPr sz="2400">
              <a:latin typeface="Palatino Linotype"/>
              <a:cs typeface="Palatino Linotype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Its root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black,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endParaRPr sz="2000">
              <a:latin typeface="Palatino Linotype"/>
              <a:cs typeface="Palatino Linotype"/>
            </a:endParaRPr>
          </a:p>
          <a:p>
            <a:pPr lvl="1" marL="698500" indent="-228600">
              <a:lnSpc>
                <a:spcPts val="228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Its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left and right subtrees are each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either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1367" sz="1950" spc="7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-1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 or</a:t>
            </a:r>
            <a:r>
              <a:rPr dirty="0" sz="2000" spc="-2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</a:t>
            </a:r>
            <a:endParaRPr sz="2000">
              <a:latin typeface="Palatino Linotype"/>
              <a:cs typeface="Palatino Linotype"/>
            </a:endParaRPr>
          </a:p>
          <a:p>
            <a:pPr marL="697865">
              <a:lnSpc>
                <a:spcPts val="2280"/>
              </a:lnSpc>
            </a:pP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1367" sz="195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-21367" sz="1950" spc="247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3888" y="3166872"/>
            <a:ext cx="1664335" cy="405765"/>
          </a:xfrm>
          <a:prstGeom prst="rect">
            <a:avLst/>
          </a:prstGeom>
          <a:solidFill>
            <a:srgbClr val="CCFFCC"/>
          </a:solidFill>
          <a:ln w="9144">
            <a:solidFill>
              <a:srgbClr val="99CC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ARB</a:t>
            </a:r>
            <a:r>
              <a:rPr dirty="0" baseline="-21367" sz="1950">
                <a:latin typeface="Times New Roman"/>
                <a:cs typeface="Times New Roman"/>
              </a:rPr>
              <a:t>0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2088" y="3348228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431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28585" y="33101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8307" y="384047"/>
            <a:ext cx="754075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93052" y="384047"/>
            <a:ext cx="207110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79247" y="532767"/>
            <a:ext cx="79851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Recursive Definition of</a:t>
            </a:r>
            <a:r>
              <a:rPr dirty="0" spc="-30"/>
              <a:t> </a:t>
            </a:r>
            <a:r>
              <a:rPr dirty="0" spc="-5"/>
              <a:t>RBT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2763" y="384047"/>
            <a:ext cx="167335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72027" y="784859"/>
            <a:ext cx="717803" cy="947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84803" y="384047"/>
            <a:ext cx="202996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88763" y="384047"/>
            <a:ext cx="211378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98463" y="784859"/>
            <a:ext cx="717803" cy="947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3734" y="532767"/>
            <a:ext cx="37350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i="1">
                <a:latin typeface="Palatino Linotype"/>
                <a:cs typeface="Palatino Linotype"/>
              </a:rPr>
              <a:t>RB</a:t>
            </a:r>
            <a:r>
              <a:rPr dirty="0" baseline="-20833" sz="4800" spc="-7"/>
              <a:t>i </a:t>
            </a:r>
            <a:r>
              <a:rPr dirty="0" sz="4800" spc="-5"/>
              <a:t>and</a:t>
            </a:r>
            <a:r>
              <a:rPr dirty="0" sz="4800" spc="-60"/>
              <a:t> </a:t>
            </a:r>
            <a:r>
              <a:rPr dirty="0" sz="4800" spc="-5" i="1">
                <a:latin typeface="Palatino Linotype"/>
                <a:cs typeface="Palatino Linotype"/>
              </a:rPr>
              <a:t>ARB</a:t>
            </a:r>
            <a:r>
              <a:rPr dirty="0" baseline="-20833" sz="4800" spc="-7"/>
              <a:t>i</a:t>
            </a:r>
            <a:endParaRPr baseline="-20833" sz="4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9427" y="2281427"/>
            <a:ext cx="163068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40739" y="2536952"/>
            <a:ext cx="4991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RB</a:t>
            </a:r>
            <a:r>
              <a:rPr dirty="0" baseline="-20833" sz="2400" spc="-7">
                <a:latin typeface="Times New Roman"/>
                <a:cs typeface="Times New Roman"/>
              </a:rPr>
              <a:t>0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2841" y="3853434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02841" y="3853434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2600" y="4343400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52600" y="4343400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1683" y="4174235"/>
            <a:ext cx="217931" cy="326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75638" y="4193285"/>
            <a:ext cx="58419" cy="75565"/>
          </a:xfrm>
          <a:custGeom>
            <a:avLst/>
            <a:gdLst/>
            <a:ahLst/>
            <a:cxnLst/>
            <a:rect l="l" t="t" r="r" b="b"/>
            <a:pathLst>
              <a:path w="58419" h="75564">
                <a:moveTo>
                  <a:pt x="0" y="0"/>
                </a:moveTo>
                <a:lnTo>
                  <a:pt x="57823" y="753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76533" y="4218694"/>
            <a:ext cx="114935" cy="125730"/>
          </a:xfrm>
          <a:custGeom>
            <a:avLst/>
            <a:gdLst/>
            <a:ahLst/>
            <a:cxnLst/>
            <a:rect l="l" t="t" r="r" b="b"/>
            <a:pathLst>
              <a:path w="114935" h="125729">
                <a:moveTo>
                  <a:pt x="90665" y="0"/>
                </a:moveTo>
                <a:lnTo>
                  <a:pt x="0" y="69596"/>
                </a:lnTo>
                <a:lnTo>
                  <a:pt x="114922" y="125463"/>
                </a:lnTo>
                <a:lnTo>
                  <a:pt x="90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4540" y="4670552"/>
            <a:ext cx="684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ARB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13403" y="1557529"/>
            <a:ext cx="4140707" cy="4287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031740" y="5356352"/>
            <a:ext cx="4991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RB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41140" y="3071876"/>
            <a:ext cx="323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5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98582" y="3224326"/>
            <a:ext cx="323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5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22484" y="4672222"/>
            <a:ext cx="3238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5">
                <a:latin typeface="Times New Roman"/>
                <a:cs typeface="Times New Roman"/>
              </a:rPr>
              <a:t>4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9489" y="4672222"/>
            <a:ext cx="3238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5">
                <a:latin typeface="Times New Roman"/>
                <a:cs typeface="Times New Roman"/>
              </a:rPr>
              <a:t>3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1772" y="1921767"/>
            <a:ext cx="2277110" cy="1262380"/>
          </a:xfrm>
          <a:custGeom>
            <a:avLst/>
            <a:gdLst/>
            <a:ahLst/>
            <a:cxnLst/>
            <a:rect l="l" t="t" r="r" b="b"/>
            <a:pathLst>
              <a:path w="2277110" h="1262380">
                <a:moveTo>
                  <a:pt x="2066544" y="0"/>
                </a:moveTo>
                <a:lnTo>
                  <a:pt x="210311" y="0"/>
                </a:lnTo>
                <a:lnTo>
                  <a:pt x="162088" y="5554"/>
                </a:lnTo>
                <a:lnTo>
                  <a:pt x="117821" y="21375"/>
                </a:lnTo>
                <a:lnTo>
                  <a:pt x="78771" y="46202"/>
                </a:lnTo>
                <a:lnTo>
                  <a:pt x="46202" y="78771"/>
                </a:lnTo>
                <a:lnTo>
                  <a:pt x="21375" y="117821"/>
                </a:lnTo>
                <a:lnTo>
                  <a:pt x="5554" y="162088"/>
                </a:lnTo>
                <a:lnTo>
                  <a:pt x="0" y="210312"/>
                </a:lnTo>
                <a:lnTo>
                  <a:pt x="0" y="1051547"/>
                </a:lnTo>
                <a:lnTo>
                  <a:pt x="5554" y="1099771"/>
                </a:lnTo>
                <a:lnTo>
                  <a:pt x="21375" y="1144040"/>
                </a:lnTo>
                <a:lnTo>
                  <a:pt x="46202" y="1183092"/>
                </a:lnTo>
                <a:lnTo>
                  <a:pt x="78771" y="1215664"/>
                </a:lnTo>
                <a:lnTo>
                  <a:pt x="117821" y="1240493"/>
                </a:lnTo>
                <a:lnTo>
                  <a:pt x="162088" y="1256316"/>
                </a:lnTo>
                <a:lnTo>
                  <a:pt x="210311" y="1261872"/>
                </a:lnTo>
                <a:lnTo>
                  <a:pt x="2066544" y="1261872"/>
                </a:lnTo>
                <a:lnTo>
                  <a:pt x="2114767" y="1256316"/>
                </a:lnTo>
                <a:lnTo>
                  <a:pt x="2159034" y="1240493"/>
                </a:lnTo>
                <a:lnTo>
                  <a:pt x="2198084" y="1215664"/>
                </a:lnTo>
                <a:lnTo>
                  <a:pt x="2230653" y="1183092"/>
                </a:lnTo>
                <a:lnTo>
                  <a:pt x="2255480" y="1144040"/>
                </a:lnTo>
                <a:lnTo>
                  <a:pt x="2271301" y="1099771"/>
                </a:lnTo>
                <a:lnTo>
                  <a:pt x="2276856" y="1051547"/>
                </a:lnTo>
                <a:lnTo>
                  <a:pt x="2276856" y="210312"/>
                </a:lnTo>
                <a:lnTo>
                  <a:pt x="2271301" y="162088"/>
                </a:lnTo>
                <a:lnTo>
                  <a:pt x="2255480" y="117821"/>
                </a:lnTo>
                <a:lnTo>
                  <a:pt x="2230653" y="78771"/>
                </a:lnTo>
                <a:lnTo>
                  <a:pt x="2198084" y="46202"/>
                </a:lnTo>
                <a:lnTo>
                  <a:pt x="2159034" y="21375"/>
                </a:lnTo>
                <a:lnTo>
                  <a:pt x="2114767" y="5554"/>
                </a:lnTo>
                <a:lnTo>
                  <a:pt x="2066544" y="0"/>
                </a:lnTo>
                <a:close/>
              </a:path>
            </a:pathLst>
          </a:custGeom>
          <a:solidFill>
            <a:srgbClr val="FF0000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3295" y="3811528"/>
            <a:ext cx="2275840" cy="1262380"/>
          </a:xfrm>
          <a:custGeom>
            <a:avLst/>
            <a:gdLst/>
            <a:ahLst/>
            <a:cxnLst/>
            <a:rect l="l" t="t" r="r" b="b"/>
            <a:pathLst>
              <a:path w="2275840" h="1262379">
                <a:moveTo>
                  <a:pt x="2065020" y="0"/>
                </a:moveTo>
                <a:lnTo>
                  <a:pt x="210311" y="0"/>
                </a:lnTo>
                <a:lnTo>
                  <a:pt x="162088" y="5554"/>
                </a:lnTo>
                <a:lnTo>
                  <a:pt x="117821" y="21375"/>
                </a:lnTo>
                <a:lnTo>
                  <a:pt x="78771" y="46202"/>
                </a:lnTo>
                <a:lnTo>
                  <a:pt x="46202" y="78771"/>
                </a:lnTo>
                <a:lnTo>
                  <a:pt x="21375" y="117821"/>
                </a:lnTo>
                <a:lnTo>
                  <a:pt x="5554" y="162088"/>
                </a:lnTo>
                <a:lnTo>
                  <a:pt x="0" y="210311"/>
                </a:lnTo>
                <a:lnTo>
                  <a:pt x="0" y="1051547"/>
                </a:lnTo>
                <a:lnTo>
                  <a:pt x="5554" y="1099771"/>
                </a:lnTo>
                <a:lnTo>
                  <a:pt x="21375" y="1144040"/>
                </a:lnTo>
                <a:lnTo>
                  <a:pt x="46202" y="1183092"/>
                </a:lnTo>
                <a:lnTo>
                  <a:pt x="78771" y="1215664"/>
                </a:lnTo>
                <a:lnTo>
                  <a:pt x="117821" y="1240493"/>
                </a:lnTo>
                <a:lnTo>
                  <a:pt x="162088" y="1256316"/>
                </a:lnTo>
                <a:lnTo>
                  <a:pt x="210311" y="1261871"/>
                </a:lnTo>
                <a:lnTo>
                  <a:pt x="2065020" y="1261871"/>
                </a:lnTo>
                <a:lnTo>
                  <a:pt x="2113243" y="1256316"/>
                </a:lnTo>
                <a:lnTo>
                  <a:pt x="2157510" y="1240493"/>
                </a:lnTo>
                <a:lnTo>
                  <a:pt x="2196560" y="1215664"/>
                </a:lnTo>
                <a:lnTo>
                  <a:pt x="2229129" y="1183092"/>
                </a:lnTo>
                <a:lnTo>
                  <a:pt x="2253956" y="1144040"/>
                </a:lnTo>
                <a:lnTo>
                  <a:pt x="2269777" y="1099771"/>
                </a:lnTo>
                <a:lnTo>
                  <a:pt x="2275332" y="1051547"/>
                </a:lnTo>
                <a:lnTo>
                  <a:pt x="2275332" y="210311"/>
                </a:lnTo>
                <a:lnTo>
                  <a:pt x="2269777" y="162088"/>
                </a:lnTo>
                <a:lnTo>
                  <a:pt x="2253956" y="117821"/>
                </a:lnTo>
                <a:lnTo>
                  <a:pt x="2229129" y="78771"/>
                </a:lnTo>
                <a:lnTo>
                  <a:pt x="2196560" y="46202"/>
                </a:lnTo>
                <a:lnTo>
                  <a:pt x="2157510" y="21375"/>
                </a:lnTo>
                <a:lnTo>
                  <a:pt x="2113243" y="5554"/>
                </a:lnTo>
                <a:lnTo>
                  <a:pt x="2065020" y="0"/>
                </a:lnTo>
                <a:close/>
              </a:path>
            </a:pathLst>
          </a:custGeom>
          <a:solidFill>
            <a:srgbClr val="FF0000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4355" y="36576"/>
            <a:ext cx="193852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36875" y="36576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39568" y="36576"/>
            <a:ext cx="5332474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2759" y="772667"/>
            <a:ext cx="3076955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25326" y="184807"/>
            <a:ext cx="569404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720850" marR="5080" indent="-1708785">
              <a:lnSpc>
                <a:spcPct val="100600"/>
              </a:lnSpc>
              <a:spcBef>
                <a:spcPts val="65"/>
              </a:spcBef>
              <a:tabLst>
                <a:tab pos="2178050" algn="l"/>
                <a:tab pos="4395470" algn="l"/>
              </a:tabLst>
            </a:pPr>
            <a:r>
              <a:rPr dirty="0" spc="5"/>
              <a:t>R</a:t>
            </a:r>
            <a:r>
              <a:rPr dirty="0"/>
              <a:t>e</a:t>
            </a:r>
            <a:r>
              <a:rPr dirty="0" spc="-5"/>
              <a:t>d-Bl</a:t>
            </a:r>
            <a:r>
              <a:rPr dirty="0"/>
              <a:t>ack</a:t>
            </a:r>
            <a:r>
              <a:rPr dirty="0" spc="5"/>
              <a:t> </a:t>
            </a:r>
            <a:r>
              <a:rPr dirty="0" spc="-360"/>
              <a:t>T</a:t>
            </a:r>
            <a:r>
              <a:rPr dirty="0"/>
              <a:t>ree	</a:t>
            </a:r>
            <a:r>
              <a:rPr dirty="0" spc="-5"/>
              <a:t>wit</a:t>
            </a:r>
            <a:r>
              <a:rPr dirty="0"/>
              <a:t>h  6	</a:t>
            </a:r>
            <a:r>
              <a:rPr dirty="0" spc="-5"/>
              <a:t>Nodes</a:t>
            </a:r>
          </a:p>
        </p:txBody>
      </p:sp>
      <p:sp>
        <p:nvSpPr>
          <p:cNvPr id="7" name="object 7"/>
          <p:cNvSpPr/>
          <p:nvPr/>
        </p:nvSpPr>
        <p:spPr>
          <a:xfrm>
            <a:off x="2873501" y="2647950"/>
            <a:ext cx="373380" cy="361315"/>
          </a:xfrm>
          <a:custGeom>
            <a:avLst/>
            <a:gdLst/>
            <a:ahLst/>
            <a:cxnLst/>
            <a:rect l="l" t="t" r="r" b="b"/>
            <a:pathLst>
              <a:path w="373380" h="361314">
                <a:moveTo>
                  <a:pt x="186690" y="0"/>
                </a:moveTo>
                <a:lnTo>
                  <a:pt x="137058" y="6451"/>
                </a:lnTo>
                <a:lnTo>
                  <a:pt x="92461" y="24657"/>
                </a:lnTo>
                <a:lnTo>
                  <a:pt x="54678" y="52897"/>
                </a:lnTo>
                <a:lnTo>
                  <a:pt x="25487" y="89447"/>
                </a:lnTo>
                <a:lnTo>
                  <a:pt x="6668" y="132587"/>
                </a:lnTo>
                <a:lnTo>
                  <a:pt x="0" y="180594"/>
                </a:lnTo>
                <a:lnTo>
                  <a:pt x="6668" y="228600"/>
                </a:lnTo>
                <a:lnTo>
                  <a:pt x="25487" y="271740"/>
                </a:lnTo>
                <a:lnTo>
                  <a:pt x="54678" y="308290"/>
                </a:lnTo>
                <a:lnTo>
                  <a:pt x="92461" y="336530"/>
                </a:lnTo>
                <a:lnTo>
                  <a:pt x="137058" y="354736"/>
                </a:lnTo>
                <a:lnTo>
                  <a:pt x="186690" y="361188"/>
                </a:lnTo>
                <a:lnTo>
                  <a:pt x="236321" y="354736"/>
                </a:lnTo>
                <a:lnTo>
                  <a:pt x="280918" y="336530"/>
                </a:lnTo>
                <a:lnTo>
                  <a:pt x="318701" y="308290"/>
                </a:lnTo>
                <a:lnTo>
                  <a:pt x="347892" y="271740"/>
                </a:lnTo>
                <a:lnTo>
                  <a:pt x="366711" y="228600"/>
                </a:lnTo>
                <a:lnTo>
                  <a:pt x="373380" y="180594"/>
                </a:lnTo>
                <a:lnTo>
                  <a:pt x="366711" y="132587"/>
                </a:lnTo>
                <a:lnTo>
                  <a:pt x="347892" y="89447"/>
                </a:lnTo>
                <a:lnTo>
                  <a:pt x="318701" y="52897"/>
                </a:lnTo>
                <a:lnTo>
                  <a:pt x="280918" y="24657"/>
                </a:lnTo>
                <a:lnTo>
                  <a:pt x="236321" y="6451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73501" y="2647950"/>
            <a:ext cx="373380" cy="361315"/>
          </a:xfrm>
          <a:custGeom>
            <a:avLst/>
            <a:gdLst/>
            <a:ahLst/>
            <a:cxnLst/>
            <a:rect l="l" t="t" r="r" b="b"/>
            <a:pathLst>
              <a:path w="373380" h="361314">
                <a:moveTo>
                  <a:pt x="0" y="180594"/>
                </a:moveTo>
                <a:lnTo>
                  <a:pt x="6668" y="132587"/>
                </a:lnTo>
                <a:lnTo>
                  <a:pt x="25487" y="89447"/>
                </a:lnTo>
                <a:lnTo>
                  <a:pt x="54678" y="52897"/>
                </a:lnTo>
                <a:lnTo>
                  <a:pt x="92461" y="24657"/>
                </a:lnTo>
                <a:lnTo>
                  <a:pt x="137058" y="6451"/>
                </a:lnTo>
                <a:lnTo>
                  <a:pt x="186690" y="0"/>
                </a:lnTo>
                <a:lnTo>
                  <a:pt x="236321" y="6451"/>
                </a:lnTo>
                <a:lnTo>
                  <a:pt x="280918" y="24657"/>
                </a:lnTo>
                <a:lnTo>
                  <a:pt x="318701" y="52897"/>
                </a:lnTo>
                <a:lnTo>
                  <a:pt x="347892" y="89447"/>
                </a:lnTo>
                <a:lnTo>
                  <a:pt x="366711" y="132587"/>
                </a:lnTo>
                <a:lnTo>
                  <a:pt x="373380" y="180594"/>
                </a:lnTo>
                <a:lnTo>
                  <a:pt x="366711" y="228600"/>
                </a:lnTo>
                <a:lnTo>
                  <a:pt x="347892" y="271740"/>
                </a:lnTo>
                <a:lnTo>
                  <a:pt x="318701" y="308290"/>
                </a:lnTo>
                <a:lnTo>
                  <a:pt x="280918" y="336530"/>
                </a:lnTo>
                <a:lnTo>
                  <a:pt x="236321" y="354736"/>
                </a:lnTo>
                <a:lnTo>
                  <a:pt x="186690" y="361188"/>
                </a:lnTo>
                <a:lnTo>
                  <a:pt x="137058" y="354736"/>
                </a:lnTo>
                <a:lnTo>
                  <a:pt x="92461" y="336530"/>
                </a:lnTo>
                <a:lnTo>
                  <a:pt x="54678" y="308290"/>
                </a:lnTo>
                <a:lnTo>
                  <a:pt x="25487" y="271740"/>
                </a:lnTo>
                <a:lnTo>
                  <a:pt x="6668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73017" y="3251453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3017" y="3251453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37410" y="20794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37410" y="20794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10827" y="2056471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4032" y="267085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2657" y="323611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86405" y="2344673"/>
            <a:ext cx="353695" cy="280670"/>
          </a:xfrm>
          <a:custGeom>
            <a:avLst/>
            <a:gdLst/>
            <a:ahLst/>
            <a:cxnLst/>
            <a:rect l="l" t="t" r="r" b="b"/>
            <a:pathLst>
              <a:path w="353694" h="280669">
                <a:moveTo>
                  <a:pt x="0" y="0"/>
                </a:moveTo>
                <a:lnTo>
                  <a:pt x="353631" y="2806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89593" y="2568704"/>
            <a:ext cx="125095" cy="116205"/>
          </a:xfrm>
          <a:custGeom>
            <a:avLst/>
            <a:gdLst/>
            <a:ahLst/>
            <a:cxnLst/>
            <a:rect l="l" t="t" r="r" b="b"/>
            <a:pathLst>
              <a:path w="125094" h="116205">
                <a:moveTo>
                  <a:pt x="71056" y="0"/>
                </a:moveTo>
                <a:lnTo>
                  <a:pt x="0" y="89535"/>
                </a:lnTo>
                <a:lnTo>
                  <a:pt x="125056" y="115823"/>
                </a:lnTo>
                <a:lnTo>
                  <a:pt x="71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26816" y="2987039"/>
            <a:ext cx="165100" cy="285115"/>
          </a:xfrm>
          <a:custGeom>
            <a:avLst/>
            <a:gdLst/>
            <a:ahLst/>
            <a:cxnLst/>
            <a:rect l="l" t="t" r="r" b="b"/>
            <a:pathLst>
              <a:path w="165100" h="285114">
                <a:moveTo>
                  <a:pt x="164795" y="0"/>
                </a:moveTo>
                <a:lnTo>
                  <a:pt x="0" y="284886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95019" y="3241855"/>
            <a:ext cx="71755" cy="85090"/>
          </a:xfrm>
          <a:custGeom>
            <a:avLst/>
            <a:gdLst/>
            <a:ahLst/>
            <a:cxnLst/>
            <a:rect l="l" t="t" r="r" b="b"/>
            <a:pathLst>
              <a:path w="71755" h="85089">
                <a:moveTo>
                  <a:pt x="5168" y="0"/>
                </a:moveTo>
                <a:lnTo>
                  <a:pt x="0" y="85039"/>
                </a:lnTo>
                <a:lnTo>
                  <a:pt x="71132" y="38150"/>
                </a:lnTo>
                <a:lnTo>
                  <a:pt x="51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83635" y="2910839"/>
            <a:ext cx="379095" cy="334645"/>
          </a:xfrm>
          <a:custGeom>
            <a:avLst/>
            <a:gdLst/>
            <a:ahLst/>
            <a:cxnLst/>
            <a:rect l="l" t="t" r="r" b="b"/>
            <a:pathLst>
              <a:path w="379095" h="334644">
                <a:moveTo>
                  <a:pt x="0" y="0"/>
                </a:moveTo>
                <a:lnTo>
                  <a:pt x="379095" y="334416"/>
                </a:lnTo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28014" y="3208285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50406" y="0"/>
                </a:moveTo>
                <a:lnTo>
                  <a:pt x="0" y="57137"/>
                </a:lnTo>
                <a:lnTo>
                  <a:pt x="82346" y="78981"/>
                </a:lnTo>
                <a:lnTo>
                  <a:pt x="50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54779" y="3660647"/>
            <a:ext cx="163068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64129" y="3327653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64129" y="3327653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602938" y="3350282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07920" y="3816096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199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399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199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07920" y="3816096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199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199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399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72739" y="3779520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80" h="152400">
                <a:moveTo>
                  <a:pt x="78486" y="0"/>
                </a:moveTo>
                <a:lnTo>
                  <a:pt x="47936" y="5987"/>
                </a:lnTo>
                <a:lnTo>
                  <a:pt x="22988" y="22317"/>
                </a:lnTo>
                <a:lnTo>
                  <a:pt x="6168" y="46537"/>
                </a:lnTo>
                <a:lnTo>
                  <a:pt x="0" y="76199"/>
                </a:lnTo>
                <a:lnTo>
                  <a:pt x="6168" y="105862"/>
                </a:lnTo>
                <a:lnTo>
                  <a:pt x="22988" y="130082"/>
                </a:lnTo>
                <a:lnTo>
                  <a:pt x="47936" y="146412"/>
                </a:lnTo>
                <a:lnTo>
                  <a:pt x="78486" y="152399"/>
                </a:lnTo>
                <a:lnTo>
                  <a:pt x="109035" y="146412"/>
                </a:lnTo>
                <a:lnTo>
                  <a:pt x="133983" y="130082"/>
                </a:lnTo>
                <a:lnTo>
                  <a:pt x="150803" y="105862"/>
                </a:lnTo>
                <a:lnTo>
                  <a:pt x="156972" y="76199"/>
                </a:lnTo>
                <a:lnTo>
                  <a:pt x="150803" y="46537"/>
                </a:lnTo>
                <a:lnTo>
                  <a:pt x="133983" y="22317"/>
                </a:lnTo>
                <a:lnTo>
                  <a:pt x="109035" y="5987"/>
                </a:lnTo>
                <a:lnTo>
                  <a:pt x="78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72739" y="3779520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80" h="152400">
                <a:moveTo>
                  <a:pt x="0" y="76199"/>
                </a:moveTo>
                <a:lnTo>
                  <a:pt x="6168" y="46537"/>
                </a:lnTo>
                <a:lnTo>
                  <a:pt x="22988" y="22317"/>
                </a:lnTo>
                <a:lnTo>
                  <a:pt x="47936" y="5987"/>
                </a:lnTo>
                <a:lnTo>
                  <a:pt x="78486" y="0"/>
                </a:lnTo>
                <a:lnTo>
                  <a:pt x="109035" y="5987"/>
                </a:lnTo>
                <a:lnTo>
                  <a:pt x="133983" y="22317"/>
                </a:lnTo>
                <a:lnTo>
                  <a:pt x="150803" y="46537"/>
                </a:lnTo>
                <a:lnTo>
                  <a:pt x="156972" y="76199"/>
                </a:lnTo>
                <a:lnTo>
                  <a:pt x="150803" y="105862"/>
                </a:lnTo>
                <a:lnTo>
                  <a:pt x="133983" y="130082"/>
                </a:lnTo>
                <a:lnTo>
                  <a:pt x="109035" y="146412"/>
                </a:lnTo>
                <a:lnTo>
                  <a:pt x="78486" y="152399"/>
                </a:lnTo>
                <a:lnTo>
                  <a:pt x="47936" y="146412"/>
                </a:lnTo>
                <a:lnTo>
                  <a:pt x="22988" y="130082"/>
                </a:lnTo>
                <a:lnTo>
                  <a:pt x="6168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68130" y="3665982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24502" y="3689075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95777" y="3665982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70355" y="3689075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12214" y="3326129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12214" y="3326129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90138" y="331059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61972" y="3816096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199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399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199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61972" y="3816096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199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199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399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91055" y="3646932"/>
            <a:ext cx="217931" cy="326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85010" y="3665982"/>
            <a:ext cx="58419" cy="75565"/>
          </a:xfrm>
          <a:custGeom>
            <a:avLst/>
            <a:gdLst/>
            <a:ahLst/>
            <a:cxnLst/>
            <a:rect l="l" t="t" r="r" b="b"/>
            <a:pathLst>
              <a:path w="58419" h="75564">
                <a:moveTo>
                  <a:pt x="0" y="0"/>
                </a:moveTo>
                <a:lnTo>
                  <a:pt x="57823" y="753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85905" y="3691390"/>
            <a:ext cx="114935" cy="125730"/>
          </a:xfrm>
          <a:custGeom>
            <a:avLst/>
            <a:gdLst/>
            <a:ahLst/>
            <a:cxnLst/>
            <a:rect l="l" t="t" r="r" b="b"/>
            <a:pathLst>
              <a:path w="114935" h="125729">
                <a:moveTo>
                  <a:pt x="90665" y="0"/>
                </a:moveTo>
                <a:lnTo>
                  <a:pt x="0" y="69595"/>
                </a:lnTo>
                <a:lnTo>
                  <a:pt x="114922" y="125463"/>
                </a:lnTo>
                <a:lnTo>
                  <a:pt x="90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82390" y="3553205"/>
            <a:ext cx="48895" cy="46990"/>
          </a:xfrm>
          <a:custGeom>
            <a:avLst/>
            <a:gdLst/>
            <a:ahLst/>
            <a:cxnLst/>
            <a:rect l="l" t="t" r="r" b="b"/>
            <a:pathLst>
              <a:path w="48895" h="46989">
                <a:moveTo>
                  <a:pt x="0" y="0"/>
                </a:moveTo>
                <a:lnTo>
                  <a:pt x="48666" y="4677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77722" y="3545573"/>
            <a:ext cx="122555" cy="120650"/>
          </a:xfrm>
          <a:custGeom>
            <a:avLst/>
            <a:gdLst/>
            <a:ahLst/>
            <a:cxnLst/>
            <a:rect l="l" t="t" r="r" b="b"/>
            <a:pathLst>
              <a:path w="122554" h="120650">
                <a:moveTo>
                  <a:pt x="79209" y="0"/>
                </a:moveTo>
                <a:lnTo>
                  <a:pt x="0" y="82410"/>
                </a:lnTo>
                <a:lnTo>
                  <a:pt x="122021" y="120408"/>
                </a:lnTo>
                <a:lnTo>
                  <a:pt x="79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59052" y="2419350"/>
            <a:ext cx="580390" cy="398780"/>
          </a:xfrm>
          <a:custGeom>
            <a:avLst/>
            <a:gdLst/>
            <a:ahLst/>
            <a:cxnLst/>
            <a:rect l="l" t="t" r="r" b="b"/>
            <a:pathLst>
              <a:path w="580389" h="398780">
                <a:moveTo>
                  <a:pt x="579882" y="0"/>
                </a:moveTo>
                <a:lnTo>
                  <a:pt x="0" y="3986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80560" y="2760126"/>
            <a:ext cx="127000" cy="112395"/>
          </a:xfrm>
          <a:custGeom>
            <a:avLst/>
            <a:gdLst/>
            <a:ahLst/>
            <a:cxnLst/>
            <a:rect l="l" t="t" r="r" b="b"/>
            <a:pathLst>
              <a:path w="127000" h="112394">
                <a:moveTo>
                  <a:pt x="61810" y="0"/>
                </a:moveTo>
                <a:lnTo>
                  <a:pt x="0" y="111848"/>
                </a:lnTo>
                <a:lnTo>
                  <a:pt x="126568" y="94183"/>
                </a:lnTo>
                <a:lnTo>
                  <a:pt x="61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79803" y="3099816"/>
            <a:ext cx="259715" cy="222885"/>
          </a:xfrm>
          <a:custGeom>
            <a:avLst/>
            <a:gdLst/>
            <a:ahLst/>
            <a:cxnLst/>
            <a:rect l="l" t="t" r="r" b="b"/>
            <a:pathLst>
              <a:path w="259714" h="222885">
                <a:moveTo>
                  <a:pt x="0" y="0"/>
                </a:moveTo>
                <a:lnTo>
                  <a:pt x="259613" y="222351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04995" y="3284961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49568" y="0"/>
                </a:moveTo>
                <a:lnTo>
                  <a:pt x="0" y="57873"/>
                </a:lnTo>
                <a:lnTo>
                  <a:pt x="82651" y="78511"/>
                </a:lnTo>
                <a:lnTo>
                  <a:pt x="495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13759" y="3572255"/>
            <a:ext cx="256031" cy="324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69669" y="2797301"/>
            <a:ext cx="373380" cy="363220"/>
          </a:xfrm>
          <a:custGeom>
            <a:avLst/>
            <a:gdLst/>
            <a:ahLst/>
            <a:cxnLst/>
            <a:rect l="l" t="t" r="r" b="b"/>
            <a:pathLst>
              <a:path w="373380" h="363219">
                <a:moveTo>
                  <a:pt x="186690" y="0"/>
                </a:moveTo>
                <a:lnTo>
                  <a:pt x="137058" y="6477"/>
                </a:lnTo>
                <a:lnTo>
                  <a:pt x="92461" y="24759"/>
                </a:lnTo>
                <a:lnTo>
                  <a:pt x="54678" y="53116"/>
                </a:lnTo>
                <a:lnTo>
                  <a:pt x="25487" y="89820"/>
                </a:lnTo>
                <a:lnTo>
                  <a:pt x="6668" y="133142"/>
                </a:lnTo>
                <a:lnTo>
                  <a:pt x="0" y="181355"/>
                </a:lnTo>
                <a:lnTo>
                  <a:pt x="6668" y="229569"/>
                </a:lnTo>
                <a:lnTo>
                  <a:pt x="25487" y="272891"/>
                </a:lnTo>
                <a:lnTo>
                  <a:pt x="54678" y="309595"/>
                </a:lnTo>
                <a:lnTo>
                  <a:pt x="92461" y="337952"/>
                </a:lnTo>
                <a:lnTo>
                  <a:pt x="137058" y="356234"/>
                </a:lnTo>
                <a:lnTo>
                  <a:pt x="186690" y="362711"/>
                </a:lnTo>
                <a:lnTo>
                  <a:pt x="236321" y="356234"/>
                </a:lnTo>
                <a:lnTo>
                  <a:pt x="280918" y="337952"/>
                </a:lnTo>
                <a:lnTo>
                  <a:pt x="318701" y="309595"/>
                </a:lnTo>
                <a:lnTo>
                  <a:pt x="347892" y="272891"/>
                </a:lnTo>
                <a:lnTo>
                  <a:pt x="366711" y="229569"/>
                </a:lnTo>
                <a:lnTo>
                  <a:pt x="373380" y="181355"/>
                </a:lnTo>
                <a:lnTo>
                  <a:pt x="366711" y="133142"/>
                </a:lnTo>
                <a:lnTo>
                  <a:pt x="347892" y="89820"/>
                </a:lnTo>
                <a:lnTo>
                  <a:pt x="318701" y="53116"/>
                </a:lnTo>
                <a:lnTo>
                  <a:pt x="280918" y="24759"/>
                </a:lnTo>
                <a:lnTo>
                  <a:pt x="236321" y="6477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69669" y="2797301"/>
            <a:ext cx="373380" cy="363220"/>
          </a:xfrm>
          <a:custGeom>
            <a:avLst/>
            <a:gdLst/>
            <a:ahLst/>
            <a:cxnLst/>
            <a:rect l="l" t="t" r="r" b="b"/>
            <a:pathLst>
              <a:path w="373380" h="363219">
                <a:moveTo>
                  <a:pt x="0" y="181355"/>
                </a:moveTo>
                <a:lnTo>
                  <a:pt x="6668" y="133142"/>
                </a:lnTo>
                <a:lnTo>
                  <a:pt x="25487" y="89820"/>
                </a:lnTo>
                <a:lnTo>
                  <a:pt x="54678" y="53116"/>
                </a:lnTo>
                <a:lnTo>
                  <a:pt x="92461" y="24759"/>
                </a:lnTo>
                <a:lnTo>
                  <a:pt x="137058" y="6477"/>
                </a:lnTo>
                <a:lnTo>
                  <a:pt x="186690" y="0"/>
                </a:lnTo>
                <a:lnTo>
                  <a:pt x="236321" y="6477"/>
                </a:lnTo>
                <a:lnTo>
                  <a:pt x="280918" y="24759"/>
                </a:lnTo>
                <a:lnTo>
                  <a:pt x="318701" y="53116"/>
                </a:lnTo>
                <a:lnTo>
                  <a:pt x="347892" y="89820"/>
                </a:lnTo>
                <a:lnTo>
                  <a:pt x="366711" y="133142"/>
                </a:lnTo>
                <a:lnTo>
                  <a:pt x="373380" y="181355"/>
                </a:lnTo>
                <a:lnTo>
                  <a:pt x="366711" y="229569"/>
                </a:lnTo>
                <a:lnTo>
                  <a:pt x="347892" y="272891"/>
                </a:lnTo>
                <a:lnTo>
                  <a:pt x="318701" y="309595"/>
                </a:lnTo>
                <a:lnTo>
                  <a:pt x="280918" y="337952"/>
                </a:lnTo>
                <a:lnTo>
                  <a:pt x="236321" y="356234"/>
                </a:lnTo>
                <a:lnTo>
                  <a:pt x="186690" y="362711"/>
                </a:lnTo>
                <a:lnTo>
                  <a:pt x="137058" y="356234"/>
                </a:lnTo>
                <a:lnTo>
                  <a:pt x="92461" y="337952"/>
                </a:lnTo>
                <a:lnTo>
                  <a:pt x="54678" y="309595"/>
                </a:lnTo>
                <a:lnTo>
                  <a:pt x="25487" y="272891"/>
                </a:lnTo>
                <a:lnTo>
                  <a:pt x="6668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48511" y="3080004"/>
            <a:ext cx="178307" cy="3642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207527" y="2781957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17242" y="44203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17242" y="44203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390213" y="4398032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47977" y="5138165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80" h="364489">
                <a:moveTo>
                  <a:pt x="186690" y="0"/>
                </a:moveTo>
                <a:lnTo>
                  <a:pt x="137058" y="6505"/>
                </a:lnTo>
                <a:lnTo>
                  <a:pt x="92461" y="24863"/>
                </a:lnTo>
                <a:lnTo>
                  <a:pt x="54678" y="53339"/>
                </a:lnTo>
                <a:lnTo>
                  <a:pt x="25487" y="90198"/>
                </a:lnTo>
                <a:lnTo>
                  <a:pt x="6668" y="133702"/>
                </a:lnTo>
                <a:lnTo>
                  <a:pt x="0" y="182117"/>
                </a:lnTo>
                <a:lnTo>
                  <a:pt x="6668" y="230533"/>
                </a:lnTo>
                <a:lnTo>
                  <a:pt x="25487" y="274037"/>
                </a:lnTo>
                <a:lnTo>
                  <a:pt x="54678" y="310895"/>
                </a:lnTo>
                <a:lnTo>
                  <a:pt x="92461" y="339372"/>
                </a:lnTo>
                <a:lnTo>
                  <a:pt x="137058" y="357730"/>
                </a:lnTo>
                <a:lnTo>
                  <a:pt x="186690" y="364235"/>
                </a:lnTo>
                <a:lnTo>
                  <a:pt x="236321" y="357730"/>
                </a:lnTo>
                <a:lnTo>
                  <a:pt x="280918" y="339372"/>
                </a:lnTo>
                <a:lnTo>
                  <a:pt x="318701" y="310895"/>
                </a:lnTo>
                <a:lnTo>
                  <a:pt x="347892" y="274037"/>
                </a:lnTo>
                <a:lnTo>
                  <a:pt x="366711" y="230533"/>
                </a:lnTo>
                <a:lnTo>
                  <a:pt x="373380" y="182117"/>
                </a:lnTo>
                <a:lnTo>
                  <a:pt x="366711" y="133702"/>
                </a:lnTo>
                <a:lnTo>
                  <a:pt x="347892" y="90198"/>
                </a:lnTo>
                <a:lnTo>
                  <a:pt x="318701" y="53339"/>
                </a:lnTo>
                <a:lnTo>
                  <a:pt x="280918" y="24863"/>
                </a:lnTo>
                <a:lnTo>
                  <a:pt x="236321" y="6505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347977" y="5138165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80" h="364489">
                <a:moveTo>
                  <a:pt x="0" y="182117"/>
                </a:moveTo>
                <a:lnTo>
                  <a:pt x="6668" y="133702"/>
                </a:lnTo>
                <a:lnTo>
                  <a:pt x="25487" y="90198"/>
                </a:lnTo>
                <a:lnTo>
                  <a:pt x="54678" y="53339"/>
                </a:lnTo>
                <a:lnTo>
                  <a:pt x="92461" y="24863"/>
                </a:lnTo>
                <a:lnTo>
                  <a:pt x="137058" y="6505"/>
                </a:lnTo>
                <a:lnTo>
                  <a:pt x="186690" y="0"/>
                </a:lnTo>
                <a:lnTo>
                  <a:pt x="236321" y="6505"/>
                </a:lnTo>
                <a:lnTo>
                  <a:pt x="280918" y="24863"/>
                </a:lnTo>
                <a:lnTo>
                  <a:pt x="318701" y="53339"/>
                </a:lnTo>
                <a:lnTo>
                  <a:pt x="347892" y="90198"/>
                </a:lnTo>
                <a:lnTo>
                  <a:pt x="366711" y="133702"/>
                </a:lnTo>
                <a:lnTo>
                  <a:pt x="373380" y="182117"/>
                </a:lnTo>
                <a:lnTo>
                  <a:pt x="366711" y="230533"/>
                </a:lnTo>
                <a:lnTo>
                  <a:pt x="347892" y="274037"/>
                </a:lnTo>
                <a:lnTo>
                  <a:pt x="318701" y="310895"/>
                </a:lnTo>
                <a:lnTo>
                  <a:pt x="280918" y="339372"/>
                </a:lnTo>
                <a:lnTo>
                  <a:pt x="236321" y="357730"/>
                </a:lnTo>
                <a:lnTo>
                  <a:pt x="186690" y="364235"/>
                </a:lnTo>
                <a:lnTo>
                  <a:pt x="137058" y="357730"/>
                </a:lnTo>
                <a:lnTo>
                  <a:pt x="92461" y="339372"/>
                </a:lnTo>
                <a:lnTo>
                  <a:pt x="54678" y="310895"/>
                </a:lnTo>
                <a:lnTo>
                  <a:pt x="25487" y="274037"/>
                </a:lnTo>
                <a:lnTo>
                  <a:pt x="6668" y="230533"/>
                </a:lnTo>
                <a:lnTo>
                  <a:pt x="0" y="18211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26819" y="5420867"/>
            <a:ext cx="178308" cy="3642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92045" y="5666994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185166" y="0"/>
                </a:moveTo>
                <a:lnTo>
                  <a:pt x="135942" y="6477"/>
                </a:lnTo>
                <a:lnTo>
                  <a:pt x="91710" y="24759"/>
                </a:lnTo>
                <a:lnTo>
                  <a:pt x="54235" y="53116"/>
                </a:lnTo>
                <a:lnTo>
                  <a:pt x="25281" y="89820"/>
                </a:lnTo>
                <a:lnTo>
                  <a:pt x="6614" y="133142"/>
                </a:lnTo>
                <a:lnTo>
                  <a:pt x="0" y="181355"/>
                </a:lnTo>
                <a:lnTo>
                  <a:pt x="6614" y="229569"/>
                </a:lnTo>
                <a:lnTo>
                  <a:pt x="25281" y="272891"/>
                </a:lnTo>
                <a:lnTo>
                  <a:pt x="54235" y="309595"/>
                </a:lnTo>
                <a:lnTo>
                  <a:pt x="91710" y="337952"/>
                </a:lnTo>
                <a:lnTo>
                  <a:pt x="135942" y="356234"/>
                </a:lnTo>
                <a:lnTo>
                  <a:pt x="185166" y="362711"/>
                </a:lnTo>
                <a:lnTo>
                  <a:pt x="234389" y="356234"/>
                </a:lnTo>
                <a:lnTo>
                  <a:pt x="278621" y="337952"/>
                </a:lnTo>
                <a:lnTo>
                  <a:pt x="316096" y="309595"/>
                </a:lnTo>
                <a:lnTo>
                  <a:pt x="345050" y="272891"/>
                </a:lnTo>
                <a:lnTo>
                  <a:pt x="363717" y="229569"/>
                </a:lnTo>
                <a:lnTo>
                  <a:pt x="370332" y="181355"/>
                </a:lnTo>
                <a:lnTo>
                  <a:pt x="363717" y="133142"/>
                </a:lnTo>
                <a:lnTo>
                  <a:pt x="345050" y="89820"/>
                </a:lnTo>
                <a:lnTo>
                  <a:pt x="316096" y="53116"/>
                </a:lnTo>
                <a:lnTo>
                  <a:pt x="278621" y="24759"/>
                </a:lnTo>
                <a:lnTo>
                  <a:pt x="234389" y="6477"/>
                </a:lnTo>
                <a:lnTo>
                  <a:pt x="1851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92045" y="5666994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0" y="181355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5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1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5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969527" y="5652157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41804" y="6156959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199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399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199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41804" y="6156959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199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199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399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70888" y="5987796"/>
            <a:ext cx="217931" cy="326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64842" y="6006846"/>
            <a:ext cx="58419" cy="75565"/>
          </a:xfrm>
          <a:custGeom>
            <a:avLst/>
            <a:gdLst/>
            <a:ahLst/>
            <a:cxnLst/>
            <a:rect l="l" t="t" r="r" b="b"/>
            <a:pathLst>
              <a:path w="58419" h="75564">
                <a:moveTo>
                  <a:pt x="0" y="0"/>
                </a:moveTo>
                <a:lnTo>
                  <a:pt x="57823" y="753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65737" y="6032255"/>
            <a:ext cx="114935" cy="125730"/>
          </a:xfrm>
          <a:custGeom>
            <a:avLst/>
            <a:gdLst/>
            <a:ahLst/>
            <a:cxnLst/>
            <a:rect l="l" t="t" r="r" b="b"/>
            <a:pathLst>
              <a:path w="114935" h="125729">
                <a:moveTo>
                  <a:pt x="90665" y="0"/>
                </a:moveTo>
                <a:lnTo>
                  <a:pt x="0" y="69595"/>
                </a:lnTo>
                <a:lnTo>
                  <a:pt x="114922" y="125463"/>
                </a:lnTo>
                <a:lnTo>
                  <a:pt x="90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38883" y="4760214"/>
            <a:ext cx="580390" cy="398780"/>
          </a:xfrm>
          <a:custGeom>
            <a:avLst/>
            <a:gdLst/>
            <a:ahLst/>
            <a:cxnLst/>
            <a:rect l="l" t="t" r="r" b="b"/>
            <a:pathLst>
              <a:path w="580389" h="398779">
                <a:moveTo>
                  <a:pt x="579882" y="0"/>
                </a:moveTo>
                <a:lnTo>
                  <a:pt x="0" y="3986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60392" y="5100990"/>
            <a:ext cx="127000" cy="112395"/>
          </a:xfrm>
          <a:custGeom>
            <a:avLst/>
            <a:gdLst/>
            <a:ahLst/>
            <a:cxnLst/>
            <a:rect l="l" t="t" r="r" b="b"/>
            <a:pathLst>
              <a:path w="127000" h="112395">
                <a:moveTo>
                  <a:pt x="61810" y="0"/>
                </a:moveTo>
                <a:lnTo>
                  <a:pt x="0" y="111848"/>
                </a:lnTo>
                <a:lnTo>
                  <a:pt x="126568" y="94183"/>
                </a:lnTo>
                <a:lnTo>
                  <a:pt x="61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59635" y="5440679"/>
            <a:ext cx="259715" cy="222885"/>
          </a:xfrm>
          <a:custGeom>
            <a:avLst/>
            <a:gdLst/>
            <a:ahLst/>
            <a:cxnLst/>
            <a:rect l="l" t="t" r="r" b="b"/>
            <a:pathLst>
              <a:path w="259714" h="222885">
                <a:moveTo>
                  <a:pt x="0" y="0"/>
                </a:moveTo>
                <a:lnTo>
                  <a:pt x="259613" y="222351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84827" y="5625825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49568" y="0"/>
                </a:moveTo>
                <a:lnTo>
                  <a:pt x="0" y="57873"/>
                </a:lnTo>
                <a:lnTo>
                  <a:pt x="82651" y="78511"/>
                </a:lnTo>
                <a:lnTo>
                  <a:pt x="495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752850" y="5592317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185166" y="0"/>
                </a:moveTo>
                <a:lnTo>
                  <a:pt x="135942" y="6477"/>
                </a:lnTo>
                <a:lnTo>
                  <a:pt x="91710" y="24759"/>
                </a:lnTo>
                <a:lnTo>
                  <a:pt x="54235" y="53116"/>
                </a:lnTo>
                <a:lnTo>
                  <a:pt x="25281" y="89820"/>
                </a:lnTo>
                <a:lnTo>
                  <a:pt x="6614" y="133142"/>
                </a:lnTo>
                <a:lnTo>
                  <a:pt x="0" y="181355"/>
                </a:lnTo>
                <a:lnTo>
                  <a:pt x="6614" y="229569"/>
                </a:lnTo>
                <a:lnTo>
                  <a:pt x="25281" y="272891"/>
                </a:lnTo>
                <a:lnTo>
                  <a:pt x="54235" y="309595"/>
                </a:lnTo>
                <a:lnTo>
                  <a:pt x="91710" y="337952"/>
                </a:lnTo>
                <a:lnTo>
                  <a:pt x="135942" y="356234"/>
                </a:lnTo>
                <a:lnTo>
                  <a:pt x="185166" y="362711"/>
                </a:lnTo>
                <a:lnTo>
                  <a:pt x="234389" y="356234"/>
                </a:lnTo>
                <a:lnTo>
                  <a:pt x="278621" y="337952"/>
                </a:lnTo>
                <a:lnTo>
                  <a:pt x="316096" y="309595"/>
                </a:lnTo>
                <a:lnTo>
                  <a:pt x="345050" y="272891"/>
                </a:lnTo>
                <a:lnTo>
                  <a:pt x="363717" y="229569"/>
                </a:lnTo>
                <a:lnTo>
                  <a:pt x="370332" y="181355"/>
                </a:lnTo>
                <a:lnTo>
                  <a:pt x="363717" y="133142"/>
                </a:lnTo>
                <a:lnTo>
                  <a:pt x="345050" y="89820"/>
                </a:lnTo>
                <a:lnTo>
                  <a:pt x="316096" y="53116"/>
                </a:lnTo>
                <a:lnTo>
                  <a:pt x="278621" y="24759"/>
                </a:lnTo>
                <a:lnTo>
                  <a:pt x="234389" y="6477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752850" y="5592317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0" y="181355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5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1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5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791977" y="5577545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65476" y="4684776"/>
            <a:ext cx="377190" cy="300355"/>
          </a:xfrm>
          <a:custGeom>
            <a:avLst/>
            <a:gdLst/>
            <a:ahLst/>
            <a:cxnLst/>
            <a:rect l="l" t="t" r="r" b="b"/>
            <a:pathLst>
              <a:path w="377189" h="300354">
                <a:moveTo>
                  <a:pt x="0" y="0"/>
                </a:moveTo>
                <a:lnTo>
                  <a:pt x="377050" y="300291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008857" y="4947351"/>
            <a:ext cx="83820" cy="77470"/>
          </a:xfrm>
          <a:custGeom>
            <a:avLst/>
            <a:gdLst/>
            <a:ahLst/>
            <a:cxnLst/>
            <a:rect l="l" t="t" r="r" b="b"/>
            <a:pathLst>
              <a:path w="83819" h="77470">
                <a:moveTo>
                  <a:pt x="47472" y="0"/>
                </a:moveTo>
                <a:lnTo>
                  <a:pt x="0" y="59601"/>
                </a:lnTo>
                <a:lnTo>
                  <a:pt x="83337" y="77279"/>
                </a:lnTo>
                <a:lnTo>
                  <a:pt x="474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362705" y="5252465"/>
            <a:ext cx="356870" cy="313690"/>
          </a:xfrm>
          <a:custGeom>
            <a:avLst/>
            <a:gdLst/>
            <a:ahLst/>
            <a:cxnLst/>
            <a:rect l="l" t="t" r="r" b="b"/>
            <a:pathLst>
              <a:path w="356870" h="313689">
                <a:moveTo>
                  <a:pt x="0" y="0"/>
                </a:moveTo>
                <a:lnTo>
                  <a:pt x="356704" y="31353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67373" y="5510505"/>
            <a:ext cx="123825" cy="118745"/>
          </a:xfrm>
          <a:custGeom>
            <a:avLst/>
            <a:gdLst/>
            <a:ahLst/>
            <a:cxnLst/>
            <a:rect l="l" t="t" r="r" b="b"/>
            <a:pathLst>
              <a:path w="123825" h="118745">
                <a:moveTo>
                  <a:pt x="75463" y="0"/>
                </a:moveTo>
                <a:lnTo>
                  <a:pt x="0" y="85839"/>
                </a:lnTo>
                <a:lnTo>
                  <a:pt x="123571" y="118389"/>
                </a:lnTo>
                <a:lnTo>
                  <a:pt x="75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134611" y="6001511"/>
            <a:ext cx="163068" cy="1615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053333" y="4988814"/>
            <a:ext cx="373380" cy="363220"/>
          </a:xfrm>
          <a:custGeom>
            <a:avLst/>
            <a:gdLst/>
            <a:ahLst/>
            <a:cxnLst/>
            <a:rect l="l" t="t" r="r" b="b"/>
            <a:pathLst>
              <a:path w="373379" h="363220">
                <a:moveTo>
                  <a:pt x="186690" y="0"/>
                </a:moveTo>
                <a:lnTo>
                  <a:pt x="137058" y="6477"/>
                </a:lnTo>
                <a:lnTo>
                  <a:pt x="92461" y="24759"/>
                </a:lnTo>
                <a:lnTo>
                  <a:pt x="54678" y="53116"/>
                </a:lnTo>
                <a:lnTo>
                  <a:pt x="25487" y="89820"/>
                </a:lnTo>
                <a:lnTo>
                  <a:pt x="6668" y="133142"/>
                </a:lnTo>
                <a:lnTo>
                  <a:pt x="0" y="181356"/>
                </a:lnTo>
                <a:lnTo>
                  <a:pt x="6668" y="229569"/>
                </a:lnTo>
                <a:lnTo>
                  <a:pt x="25487" y="272891"/>
                </a:lnTo>
                <a:lnTo>
                  <a:pt x="54678" y="309595"/>
                </a:lnTo>
                <a:lnTo>
                  <a:pt x="92461" y="337952"/>
                </a:lnTo>
                <a:lnTo>
                  <a:pt x="137058" y="356234"/>
                </a:lnTo>
                <a:lnTo>
                  <a:pt x="186690" y="362712"/>
                </a:lnTo>
                <a:lnTo>
                  <a:pt x="236321" y="356234"/>
                </a:lnTo>
                <a:lnTo>
                  <a:pt x="280918" y="337952"/>
                </a:lnTo>
                <a:lnTo>
                  <a:pt x="318701" y="309595"/>
                </a:lnTo>
                <a:lnTo>
                  <a:pt x="347892" y="272891"/>
                </a:lnTo>
                <a:lnTo>
                  <a:pt x="366711" y="229569"/>
                </a:lnTo>
                <a:lnTo>
                  <a:pt x="373380" y="181356"/>
                </a:lnTo>
                <a:lnTo>
                  <a:pt x="366711" y="133142"/>
                </a:lnTo>
                <a:lnTo>
                  <a:pt x="347892" y="89820"/>
                </a:lnTo>
                <a:lnTo>
                  <a:pt x="318701" y="53116"/>
                </a:lnTo>
                <a:lnTo>
                  <a:pt x="280918" y="24759"/>
                </a:lnTo>
                <a:lnTo>
                  <a:pt x="236321" y="6477"/>
                </a:lnTo>
                <a:lnTo>
                  <a:pt x="186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053333" y="4988814"/>
            <a:ext cx="373380" cy="363220"/>
          </a:xfrm>
          <a:custGeom>
            <a:avLst/>
            <a:gdLst/>
            <a:ahLst/>
            <a:cxnLst/>
            <a:rect l="l" t="t" r="r" b="b"/>
            <a:pathLst>
              <a:path w="373379" h="363220">
                <a:moveTo>
                  <a:pt x="0" y="181356"/>
                </a:moveTo>
                <a:lnTo>
                  <a:pt x="6668" y="133142"/>
                </a:lnTo>
                <a:lnTo>
                  <a:pt x="25487" y="89820"/>
                </a:lnTo>
                <a:lnTo>
                  <a:pt x="54678" y="53116"/>
                </a:lnTo>
                <a:lnTo>
                  <a:pt x="92461" y="24759"/>
                </a:lnTo>
                <a:lnTo>
                  <a:pt x="137058" y="6477"/>
                </a:lnTo>
                <a:lnTo>
                  <a:pt x="186690" y="0"/>
                </a:lnTo>
                <a:lnTo>
                  <a:pt x="236321" y="6477"/>
                </a:lnTo>
                <a:lnTo>
                  <a:pt x="280918" y="24759"/>
                </a:lnTo>
                <a:lnTo>
                  <a:pt x="318701" y="53116"/>
                </a:lnTo>
                <a:lnTo>
                  <a:pt x="347892" y="89820"/>
                </a:lnTo>
                <a:lnTo>
                  <a:pt x="366711" y="133142"/>
                </a:lnTo>
                <a:lnTo>
                  <a:pt x="373380" y="181356"/>
                </a:lnTo>
                <a:lnTo>
                  <a:pt x="366711" y="229569"/>
                </a:lnTo>
                <a:lnTo>
                  <a:pt x="347892" y="272891"/>
                </a:lnTo>
                <a:lnTo>
                  <a:pt x="318701" y="309595"/>
                </a:lnTo>
                <a:lnTo>
                  <a:pt x="280918" y="337952"/>
                </a:lnTo>
                <a:lnTo>
                  <a:pt x="236321" y="356234"/>
                </a:lnTo>
                <a:lnTo>
                  <a:pt x="186690" y="362712"/>
                </a:lnTo>
                <a:lnTo>
                  <a:pt x="137058" y="356234"/>
                </a:lnTo>
                <a:lnTo>
                  <a:pt x="92461" y="337952"/>
                </a:lnTo>
                <a:lnTo>
                  <a:pt x="54678" y="309595"/>
                </a:lnTo>
                <a:lnTo>
                  <a:pt x="25487" y="272891"/>
                </a:lnTo>
                <a:lnTo>
                  <a:pt x="6668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3093477" y="501239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023031" y="5328665"/>
            <a:ext cx="147955" cy="257810"/>
          </a:xfrm>
          <a:custGeom>
            <a:avLst/>
            <a:gdLst/>
            <a:ahLst/>
            <a:cxnLst/>
            <a:rect l="l" t="t" r="r" b="b"/>
            <a:pathLst>
              <a:path w="147955" h="257810">
                <a:moveTo>
                  <a:pt x="147650" y="0"/>
                </a:moveTo>
                <a:lnTo>
                  <a:pt x="0" y="25723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975611" y="5540936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80" h="127635">
                <a:moveTo>
                  <a:pt x="7327" y="0"/>
                </a:moveTo>
                <a:lnTo>
                  <a:pt x="0" y="127584"/>
                </a:lnTo>
                <a:lnTo>
                  <a:pt x="106464" y="56896"/>
                </a:lnTo>
                <a:lnTo>
                  <a:pt x="7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743961" y="5668517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743961" y="5668517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782327" y="5691845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587751" y="6156959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199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399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199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587751" y="6156959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199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199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399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052572" y="6120384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199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399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199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052572" y="6120384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199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199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399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747962" y="6006846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704335" y="6029939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975610" y="6006846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950187" y="6029939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062221" y="5894070"/>
            <a:ext cx="48895" cy="46990"/>
          </a:xfrm>
          <a:custGeom>
            <a:avLst/>
            <a:gdLst/>
            <a:ahLst/>
            <a:cxnLst/>
            <a:rect l="l" t="t" r="r" b="b"/>
            <a:pathLst>
              <a:path w="48895" h="46989">
                <a:moveTo>
                  <a:pt x="0" y="0"/>
                </a:moveTo>
                <a:lnTo>
                  <a:pt x="48666" y="4677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057554" y="5886437"/>
            <a:ext cx="122555" cy="120650"/>
          </a:xfrm>
          <a:custGeom>
            <a:avLst/>
            <a:gdLst/>
            <a:ahLst/>
            <a:cxnLst/>
            <a:rect l="l" t="t" r="r" b="b"/>
            <a:pathLst>
              <a:path w="122554" h="120650">
                <a:moveTo>
                  <a:pt x="79209" y="0"/>
                </a:moveTo>
                <a:lnTo>
                  <a:pt x="0" y="82410"/>
                </a:lnTo>
                <a:lnTo>
                  <a:pt x="122021" y="120408"/>
                </a:lnTo>
                <a:lnTo>
                  <a:pt x="79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92067" y="5913120"/>
            <a:ext cx="257556" cy="3246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1386913" y="5123520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209794" y="3024377"/>
            <a:ext cx="373380" cy="361315"/>
          </a:xfrm>
          <a:custGeom>
            <a:avLst/>
            <a:gdLst/>
            <a:ahLst/>
            <a:cxnLst/>
            <a:rect l="l" t="t" r="r" b="b"/>
            <a:pathLst>
              <a:path w="373379" h="361314">
                <a:moveTo>
                  <a:pt x="186690" y="0"/>
                </a:moveTo>
                <a:lnTo>
                  <a:pt x="137058" y="6451"/>
                </a:lnTo>
                <a:lnTo>
                  <a:pt x="92461" y="24657"/>
                </a:lnTo>
                <a:lnTo>
                  <a:pt x="54678" y="52897"/>
                </a:lnTo>
                <a:lnTo>
                  <a:pt x="25487" y="89447"/>
                </a:lnTo>
                <a:lnTo>
                  <a:pt x="6668" y="132587"/>
                </a:lnTo>
                <a:lnTo>
                  <a:pt x="0" y="180594"/>
                </a:lnTo>
                <a:lnTo>
                  <a:pt x="6668" y="228600"/>
                </a:lnTo>
                <a:lnTo>
                  <a:pt x="25487" y="271740"/>
                </a:lnTo>
                <a:lnTo>
                  <a:pt x="54678" y="308290"/>
                </a:lnTo>
                <a:lnTo>
                  <a:pt x="92461" y="336530"/>
                </a:lnTo>
                <a:lnTo>
                  <a:pt x="137058" y="354736"/>
                </a:lnTo>
                <a:lnTo>
                  <a:pt x="186690" y="361188"/>
                </a:lnTo>
                <a:lnTo>
                  <a:pt x="236321" y="354736"/>
                </a:lnTo>
                <a:lnTo>
                  <a:pt x="280918" y="336530"/>
                </a:lnTo>
                <a:lnTo>
                  <a:pt x="318701" y="308290"/>
                </a:lnTo>
                <a:lnTo>
                  <a:pt x="347892" y="271740"/>
                </a:lnTo>
                <a:lnTo>
                  <a:pt x="366711" y="228600"/>
                </a:lnTo>
                <a:lnTo>
                  <a:pt x="373380" y="180594"/>
                </a:lnTo>
                <a:lnTo>
                  <a:pt x="366711" y="132587"/>
                </a:lnTo>
                <a:lnTo>
                  <a:pt x="347892" y="89447"/>
                </a:lnTo>
                <a:lnTo>
                  <a:pt x="318701" y="52897"/>
                </a:lnTo>
                <a:lnTo>
                  <a:pt x="280918" y="24657"/>
                </a:lnTo>
                <a:lnTo>
                  <a:pt x="236321" y="6451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209794" y="3024377"/>
            <a:ext cx="373380" cy="361315"/>
          </a:xfrm>
          <a:custGeom>
            <a:avLst/>
            <a:gdLst/>
            <a:ahLst/>
            <a:cxnLst/>
            <a:rect l="l" t="t" r="r" b="b"/>
            <a:pathLst>
              <a:path w="373379" h="361314">
                <a:moveTo>
                  <a:pt x="0" y="180594"/>
                </a:moveTo>
                <a:lnTo>
                  <a:pt x="6668" y="132587"/>
                </a:lnTo>
                <a:lnTo>
                  <a:pt x="25487" y="89447"/>
                </a:lnTo>
                <a:lnTo>
                  <a:pt x="54678" y="52897"/>
                </a:lnTo>
                <a:lnTo>
                  <a:pt x="92461" y="24657"/>
                </a:lnTo>
                <a:lnTo>
                  <a:pt x="137058" y="6451"/>
                </a:lnTo>
                <a:lnTo>
                  <a:pt x="186690" y="0"/>
                </a:lnTo>
                <a:lnTo>
                  <a:pt x="236321" y="6451"/>
                </a:lnTo>
                <a:lnTo>
                  <a:pt x="280918" y="24657"/>
                </a:lnTo>
                <a:lnTo>
                  <a:pt x="318701" y="52897"/>
                </a:lnTo>
                <a:lnTo>
                  <a:pt x="347892" y="89447"/>
                </a:lnTo>
                <a:lnTo>
                  <a:pt x="366711" y="132587"/>
                </a:lnTo>
                <a:lnTo>
                  <a:pt x="373380" y="180594"/>
                </a:lnTo>
                <a:lnTo>
                  <a:pt x="366711" y="228600"/>
                </a:lnTo>
                <a:lnTo>
                  <a:pt x="347892" y="271740"/>
                </a:lnTo>
                <a:lnTo>
                  <a:pt x="318701" y="308290"/>
                </a:lnTo>
                <a:lnTo>
                  <a:pt x="280918" y="336530"/>
                </a:lnTo>
                <a:lnTo>
                  <a:pt x="236321" y="354736"/>
                </a:lnTo>
                <a:lnTo>
                  <a:pt x="186690" y="361188"/>
                </a:lnTo>
                <a:lnTo>
                  <a:pt x="137058" y="354736"/>
                </a:lnTo>
                <a:lnTo>
                  <a:pt x="92461" y="336530"/>
                </a:lnTo>
                <a:lnTo>
                  <a:pt x="54678" y="308290"/>
                </a:lnTo>
                <a:lnTo>
                  <a:pt x="25487" y="271740"/>
                </a:lnTo>
                <a:lnTo>
                  <a:pt x="6668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900421" y="3704082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185166" y="0"/>
                </a:moveTo>
                <a:lnTo>
                  <a:pt x="135942" y="6451"/>
                </a:lnTo>
                <a:lnTo>
                  <a:pt x="91710" y="24657"/>
                </a:lnTo>
                <a:lnTo>
                  <a:pt x="54235" y="52897"/>
                </a:lnTo>
                <a:lnTo>
                  <a:pt x="25281" y="89447"/>
                </a:lnTo>
                <a:lnTo>
                  <a:pt x="6614" y="132587"/>
                </a:lnTo>
                <a:lnTo>
                  <a:pt x="0" y="180594"/>
                </a:lnTo>
                <a:lnTo>
                  <a:pt x="6614" y="228600"/>
                </a:lnTo>
                <a:lnTo>
                  <a:pt x="25281" y="271740"/>
                </a:lnTo>
                <a:lnTo>
                  <a:pt x="54235" y="308290"/>
                </a:lnTo>
                <a:lnTo>
                  <a:pt x="91710" y="336530"/>
                </a:lnTo>
                <a:lnTo>
                  <a:pt x="135942" y="354736"/>
                </a:lnTo>
                <a:lnTo>
                  <a:pt x="185166" y="361188"/>
                </a:lnTo>
                <a:lnTo>
                  <a:pt x="234389" y="354736"/>
                </a:lnTo>
                <a:lnTo>
                  <a:pt x="278621" y="336530"/>
                </a:lnTo>
                <a:lnTo>
                  <a:pt x="316096" y="308290"/>
                </a:lnTo>
                <a:lnTo>
                  <a:pt x="345050" y="271740"/>
                </a:lnTo>
                <a:lnTo>
                  <a:pt x="363717" y="228600"/>
                </a:lnTo>
                <a:lnTo>
                  <a:pt x="370332" y="180594"/>
                </a:lnTo>
                <a:lnTo>
                  <a:pt x="363717" y="132587"/>
                </a:lnTo>
                <a:lnTo>
                  <a:pt x="345050" y="89447"/>
                </a:lnTo>
                <a:lnTo>
                  <a:pt x="316096" y="52897"/>
                </a:lnTo>
                <a:lnTo>
                  <a:pt x="278621" y="24657"/>
                </a:lnTo>
                <a:lnTo>
                  <a:pt x="234389" y="6451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900421" y="3704082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0" y="180594"/>
                </a:moveTo>
                <a:lnTo>
                  <a:pt x="6614" y="132587"/>
                </a:lnTo>
                <a:lnTo>
                  <a:pt x="25281" y="89447"/>
                </a:lnTo>
                <a:lnTo>
                  <a:pt x="54235" y="52897"/>
                </a:lnTo>
                <a:lnTo>
                  <a:pt x="91710" y="24657"/>
                </a:lnTo>
                <a:lnTo>
                  <a:pt x="135942" y="6451"/>
                </a:lnTo>
                <a:lnTo>
                  <a:pt x="185166" y="0"/>
                </a:lnTo>
                <a:lnTo>
                  <a:pt x="234389" y="6451"/>
                </a:lnTo>
                <a:lnTo>
                  <a:pt x="278621" y="24657"/>
                </a:lnTo>
                <a:lnTo>
                  <a:pt x="316096" y="52897"/>
                </a:lnTo>
                <a:lnTo>
                  <a:pt x="345050" y="89447"/>
                </a:lnTo>
                <a:lnTo>
                  <a:pt x="363717" y="132587"/>
                </a:lnTo>
                <a:lnTo>
                  <a:pt x="370332" y="180594"/>
                </a:lnTo>
                <a:lnTo>
                  <a:pt x="363717" y="228600"/>
                </a:lnTo>
                <a:lnTo>
                  <a:pt x="345050" y="271740"/>
                </a:lnTo>
                <a:lnTo>
                  <a:pt x="316096" y="308290"/>
                </a:lnTo>
                <a:lnTo>
                  <a:pt x="278621" y="336530"/>
                </a:lnTo>
                <a:lnTo>
                  <a:pt x="234389" y="354736"/>
                </a:lnTo>
                <a:lnTo>
                  <a:pt x="185166" y="361188"/>
                </a:lnTo>
                <a:lnTo>
                  <a:pt x="135942" y="354736"/>
                </a:lnTo>
                <a:lnTo>
                  <a:pt x="91710" y="336530"/>
                </a:lnTo>
                <a:lnTo>
                  <a:pt x="54235" y="308290"/>
                </a:lnTo>
                <a:lnTo>
                  <a:pt x="25281" y="271740"/>
                </a:lnTo>
                <a:lnTo>
                  <a:pt x="6614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4938039" y="372660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179491" y="3364229"/>
            <a:ext cx="147955" cy="257810"/>
          </a:xfrm>
          <a:custGeom>
            <a:avLst/>
            <a:gdLst/>
            <a:ahLst/>
            <a:cxnLst/>
            <a:rect l="l" t="t" r="r" b="b"/>
            <a:pathLst>
              <a:path w="147954" h="257810">
                <a:moveTo>
                  <a:pt x="147650" y="0"/>
                </a:moveTo>
                <a:lnTo>
                  <a:pt x="0" y="25723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132071" y="3576501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79" h="127635">
                <a:moveTo>
                  <a:pt x="7327" y="0"/>
                </a:moveTo>
                <a:lnTo>
                  <a:pt x="0" y="127584"/>
                </a:lnTo>
                <a:lnTo>
                  <a:pt x="106464" y="56896"/>
                </a:lnTo>
                <a:lnTo>
                  <a:pt x="7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744211" y="4191000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744211" y="4191000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209032" y="4154423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200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400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200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209032" y="4154423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200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200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400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904422" y="4040885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860795" y="4063979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132070" y="4040885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106647" y="4063979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527797" y="4335017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40" h="363220">
                <a:moveTo>
                  <a:pt x="185166" y="0"/>
                </a:moveTo>
                <a:lnTo>
                  <a:pt x="135942" y="6477"/>
                </a:lnTo>
                <a:lnTo>
                  <a:pt x="91710" y="24759"/>
                </a:lnTo>
                <a:lnTo>
                  <a:pt x="54235" y="53116"/>
                </a:lnTo>
                <a:lnTo>
                  <a:pt x="25281" y="89820"/>
                </a:lnTo>
                <a:lnTo>
                  <a:pt x="6614" y="133142"/>
                </a:lnTo>
                <a:lnTo>
                  <a:pt x="0" y="181355"/>
                </a:lnTo>
                <a:lnTo>
                  <a:pt x="6614" y="229569"/>
                </a:lnTo>
                <a:lnTo>
                  <a:pt x="25281" y="272891"/>
                </a:lnTo>
                <a:lnTo>
                  <a:pt x="54235" y="309595"/>
                </a:lnTo>
                <a:lnTo>
                  <a:pt x="91710" y="337952"/>
                </a:lnTo>
                <a:lnTo>
                  <a:pt x="135942" y="356234"/>
                </a:lnTo>
                <a:lnTo>
                  <a:pt x="185166" y="362711"/>
                </a:lnTo>
                <a:lnTo>
                  <a:pt x="234389" y="356234"/>
                </a:lnTo>
                <a:lnTo>
                  <a:pt x="278621" y="337952"/>
                </a:lnTo>
                <a:lnTo>
                  <a:pt x="316096" y="309595"/>
                </a:lnTo>
                <a:lnTo>
                  <a:pt x="345050" y="272891"/>
                </a:lnTo>
                <a:lnTo>
                  <a:pt x="363717" y="229569"/>
                </a:lnTo>
                <a:lnTo>
                  <a:pt x="370332" y="181355"/>
                </a:lnTo>
                <a:lnTo>
                  <a:pt x="363717" y="133142"/>
                </a:lnTo>
                <a:lnTo>
                  <a:pt x="345050" y="89820"/>
                </a:lnTo>
                <a:lnTo>
                  <a:pt x="316096" y="53116"/>
                </a:lnTo>
                <a:lnTo>
                  <a:pt x="278621" y="24759"/>
                </a:lnTo>
                <a:lnTo>
                  <a:pt x="234389" y="6477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527797" y="4335017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40" h="363220">
                <a:moveTo>
                  <a:pt x="0" y="181355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5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1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5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7567051" y="4320245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137654" y="3995165"/>
            <a:ext cx="356870" cy="313690"/>
          </a:xfrm>
          <a:custGeom>
            <a:avLst/>
            <a:gdLst/>
            <a:ahLst/>
            <a:cxnLst/>
            <a:rect l="l" t="t" r="r" b="b"/>
            <a:pathLst>
              <a:path w="356870" h="313689">
                <a:moveTo>
                  <a:pt x="0" y="0"/>
                </a:moveTo>
                <a:lnTo>
                  <a:pt x="356704" y="31353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442320" y="4253205"/>
            <a:ext cx="123825" cy="118745"/>
          </a:xfrm>
          <a:custGeom>
            <a:avLst/>
            <a:gdLst/>
            <a:ahLst/>
            <a:cxnLst/>
            <a:rect l="l" t="t" r="r" b="b"/>
            <a:pathLst>
              <a:path w="123825" h="118745">
                <a:moveTo>
                  <a:pt x="75463" y="0"/>
                </a:moveTo>
                <a:lnTo>
                  <a:pt x="0" y="85839"/>
                </a:lnTo>
                <a:lnTo>
                  <a:pt x="123571" y="118389"/>
                </a:lnTo>
                <a:lnTo>
                  <a:pt x="75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909559" y="4744211"/>
            <a:ext cx="163068" cy="1615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28281" y="3731514"/>
            <a:ext cx="373380" cy="363220"/>
          </a:xfrm>
          <a:custGeom>
            <a:avLst/>
            <a:gdLst/>
            <a:ahLst/>
            <a:cxnLst/>
            <a:rect l="l" t="t" r="r" b="b"/>
            <a:pathLst>
              <a:path w="373379" h="363220">
                <a:moveTo>
                  <a:pt x="186690" y="0"/>
                </a:moveTo>
                <a:lnTo>
                  <a:pt x="137058" y="6477"/>
                </a:lnTo>
                <a:lnTo>
                  <a:pt x="92461" y="24759"/>
                </a:lnTo>
                <a:lnTo>
                  <a:pt x="54678" y="53116"/>
                </a:lnTo>
                <a:lnTo>
                  <a:pt x="25487" y="89820"/>
                </a:lnTo>
                <a:lnTo>
                  <a:pt x="6668" y="133142"/>
                </a:lnTo>
                <a:lnTo>
                  <a:pt x="0" y="181356"/>
                </a:lnTo>
                <a:lnTo>
                  <a:pt x="6668" y="229569"/>
                </a:lnTo>
                <a:lnTo>
                  <a:pt x="25487" y="272891"/>
                </a:lnTo>
                <a:lnTo>
                  <a:pt x="54678" y="309595"/>
                </a:lnTo>
                <a:lnTo>
                  <a:pt x="92461" y="337952"/>
                </a:lnTo>
                <a:lnTo>
                  <a:pt x="137058" y="356234"/>
                </a:lnTo>
                <a:lnTo>
                  <a:pt x="186690" y="362712"/>
                </a:lnTo>
                <a:lnTo>
                  <a:pt x="236321" y="356234"/>
                </a:lnTo>
                <a:lnTo>
                  <a:pt x="280918" y="337952"/>
                </a:lnTo>
                <a:lnTo>
                  <a:pt x="318701" y="309595"/>
                </a:lnTo>
                <a:lnTo>
                  <a:pt x="347892" y="272891"/>
                </a:lnTo>
                <a:lnTo>
                  <a:pt x="366711" y="229569"/>
                </a:lnTo>
                <a:lnTo>
                  <a:pt x="373380" y="181356"/>
                </a:lnTo>
                <a:lnTo>
                  <a:pt x="366711" y="133142"/>
                </a:lnTo>
                <a:lnTo>
                  <a:pt x="347892" y="89820"/>
                </a:lnTo>
                <a:lnTo>
                  <a:pt x="318701" y="53116"/>
                </a:lnTo>
                <a:lnTo>
                  <a:pt x="280918" y="24759"/>
                </a:lnTo>
                <a:lnTo>
                  <a:pt x="236321" y="6477"/>
                </a:lnTo>
                <a:lnTo>
                  <a:pt x="186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828281" y="3731514"/>
            <a:ext cx="373380" cy="363220"/>
          </a:xfrm>
          <a:custGeom>
            <a:avLst/>
            <a:gdLst/>
            <a:ahLst/>
            <a:cxnLst/>
            <a:rect l="l" t="t" r="r" b="b"/>
            <a:pathLst>
              <a:path w="373379" h="363220">
                <a:moveTo>
                  <a:pt x="0" y="181356"/>
                </a:moveTo>
                <a:lnTo>
                  <a:pt x="6668" y="133142"/>
                </a:lnTo>
                <a:lnTo>
                  <a:pt x="25487" y="89820"/>
                </a:lnTo>
                <a:lnTo>
                  <a:pt x="54678" y="53116"/>
                </a:lnTo>
                <a:lnTo>
                  <a:pt x="92461" y="24759"/>
                </a:lnTo>
                <a:lnTo>
                  <a:pt x="137058" y="6477"/>
                </a:lnTo>
                <a:lnTo>
                  <a:pt x="186690" y="0"/>
                </a:lnTo>
                <a:lnTo>
                  <a:pt x="236321" y="6477"/>
                </a:lnTo>
                <a:lnTo>
                  <a:pt x="280918" y="24759"/>
                </a:lnTo>
                <a:lnTo>
                  <a:pt x="318701" y="53116"/>
                </a:lnTo>
                <a:lnTo>
                  <a:pt x="347892" y="89820"/>
                </a:lnTo>
                <a:lnTo>
                  <a:pt x="366711" y="133142"/>
                </a:lnTo>
                <a:lnTo>
                  <a:pt x="373380" y="181356"/>
                </a:lnTo>
                <a:lnTo>
                  <a:pt x="366711" y="229569"/>
                </a:lnTo>
                <a:lnTo>
                  <a:pt x="347892" y="272891"/>
                </a:lnTo>
                <a:lnTo>
                  <a:pt x="318701" y="309595"/>
                </a:lnTo>
                <a:lnTo>
                  <a:pt x="280918" y="337952"/>
                </a:lnTo>
                <a:lnTo>
                  <a:pt x="236321" y="356234"/>
                </a:lnTo>
                <a:lnTo>
                  <a:pt x="186690" y="362712"/>
                </a:lnTo>
                <a:lnTo>
                  <a:pt x="137058" y="356234"/>
                </a:lnTo>
                <a:lnTo>
                  <a:pt x="92461" y="337952"/>
                </a:lnTo>
                <a:lnTo>
                  <a:pt x="54678" y="309595"/>
                </a:lnTo>
                <a:lnTo>
                  <a:pt x="25487" y="272891"/>
                </a:lnTo>
                <a:lnTo>
                  <a:pt x="6668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6868552" y="375509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797979" y="4071365"/>
            <a:ext cx="147955" cy="257810"/>
          </a:xfrm>
          <a:custGeom>
            <a:avLst/>
            <a:gdLst/>
            <a:ahLst/>
            <a:cxnLst/>
            <a:rect l="l" t="t" r="r" b="b"/>
            <a:pathLst>
              <a:path w="147954" h="257810">
                <a:moveTo>
                  <a:pt x="147650" y="0"/>
                </a:moveTo>
                <a:lnTo>
                  <a:pt x="0" y="25723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750559" y="4283637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79" h="127635">
                <a:moveTo>
                  <a:pt x="7327" y="0"/>
                </a:moveTo>
                <a:lnTo>
                  <a:pt x="0" y="127584"/>
                </a:lnTo>
                <a:lnTo>
                  <a:pt x="106464" y="56895"/>
                </a:lnTo>
                <a:lnTo>
                  <a:pt x="7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837169" y="4636770"/>
            <a:ext cx="48895" cy="46990"/>
          </a:xfrm>
          <a:custGeom>
            <a:avLst/>
            <a:gdLst/>
            <a:ahLst/>
            <a:cxnLst/>
            <a:rect l="l" t="t" r="r" b="b"/>
            <a:pathLst>
              <a:path w="48895" h="46989">
                <a:moveTo>
                  <a:pt x="0" y="0"/>
                </a:moveTo>
                <a:lnTo>
                  <a:pt x="48666" y="4677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832501" y="4629137"/>
            <a:ext cx="122555" cy="120650"/>
          </a:xfrm>
          <a:custGeom>
            <a:avLst/>
            <a:gdLst/>
            <a:ahLst/>
            <a:cxnLst/>
            <a:rect l="l" t="t" r="r" b="b"/>
            <a:pathLst>
              <a:path w="122554" h="120650">
                <a:moveTo>
                  <a:pt x="79209" y="0"/>
                </a:moveTo>
                <a:lnTo>
                  <a:pt x="0" y="82410"/>
                </a:lnTo>
                <a:lnTo>
                  <a:pt x="122021" y="120408"/>
                </a:lnTo>
                <a:lnTo>
                  <a:pt x="79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68540" y="4655820"/>
            <a:ext cx="256032" cy="324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553455" y="3293364"/>
            <a:ext cx="1245870" cy="515620"/>
          </a:xfrm>
          <a:custGeom>
            <a:avLst/>
            <a:gdLst/>
            <a:ahLst/>
            <a:cxnLst/>
            <a:rect l="l" t="t" r="r" b="b"/>
            <a:pathLst>
              <a:path w="1245870" h="515620">
                <a:moveTo>
                  <a:pt x="0" y="0"/>
                </a:moveTo>
                <a:lnTo>
                  <a:pt x="1245870" y="515226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73026" y="3768529"/>
            <a:ext cx="85090" cy="70485"/>
          </a:xfrm>
          <a:custGeom>
            <a:avLst/>
            <a:gdLst/>
            <a:ahLst/>
            <a:cxnLst/>
            <a:rect l="l" t="t" r="r" b="b"/>
            <a:pathLst>
              <a:path w="85090" h="70485">
                <a:moveTo>
                  <a:pt x="29121" y="0"/>
                </a:moveTo>
                <a:lnTo>
                  <a:pt x="0" y="70408"/>
                </a:lnTo>
                <a:lnTo>
                  <a:pt x="84975" y="64325"/>
                </a:lnTo>
                <a:lnTo>
                  <a:pt x="291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119621" y="5086350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185166" y="0"/>
                </a:moveTo>
                <a:lnTo>
                  <a:pt x="135942" y="6451"/>
                </a:lnTo>
                <a:lnTo>
                  <a:pt x="91710" y="24657"/>
                </a:lnTo>
                <a:lnTo>
                  <a:pt x="54235" y="52897"/>
                </a:lnTo>
                <a:lnTo>
                  <a:pt x="25281" y="89447"/>
                </a:lnTo>
                <a:lnTo>
                  <a:pt x="6614" y="132587"/>
                </a:lnTo>
                <a:lnTo>
                  <a:pt x="0" y="180594"/>
                </a:lnTo>
                <a:lnTo>
                  <a:pt x="6614" y="228600"/>
                </a:lnTo>
                <a:lnTo>
                  <a:pt x="25281" y="271740"/>
                </a:lnTo>
                <a:lnTo>
                  <a:pt x="54235" y="308290"/>
                </a:lnTo>
                <a:lnTo>
                  <a:pt x="91710" y="336530"/>
                </a:lnTo>
                <a:lnTo>
                  <a:pt x="135942" y="354736"/>
                </a:lnTo>
                <a:lnTo>
                  <a:pt x="185166" y="361188"/>
                </a:lnTo>
                <a:lnTo>
                  <a:pt x="234389" y="354736"/>
                </a:lnTo>
                <a:lnTo>
                  <a:pt x="278621" y="336530"/>
                </a:lnTo>
                <a:lnTo>
                  <a:pt x="316096" y="308290"/>
                </a:lnTo>
                <a:lnTo>
                  <a:pt x="345050" y="271740"/>
                </a:lnTo>
                <a:lnTo>
                  <a:pt x="363717" y="228600"/>
                </a:lnTo>
                <a:lnTo>
                  <a:pt x="370332" y="180594"/>
                </a:lnTo>
                <a:lnTo>
                  <a:pt x="363717" y="132587"/>
                </a:lnTo>
                <a:lnTo>
                  <a:pt x="345050" y="89447"/>
                </a:lnTo>
                <a:lnTo>
                  <a:pt x="316096" y="52897"/>
                </a:lnTo>
                <a:lnTo>
                  <a:pt x="278621" y="24657"/>
                </a:lnTo>
                <a:lnTo>
                  <a:pt x="234389" y="6451"/>
                </a:lnTo>
                <a:lnTo>
                  <a:pt x="1851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119621" y="5086350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0" y="180594"/>
                </a:moveTo>
                <a:lnTo>
                  <a:pt x="6614" y="132587"/>
                </a:lnTo>
                <a:lnTo>
                  <a:pt x="25281" y="89447"/>
                </a:lnTo>
                <a:lnTo>
                  <a:pt x="54235" y="52897"/>
                </a:lnTo>
                <a:lnTo>
                  <a:pt x="91710" y="24657"/>
                </a:lnTo>
                <a:lnTo>
                  <a:pt x="135942" y="6451"/>
                </a:lnTo>
                <a:lnTo>
                  <a:pt x="185166" y="0"/>
                </a:lnTo>
                <a:lnTo>
                  <a:pt x="234389" y="6451"/>
                </a:lnTo>
                <a:lnTo>
                  <a:pt x="278621" y="24657"/>
                </a:lnTo>
                <a:lnTo>
                  <a:pt x="316096" y="52897"/>
                </a:lnTo>
                <a:lnTo>
                  <a:pt x="345050" y="89447"/>
                </a:lnTo>
                <a:lnTo>
                  <a:pt x="363717" y="132587"/>
                </a:lnTo>
                <a:lnTo>
                  <a:pt x="370332" y="180594"/>
                </a:lnTo>
                <a:lnTo>
                  <a:pt x="363717" y="228600"/>
                </a:lnTo>
                <a:lnTo>
                  <a:pt x="345050" y="271740"/>
                </a:lnTo>
                <a:lnTo>
                  <a:pt x="316096" y="308290"/>
                </a:lnTo>
                <a:lnTo>
                  <a:pt x="278621" y="336530"/>
                </a:lnTo>
                <a:lnTo>
                  <a:pt x="234389" y="354736"/>
                </a:lnTo>
                <a:lnTo>
                  <a:pt x="185166" y="361188"/>
                </a:lnTo>
                <a:lnTo>
                  <a:pt x="135942" y="354736"/>
                </a:lnTo>
                <a:lnTo>
                  <a:pt x="91710" y="336530"/>
                </a:lnTo>
                <a:lnTo>
                  <a:pt x="54235" y="308290"/>
                </a:lnTo>
                <a:lnTo>
                  <a:pt x="25281" y="271740"/>
                </a:lnTo>
                <a:lnTo>
                  <a:pt x="6614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6197038" y="5071132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469379" y="5576315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469379" y="5576315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98464" y="5407152"/>
            <a:ext cx="217932" cy="3261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392417" y="5426202"/>
            <a:ext cx="58419" cy="75565"/>
          </a:xfrm>
          <a:custGeom>
            <a:avLst/>
            <a:gdLst/>
            <a:ahLst/>
            <a:cxnLst/>
            <a:rect l="l" t="t" r="r" b="b"/>
            <a:pathLst>
              <a:path w="58420" h="75564">
                <a:moveTo>
                  <a:pt x="0" y="0"/>
                </a:moveTo>
                <a:lnTo>
                  <a:pt x="57823" y="753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393313" y="5451611"/>
            <a:ext cx="114935" cy="125730"/>
          </a:xfrm>
          <a:custGeom>
            <a:avLst/>
            <a:gdLst/>
            <a:ahLst/>
            <a:cxnLst/>
            <a:rect l="l" t="t" r="r" b="b"/>
            <a:pathLst>
              <a:path w="114934" h="125729">
                <a:moveTo>
                  <a:pt x="90665" y="0"/>
                </a:moveTo>
                <a:lnTo>
                  <a:pt x="0" y="69596"/>
                </a:lnTo>
                <a:lnTo>
                  <a:pt x="114922" y="125463"/>
                </a:lnTo>
                <a:lnTo>
                  <a:pt x="90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518909" y="4411217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518909" y="4411217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6557401" y="4434545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6725135" y="4730496"/>
            <a:ext cx="262404" cy="2895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438544" y="4777740"/>
            <a:ext cx="149860" cy="260985"/>
          </a:xfrm>
          <a:custGeom>
            <a:avLst/>
            <a:gdLst/>
            <a:ahLst/>
            <a:cxnLst/>
            <a:rect l="l" t="t" r="r" b="b"/>
            <a:pathLst>
              <a:path w="149859" h="260985">
                <a:moveTo>
                  <a:pt x="149707" y="0"/>
                </a:moveTo>
                <a:lnTo>
                  <a:pt x="0" y="260413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406898" y="5008157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4940" y="0"/>
                </a:moveTo>
                <a:lnTo>
                  <a:pt x="0" y="85051"/>
                </a:lnTo>
                <a:lnTo>
                  <a:pt x="71005" y="37973"/>
                </a:lnTo>
                <a:lnTo>
                  <a:pt x="49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5249302" y="2732746"/>
            <a:ext cx="2620645" cy="6451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6484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poorest</a:t>
            </a:r>
            <a:r>
              <a:rPr dirty="0" sz="2000" spc="-7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balancing: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664845" algn="l"/>
              </a:tabLst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30	</a:t>
            </a:r>
            <a:r>
              <a:rPr dirty="0" baseline="1388" sz="3000" spc="-7">
                <a:solidFill>
                  <a:srgbClr val="0000CC"/>
                </a:solidFill>
                <a:latin typeface="Times New Roman"/>
                <a:cs typeface="Times New Roman"/>
              </a:rPr>
              <a:t>height(normal) is</a:t>
            </a:r>
            <a:r>
              <a:rPr dirty="0" baseline="1388" sz="3000" spc="-12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baseline="1388" sz="300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endParaRPr baseline="1388" sz="30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94697" y="4307642"/>
            <a:ext cx="11626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Black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322832" y="4597908"/>
            <a:ext cx="487045" cy="326390"/>
          </a:xfrm>
          <a:custGeom>
            <a:avLst/>
            <a:gdLst/>
            <a:ahLst/>
            <a:cxnLst/>
            <a:rect l="l" t="t" r="r" b="b"/>
            <a:pathLst>
              <a:path w="487044" h="326389">
                <a:moveTo>
                  <a:pt x="0" y="0"/>
                </a:moveTo>
                <a:lnTo>
                  <a:pt x="486727" y="32585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777815" y="4885042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392" y="0"/>
                </a:moveTo>
                <a:lnTo>
                  <a:pt x="0" y="63322"/>
                </a:lnTo>
                <a:lnTo>
                  <a:pt x="84518" y="74053"/>
                </a:lnTo>
                <a:lnTo>
                  <a:pt x="42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49" name="object 14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50" name="object 1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384047"/>
            <a:ext cx="237896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01239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03931" y="384047"/>
            <a:ext cx="588873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9254" y="532767"/>
            <a:ext cx="68433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Black-depth</a:t>
            </a:r>
            <a:r>
              <a:rPr dirty="0"/>
              <a:t> </a:t>
            </a:r>
            <a:r>
              <a:rPr dirty="0" spc="-10"/>
              <a:t>Convention</a:t>
            </a:r>
          </a:p>
        </p:txBody>
      </p:sp>
      <p:sp>
        <p:nvSpPr>
          <p:cNvPr id="6" name="object 6"/>
          <p:cNvSpPr/>
          <p:nvPr/>
        </p:nvSpPr>
        <p:spPr>
          <a:xfrm>
            <a:off x="4792979" y="3024377"/>
            <a:ext cx="4059936" cy="2344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2272" y="4150614"/>
            <a:ext cx="3924300" cy="2253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40889" y="453237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5302" y="3362388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0965" y="5297551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2077" y="5343588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2052" y="4262501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165" y="5253101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0715" y="4262501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6490" y="4308538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1477" y="5297551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5327" y="453237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12442" y="2260854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19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12442" y="2260854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19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085339" y="2238438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82873" y="2935985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185166" y="0"/>
                </a:moveTo>
                <a:lnTo>
                  <a:pt x="135942" y="6477"/>
                </a:lnTo>
                <a:lnTo>
                  <a:pt x="91710" y="24759"/>
                </a:lnTo>
                <a:lnTo>
                  <a:pt x="54235" y="53116"/>
                </a:lnTo>
                <a:lnTo>
                  <a:pt x="25281" y="89820"/>
                </a:lnTo>
                <a:lnTo>
                  <a:pt x="6614" y="133142"/>
                </a:lnTo>
                <a:lnTo>
                  <a:pt x="0" y="181355"/>
                </a:lnTo>
                <a:lnTo>
                  <a:pt x="6614" y="229569"/>
                </a:lnTo>
                <a:lnTo>
                  <a:pt x="25281" y="272891"/>
                </a:lnTo>
                <a:lnTo>
                  <a:pt x="54235" y="309595"/>
                </a:lnTo>
                <a:lnTo>
                  <a:pt x="91710" y="337952"/>
                </a:lnTo>
                <a:lnTo>
                  <a:pt x="135942" y="356234"/>
                </a:lnTo>
                <a:lnTo>
                  <a:pt x="185166" y="362711"/>
                </a:lnTo>
                <a:lnTo>
                  <a:pt x="234389" y="356234"/>
                </a:lnTo>
                <a:lnTo>
                  <a:pt x="278621" y="337952"/>
                </a:lnTo>
                <a:lnTo>
                  <a:pt x="316096" y="309595"/>
                </a:lnTo>
                <a:lnTo>
                  <a:pt x="345050" y="272891"/>
                </a:lnTo>
                <a:lnTo>
                  <a:pt x="363717" y="229569"/>
                </a:lnTo>
                <a:lnTo>
                  <a:pt x="370332" y="181355"/>
                </a:lnTo>
                <a:lnTo>
                  <a:pt x="363717" y="133142"/>
                </a:lnTo>
                <a:lnTo>
                  <a:pt x="345050" y="89820"/>
                </a:lnTo>
                <a:lnTo>
                  <a:pt x="316096" y="53116"/>
                </a:lnTo>
                <a:lnTo>
                  <a:pt x="278621" y="24759"/>
                </a:lnTo>
                <a:lnTo>
                  <a:pt x="234389" y="6477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82873" y="2935985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0" y="181355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5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1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5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9318" y="2882645"/>
            <a:ext cx="373380" cy="363220"/>
          </a:xfrm>
          <a:custGeom>
            <a:avLst/>
            <a:gdLst/>
            <a:ahLst/>
            <a:cxnLst/>
            <a:rect l="l" t="t" r="r" b="b"/>
            <a:pathLst>
              <a:path w="373380" h="363219">
                <a:moveTo>
                  <a:pt x="186690" y="0"/>
                </a:moveTo>
                <a:lnTo>
                  <a:pt x="137058" y="6477"/>
                </a:lnTo>
                <a:lnTo>
                  <a:pt x="92461" y="24759"/>
                </a:lnTo>
                <a:lnTo>
                  <a:pt x="54678" y="53116"/>
                </a:lnTo>
                <a:lnTo>
                  <a:pt x="25487" y="89820"/>
                </a:lnTo>
                <a:lnTo>
                  <a:pt x="6668" y="133142"/>
                </a:lnTo>
                <a:lnTo>
                  <a:pt x="0" y="181355"/>
                </a:lnTo>
                <a:lnTo>
                  <a:pt x="6668" y="229569"/>
                </a:lnTo>
                <a:lnTo>
                  <a:pt x="25487" y="272891"/>
                </a:lnTo>
                <a:lnTo>
                  <a:pt x="54678" y="309595"/>
                </a:lnTo>
                <a:lnTo>
                  <a:pt x="92461" y="337952"/>
                </a:lnTo>
                <a:lnTo>
                  <a:pt x="137058" y="356234"/>
                </a:lnTo>
                <a:lnTo>
                  <a:pt x="186690" y="362711"/>
                </a:lnTo>
                <a:lnTo>
                  <a:pt x="236321" y="356234"/>
                </a:lnTo>
                <a:lnTo>
                  <a:pt x="280918" y="337952"/>
                </a:lnTo>
                <a:lnTo>
                  <a:pt x="318701" y="309595"/>
                </a:lnTo>
                <a:lnTo>
                  <a:pt x="347892" y="272891"/>
                </a:lnTo>
                <a:lnTo>
                  <a:pt x="366711" y="229569"/>
                </a:lnTo>
                <a:lnTo>
                  <a:pt x="373380" y="181355"/>
                </a:lnTo>
                <a:lnTo>
                  <a:pt x="366711" y="133142"/>
                </a:lnTo>
                <a:lnTo>
                  <a:pt x="347892" y="89820"/>
                </a:lnTo>
                <a:lnTo>
                  <a:pt x="318701" y="53116"/>
                </a:lnTo>
                <a:lnTo>
                  <a:pt x="280918" y="24759"/>
                </a:lnTo>
                <a:lnTo>
                  <a:pt x="236321" y="6477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9318" y="2882645"/>
            <a:ext cx="373380" cy="363220"/>
          </a:xfrm>
          <a:custGeom>
            <a:avLst/>
            <a:gdLst/>
            <a:ahLst/>
            <a:cxnLst/>
            <a:rect l="l" t="t" r="r" b="b"/>
            <a:pathLst>
              <a:path w="373380" h="363219">
                <a:moveTo>
                  <a:pt x="0" y="181355"/>
                </a:moveTo>
                <a:lnTo>
                  <a:pt x="6668" y="133142"/>
                </a:lnTo>
                <a:lnTo>
                  <a:pt x="25487" y="89820"/>
                </a:lnTo>
                <a:lnTo>
                  <a:pt x="54678" y="53116"/>
                </a:lnTo>
                <a:lnTo>
                  <a:pt x="92461" y="24759"/>
                </a:lnTo>
                <a:lnTo>
                  <a:pt x="137058" y="6477"/>
                </a:lnTo>
                <a:lnTo>
                  <a:pt x="186690" y="0"/>
                </a:lnTo>
                <a:lnTo>
                  <a:pt x="236321" y="6477"/>
                </a:lnTo>
                <a:lnTo>
                  <a:pt x="280918" y="24759"/>
                </a:lnTo>
                <a:lnTo>
                  <a:pt x="318701" y="53116"/>
                </a:lnTo>
                <a:lnTo>
                  <a:pt x="347892" y="89820"/>
                </a:lnTo>
                <a:lnTo>
                  <a:pt x="366711" y="133142"/>
                </a:lnTo>
                <a:lnTo>
                  <a:pt x="373380" y="181355"/>
                </a:lnTo>
                <a:lnTo>
                  <a:pt x="366711" y="229569"/>
                </a:lnTo>
                <a:lnTo>
                  <a:pt x="347892" y="272891"/>
                </a:lnTo>
                <a:lnTo>
                  <a:pt x="318701" y="309595"/>
                </a:lnTo>
                <a:lnTo>
                  <a:pt x="280918" y="337952"/>
                </a:lnTo>
                <a:lnTo>
                  <a:pt x="236321" y="356234"/>
                </a:lnTo>
                <a:lnTo>
                  <a:pt x="186690" y="362711"/>
                </a:lnTo>
                <a:lnTo>
                  <a:pt x="137058" y="356234"/>
                </a:lnTo>
                <a:lnTo>
                  <a:pt x="92461" y="337952"/>
                </a:lnTo>
                <a:lnTo>
                  <a:pt x="54678" y="309595"/>
                </a:lnTo>
                <a:lnTo>
                  <a:pt x="25487" y="272891"/>
                </a:lnTo>
                <a:lnTo>
                  <a:pt x="6668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8159" y="3165348"/>
            <a:ext cx="178308" cy="3642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63161" y="2890266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63161" y="2890266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255327" y="2913126"/>
            <a:ext cx="10280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190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06952" y="3378708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06952" y="3378708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71771" y="3342132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200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400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200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71771" y="3342132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200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200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400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67162" y="3228594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23535" y="3251687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94809" y="3228594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69386" y="3251687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88186" y="29344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88186" y="29344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77227" y="2867088"/>
            <a:ext cx="11309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0890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44" sz="3000" spc="7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baseline="-19444" sz="3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31975" y="3422903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31975" y="3422903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96795" y="3386328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200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400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200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96795" y="3386328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200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200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400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92186" y="3272790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90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48559" y="3295883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19833" y="3272790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94411" y="3295883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88870" y="2934461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185166" y="0"/>
                </a:moveTo>
                <a:lnTo>
                  <a:pt x="135942" y="6477"/>
                </a:lnTo>
                <a:lnTo>
                  <a:pt x="91710" y="24759"/>
                </a:lnTo>
                <a:lnTo>
                  <a:pt x="54235" y="53116"/>
                </a:lnTo>
                <a:lnTo>
                  <a:pt x="25281" y="89820"/>
                </a:lnTo>
                <a:lnTo>
                  <a:pt x="6614" y="133142"/>
                </a:lnTo>
                <a:lnTo>
                  <a:pt x="0" y="181355"/>
                </a:lnTo>
                <a:lnTo>
                  <a:pt x="6614" y="229569"/>
                </a:lnTo>
                <a:lnTo>
                  <a:pt x="25281" y="272891"/>
                </a:lnTo>
                <a:lnTo>
                  <a:pt x="54235" y="309595"/>
                </a:lnTo>
                <a:lnTo>
                  <a:pt x="91710" y="337952"/>
                </a:lnTo>
                <a:lnTo>
                  <a:pt x="135942" y="356234"/>
                </a:lnTo>
                <a:lnTo>
                  <a:pt x="185166" y="362711"/>
                </a:lnTo>
                <a:lnTo>
                  <a:pt x="234389" y="356234"/>
                </a:lnTo>
                <a:lnTo>
                  <a:pt x="278621" y="337952"/>
                </a:lnTo>
                <a:lnTo>
                  <a:pt x="316096" y="309595"/>
                </a:lnTo>
                <a:lnTo>
                  <a:pt x="345050" y="272891"/>
                </a:lnTo>
                <a:lnTo>
                  <a:pt x="363717" y="229569"/>
                </a:lnTo>
                <a:lnTo>
                  <a:pt x="370332" y="181355"/>
                </a:lnTo>
                <a:lnTo>
                  <a:pt x="363717" y="133142"/>
                </a:lnTo>
                <a:lnTo>
                  <a:pt x="345050" y="89820"/>
                </a:lnTo>
                <a:lnTo>
                  <a:pt x="316096" y="53116"/>
                </a:lnTo>
                <a:lnTo>
                  <a:pt x="278621" y="24759"/>
                </a:lnTo>
                <a:lnTo>
                  <a:pt x="234389" y="6477"/>
                </a:lnTo>
                <a:lnTo>
                  <a:pt x="1851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88870" y="2934461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0" y="181355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5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1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5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426652" y="295757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232660" y="3422903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32660" y="3422903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697479" y="3386328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200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400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200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97479" y="3386328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200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200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400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92870" y="3272790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49243" y="3295883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620517" y="3272790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95095" y="3295883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186177" y="1855470"/>
            <a:ext cx="0" cy="308610"/>
          </a:xfrm>
          <a:custGeom>
            <a:avLst/>
            <a:gdLst/>
            <a:ahLst/>
            <a:cxnLst/>
            <a:rect l="l" t="t" r="r" b="b"/>
            <a:pathLst>
              <a:path w="0" h="308610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29034" y="214503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58989" y="2484882"/>
            <a:ext cx="949325" cy="454659"/>
          </a:xfrm>
          <a:custGeom>
            <a:avLst/>
            <a:gdLst/>
            <a:ahLst/>
            <a:cxnLst/>
            <a:rect l="l" t="t" r="r" b="b"/>
            <a:pathLst>
              <a:path w="949325" h="454660">
                <a:moveTo>
                  <a:pt x="948880" y="0"/>
                </a:moveTo>
                <a:lnTo>
                  <a:pt x="0" y="45417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73071" y="2879281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69" h="103505">
                <a:moveTo>
                  <a:pt x="78422" y="0"/>
                </a:moveTo>
                <a:lnTo>
                  <a:pt x="0" y="100901"/>
                </a:lnTo>
                <a:lnTo>
                  <a:pt x="127774" y="103098"/>
                </a:lnTo>
                <a:lnTo>
                  <a:pt x="7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35609" y="30769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367533" y="2529077"/>
            <a:ext cx="774065" cy="447675"/>
          </a:xfrm>
          <a:custGeom>
            <a:avLst/>
            <a:gdLst/>
            <a:ahLst/>
            <a:cxnLst/>
            <a:rect l="l" t="t" r="r" b="b"/>
            <a:pathLst>
              <a:path w="774064" h="447675">
                <a:moveTo>
                  <a:pt x="0" y="0"/>
                </a:moveTo>
                <a:lnTo>
                  <a:pt x="774026" y="447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96464" y="2917682"/>
            <a:ext cx="127635" cy="107314"/>
          </a:xfrm>
          <a:custGeom>
            <a:avLst/>
            <a:gdLst/>
            <a:ahLst/>
            <a:cxnLst/>
            <a:rect l="l" t="t" r="r" b="b"/>
            <a:pathLst>
              <a:path w="127635" h="107314">
                <a:moveTo>
                  <a:pt x="57226" y="0"/>
                </a:moveTo>
                <a:lnTo>
                  <a:pt x="0" y="98945"/>
                </a:lnTo>
                <a:lnTo>
                  <a:pt x="127558" y="106692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835655" y="3159251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 h="0">
                <a:moveTo>
                  <a:pt x="34036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72153" y="31211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37203" y="3115055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8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10585" y="30769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7441565" y="3362388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097202" y="4218051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202935" y="1627632"/>
            <a:ext cx="3121151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40452" y="1610867"/>
            <a:ext cx="3012946" cy="10088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5157215" y="1734185"/>
            <a:ext cx="3060700" cy="830580"/>
          </a:xfrm>
          <a:prstGeom prst="rect">
            <a:avLst/>
          </a:prstGeom>
          <a:solidFill>
            <a:srgbClr val="FFFF99"/>
          </a:solidFill>
          <a:ln w="34747">
            <a:solidFill>
              <a:srgbClr val="FF66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1440" marR="315595">
              <a:lnSpc>
                <a:spcPct val="100000"/>
              </a:lnSpc>
              <a:spcBef>
                <a:spcPts val="200"/>
              </a:spcBef>
            </a:pPr>
            <a:r>
              <a:rPr dirty="0" sz="2400">
                <a:latin typeface="Calibri"/>
                <a:cs typeface="Calibri"/>
              </a:rPr>
              <a:t>All </a:t>
            </a:r>
            <a:r>
              <a:rPr dirty="0" sz="2400" spc="-5">
                <a:latin typeface="Calibri"/>
                <a:cs typeface="Calibri"/>
              </a:rPr>
              <a:t>with the same  </a:t>
            </a:r>
            <a:r>
              <a:rPr dirty="0" sz="2400" spc="-15">
                <a:latin typeface="Calibri"/>
                <a:cs typeface="Calibri"/>
              </a:rPr>
              <a:t>largest </a:t>
            </a:r>
            <a:r>
              <a:rPr dirty="0" sz="2400">
                <a:latin typeface="Calibri"/>
                <a:cs typeface="Calibri"/>
              </a:rPr>
              <a:t>black </a:t>
            </a:r>
            <a:r>
              <a:rPr dirty="0" sz="2400" spc="-5">
                <a:latin typeface="Calibri"/>
                <a:cs typeface="Calibri"/>
              </a:rPr>
              <a:t>depth: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292852" y="5724144"/>
            <a:ext cx="1996439" cy="5760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30367" y="5707379"/>
            <a:ext cx="1778507" cy="6431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247132" y="5678170"/>
            <a:ext cx="1935480" cy="515620"/>
          </a:xfrm>
          <a:prstGeom prst="rect">
            <a:avLst/>
          </a:prstGeom>
          <a:solidFill>
            <a:srgbClr val="CCFFCC"/>
          </a:solidFill>
          <a:ln w="34747">
            <a:solidFill>
              <a:srgbClr val="0000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latin typeface="Palatino Linotype"/>
                <a:cs typeface="Palatino Linotype"/>
              </a:rPr>
              <a:t>ARB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35">
                <a:latin typeface="Palatino Linotype"/>
                <a:cs typeface="Palatino Linotype"/>
              </a:rPr>
              <a:t>Trees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492497" y="5573991"/>
            <a:ext cx="710565" cy="375920"/>
          </a:xfrm>
          <a:custGeom>
            <a:avLst/>
            <a:gdLst/>
            <a:ahLst/>
            <a:cxnLst/>
            <a:rect l="l" t="t" r="r" b="b"/>
            <a:pathLst>
              <a:path w="710564" h="375920">
                <a:moveTo>
                  <a:pt x="710438" y="37570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436367" y="5544313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0" y="0"/>
                </a:moveTo>
                <a:lnTo>
                  <a:pt x="49542" y="69303"/>
                </a:lnTo>
                <a:lnTo>
                  <a:pt x="85166" y="19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07480" y="5183835"/>
            <a:ext cx="450850" cy="450850"/>
          </a:xfrm>
          <a:custGeom>
            <a:avLst/>
            <a:gdLst/>
            <a:ahLst/>
            <a:cxnLst/>
            <a:rect l="l" t="t" r="r" b="b"/>
            <a:pathLst>
              <a:path w="450850" h="450850">
                <a:moveTo>
                  <a:pt x="0" y="450392"/>
                </a:moveTo>
                <a:lnTo>
                  <a:pt x="4503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921955" y="51389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822" y="0"/>
                </a:moveTo>
                <a:lnTo>
                  <a:pt x="0" y="26949"/>
                </a:lnTo>
                <a:lnTo>
                  <a:pt x="53886" y="80822"/>
                </a:lnTo>
                <a:lnTo>
                  <a:pt x="80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384047"/>
            <a:ext cx="566318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17007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19700" y="384047"/>
            <a:ext cx="374141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0770" y="532767"/>
            <a:ext cx="79806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Properties of Red-Black</a:t>
            </a:r>
            <a:r>
              <a:rPr dirty="0" spc="-35"/>
              <a:t> </a:t>
            </a:r>
            <a:r>
              <a:rPr dirty="0" spc="-90"/>
              <a:t>Tree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07352" y="1956244"/>
            <a:ext cx="8218805" cy="4115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205104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200" spc="-5" b="1">
                <a:solidFill>
                  <a:srgbClr val="FF0000"/>
                </a:solidFill>
                <a:latin typeface="Palatino Linotype"/>
                <a:cs typeface="Palatino Linotype"/>
              </a:rPr>
              <a:t>black height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of any </a:t>
            </a:r>
            <a:r>
              <a:rPr dirty="0" sz="22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1072" sz="2175" spc="-7" b="1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tree or </a:t>
            </a:r>
            <a:r>
              <a:rPr dirty="0" sz="22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1072" sz="2175" spc="-7" b="1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tree is well-defind  and is</a:t>
            </a:r>
            <a:r>
              <a:rPr dirty="0" sz="22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22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2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2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1072" sz="2175" spc="-7" b="1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tree,</a:t>
            </a:r>
            <a:r>
              <a:rPr dirty="0" sz="2200" spc="-1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then: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has 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least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baseline="24904" sz="217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-1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internal black</a:t>
            </a:r>
            <a:r>
              <a:rPr dirty="0" sz="2200" spc="-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nodes.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has 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most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4</a:t>
            </a:r>
            <a:r>
              <a:rPr dirty="0" baseline="24904" sz="217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-1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internal</a:t>
            </a:r>
            <a:r>
              <a:rPr dirty="0" sz="22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nodes.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The depth of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black node is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most twice its black</a:t>
            </a:r>
            <a:r>
              <a:rPr dirty="0" sz="22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depth.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22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2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1072" sz="2175" spc="-7" b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tree,</a:t>
            </a:r>
            <a:r>
              <a:rPr dirty="0" sz="2200" spc="-1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then: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has 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least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baseline="24904" sz="217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-2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internal black</a:t>
            </a:r>
            <a:r>
              <a:rPr dirty="0" sz="2200" spc="-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nodes.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has 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most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(4</a:t>
            </a:r>
            <a:r>
              <a:rPr dirty="0" baseline="24904" sz="217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)/2-1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internal</a:t>
            </a:r>
            <a:r>
              <a:rPr dirty="0" sz="2200" spc="-1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nodes.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The depth of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black node is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most twice its black</a:t>
            </a:r>
            <a:r>
              <a:rPr dirty="0" sz="22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depth.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80" y="384047"/>
            <a:ext cx="210007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47443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0136" y="384047"/>
            <a:ext cx="691743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4319" y="532767"/>
            <a:ext cx="75939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Well-Defined </a:t>
            </a:r>
            <a:r>
              <a:rPr dirty="0" spc="-5"/>
              <a:t>Black</a:t>
            </a:r>
            <a:r>
              <a:rPr dirty="0" spc="20"/>
              <a:t> </a:t>
            </a:r>
            <a:r>
              <a:rPr dirty="0" spc="-5"/>
              <a:t>Height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07352" y="1499515"/>
            <a:ext cx="8023859" cy="4984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That “the </a:t>
            </a:r>
            <a:r>
              <a:rPr dirty="0" sz="2200" spc="-5" b="1">
                <a:solidFill>
                  <a:srgbClr val="FF0000"/>
                </a:solidFill>
                <a:latin typeface="Palatino Linotype"/>
                <a:cs typeface="Palatino Linotype"/>
              </a:rPr>
              <a:t>black height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of any </a:t>
            </a:r>
            <a:r>
              <a:rPr dirty="0" sz="22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1072" sz="2175" spc="-7" b="1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tree or </a:t>
            </a:r>
            <a:r>
              <a:rPr dirty="0" sz="22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1072" sz="2175" spc="-7" b="1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tree is well  defind” means </a:t>
            </a:r>
            <a:r>
              <a:rPr dirty="0" sz="2400" spc="-5" b="1" i="1">
                <a:solidFill>
                  <a:srgbClr val="009900"/>
                </a:solidFill>
                <a:latin typeface="Palatino Linotype"/>
                <a:cs typeface="Palatino Linotype"/>
              </a:rPr>
              <a:t>the black length of all external paths from  </a:t>
            </a:r>
            <a:r>
              <a:rPr dirty="0" sz="2400" spc="-5" b="1" i="1">
                <a:solidFill>
                  <a:srgbClr val="009900"/>
                </a:solidFill>
                <a:latin typeface="Palatino Linotype"/>
                <a:cs typeface="Palatino Linotype"/>
              </a:rPr>
              <a:t>the root </a:t>
            </a: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 i="1">
                <a:solidFill>
                  <a:srgbClr val="009900"/>
                </a:solidFill>
                <a:latin typeface="Palatino Linotype"/>
                <a:cs typeface="Palatino Linotype"/>
              </a:rPr>
              <a:t>the</a:t>
            </a:r>
            <a:r>
              <a:rPr dirty="0" sz="2400" spc="20" b="1" i="1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009900"/>
                </a:solidFill>
                <a:latin typeface="Palatino Linotype"/>
                <a:cs typeface="Palatino Linotype"/>
              </a:rPr>
              <a:t>same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Proof: induction on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Base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case: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=0, that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0833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0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(there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is no</a:t>
            </a:r>
            <a:r>
              <a:rPr dirty="0" sz="1800" spc="-19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0833" sz="1800" spc="-7" b="1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  <a:p>
            <a:pPr marL="355600" marR="6540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h+1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its two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subtrees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both </a:t>
            </a:r>
            <a:r>
              <a:rPr dirty="0" sz="24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0833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.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Since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root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red,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the black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length of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all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external paths from the  root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that’s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same as its two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subtrees.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h+1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: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09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Case 1: </a:t>
            </a: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subtrees are</a:t>
            </a:r>
            <a:r>
              <a:rPr dirty="0" sz="2000" spc="-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90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1367" sz="1950" spc="-135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 spc="-90">
                <a:solidFill>
                  <a:srgbClr val="3E3E3E"/>
                </a:solidFill>
                <a:latin typeface="Palatino Linotype"/>
                <a:cs typeface="Palatino Linotype"/>
              </a:rPr>
              <a:t>’s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Case 2: </a:t>
            </a: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subtrees are</a:t>
            </a:r>
            <a:r>
              <a:rPr dirty="0" sz="2000" spc="-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0" i="1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1367" sz="1950" spc="-75">
                <a:solidFill>
                  <a:srgbClr val="3E3E3E"/>
                </a:solidFill>
                <a:latin typeface="Palatino Linotype"/>
                <a:cs typeface="Palatino Linotype"/>
              </a:rPr>
              <a:t>h+1</a:t>
            </a:r>
            <a:r>
              <a:rPr dirty="0" sz="2000" spc="-50">
                <a:solidFill>
                  <a:srgbClr val="3E3E3E"/>
                </a:solidFill>
                <a:latin typeface="Palatino Linotype"/>
                <a:cs typeface="Palatino Linotype"/>
              </a:rPr>
              <a:t>’s</a:t>
            </a:r>
            <a:endParaRPr sz="2000">
              <a:latin typeface="Palatino Linotype"/>
              <a:cs typeface="Palatino Linotype"/>
            </a:endParaRPr>
          </a:p>
          <a:p>
            <a:pPr lvl="1" marL="756285" marR="22860" indent="-286385">
              <a:lnSpc>
                <a:spcPct val="1000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Case 3: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one subtree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an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1367" sz="1950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(black height=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), and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another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 an </a:t>
            </a:r>
            <a:r>
              <a:rPr dirty="0" sz="2000" spc="5" i="1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h+1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(black</a:t>
            </a:r>
            <a:r>
              <a:rPr dirty="0" sz="2000" spc="-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height=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+1)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50844"/>
            <a:ext cx="8036559" cy="405828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marR="123825" indent="-342900">
              <a:lnSpc>
                <a:spcPts val="3030"/>
              </a:lnSpc>
              <a:spcBef>
                <a:spcPts val="47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et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 a red-black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internal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nodes.  Then no node has black depth greater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than  2log(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+1),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which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means that the height of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usual sense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at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most</a:t>
            </a:r>
            <a:r>
              <a:rPr dirty="0" sz="2800" spc="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2log(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+1).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Proof: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9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black height of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.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number of internal  nodes,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least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internal black  nodes, which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baseline="24305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-1, so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+1).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  with greatest depth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external node. All  external nodes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black depth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.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So, the depth is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3708" y="36576"/>
            <a:ext cx="63474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0908" y="772667"/>
            <a:ext cx="3232404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37303" y="772667"/>
            <a:ext cx="287273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05865" marR="5080" indent="-45720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Bound on Depth </a:t>
            </a:r>
            <a:r>
              <a:rPr dirty="0" spc="-10"/>
              <a:t>of  </a:t>
            </a:r>
            <a:r>
              <a:rPr dirty="0" spc="-5"/>
              <a:t>Node in</a:t>
            </a:r>
            <a:r>
              <a:rPr dirty="0" spc="5"/>
              <a:t> </a:t>
            </a:r>
            <a:r>
              <a:rPr dirty="0" spc="-65"/>
              <a:t>RBTree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115" y="1659318"/>
            <a:ext cx="560641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lack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height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constraint: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2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 violation </a:t>
            </a:r>
            <a:r>
              <a:rPr dirty="0" sz="2400" b="1" i="1">
                <a:solidFill>
                  <a:srgbClr val="FF0000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inserting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red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Color</a:t>
            </a:r>
            <a:r>
              <a:rPr dirty="0" sz="24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constraint: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0333" y="3431285"/>
            <a:ext cx="368935" cy="363220"/>
          </a:xfrm>
          <a:custGeom>
            <a:avLst/>
            <a:gdLst/>
            <a:ahLst/>
            <a:cxnLst/>
            <a:rect l="l" t="t" r="r" b="b"/>
            <a:pathLst>
              <a:path w="368935" h="363220">
                <a:moveTo>
                  <a:pt x="184404" y="0"/>
                </a:moveTo>
                <a:lnTo>
                  <a:pt x="135382" y="6477"/>
                </a:lnTo>
                <a:lnTo>
                  <a:pt x="91332" y="24759"/>
                </a:lnTo>
                <a:lnTo>
                  <a:pt x="54011" y="53116"/>
                </a:lnTo>
                <a:lnTo>
                  <a:pt x="25177" y="89820"/>
                </a:lnTo>
                <a:lnTo>
                  <a:pt x="6587" y="133142"/>
                </a:lnTo>
                <a:lnTo>
                  <a:pt x="0" y="181356"/>
                </a:lnTo>
                <a:lnTo>
                  <a:pt x="6587" y="229569"/>
                </a:lnTo>
                <a:lnTo>
                  <a:pt x="25177" y="272891"/>
                </a:lnTo>
                <a:lnTo>
                  <a:pt x="54011" y="309595"/>
                </a:lnTo>
                <a:lnTo>
                  <a:pt x="91332" y="337952"/>
                </a:lnTo>
                <a:lnTo>
                  <a:pt x="135382" y="356234"/>
                </a:lnTo>
                <a:lnTo>
                  <a:pt x="184404" y="362712"/>
                </a:lnTo>
                <a:lnTo>
                  <a:pt x="233425" y="356234"/>
                </a:lnTo>
                <a:lnTo>
                  <a:pt x="277475" y="337952"/>
                </a:lnTo>
                <a:lnTo>
                  <a:pt x="314796" y="309595"/>
                </a:lnTo>
                <a:lnTo>
                  <a:pt x="343630" y="272891"/>
                </a:lnTo>
                <a:lnTo>
                  <a:pt x="362220" y="229569"/>
                </a:lnTo>
                <a:lnTo>
                  <a:pt x="368808" y="181356"/>
                </a:lnTo>
                <a:lnTo>
                  <a:pt x="362220" y="133142"/>
                </a:lnTo>
                <a:lnTo>
                  <a:pt x="343630" y="89820"/>
                </a:lnTo>
                <a:lnTo>
                  <a:pt x="314796" y="53116"/>
                </a:lnTo>
                <a:lnTo>
                  <a:pt x="277475" y="24759"/>
                </a:lnTo>
                <a:lnTo>
                  <a:pt x="233425" y="6477"/>
                </a:lnTo>
                <a:lnTo>
                  <a:pt x="184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10333" y="3431285"/>
            <a:ext cx="368935" cy="363220"/>
          </a:xfrm>
          <a:custGeom>
            <a:avLst/>
            <a:gdLst/>
            <a:ahLst/>
            <a:cxnLst/>
            <a:rect l="l" t="t" r="r" b="b"/>
            <a:pathLst>
              <a:path w="368935" h="363220">
                <a:moveTo>
                  <a:pt x="0" y="181356"/>
                </a:moveTo>
                <a:lnTo>
                  <a:pt x="6587" y="133142"/>
                </a:lnTo>
                <a:lnTo>
                  <a:pt x="25177" y="89820"/>
                </a:lnTo>
                <a:lnTo>
                  <a:pt x="54011" y="53116"/>
                </a:lnTo>
                <a:lnTo>
                  <a:pt x="91332" y="24759"/>
                </a:lnTo>
                <a:lnTo>
                  <a:pt x="135382" y="6477"/>
                </a:lnTo>
                <a:lnTo>
                  <a:pt x="184404" y="0"/>
                </a:lnTo>
                <a:lnTo>
                  <a:pt x="233425" y="6477"/>
                </a:lnTo>
                <a:lnTo>
                  <a:pt x="277475" y="24759"/>
                </a:lnTo>
                <a:lnTo>
                  <a:pt x="314796" y="53116"/>
                </a:lnTo>
                <a:lnTo>
                  <a:pt x="343630" y="89820"/>
                </a:lnTo>
                <a:lnTo>
                  <a:pt x="362220" y="133142"/>
                </a:lnTo>
                <a:lnTo>
                  <a:pt x="368808" y="181356"/>
                </a:lnTo>
                <a:lnTo>
                  <a:pt x="362220" y="229569"/>
                </a:lnTo>
                <a:lnTo>
                  <a:pt x="343630" y="272891"/>
                </a:lnTo>
                <a:lnTo>
                  <a:pt x="314796" y="309595"/>
                </a:lnTo>
                <a:lnTo>
                  <a:pt x="277475" y="337952"/>
                </a:lnTo>
                <a:lnTo>
                  <a:pt x="233425" y="356234"/>
                </a:lnTo>
                <a:lnTo>
                  <a:pt x="184404" y="362712"/>
                </a:lnTo>
                <a:lnTo>
                  <a:pt x="135382" y="356234"/>
                </a:lnTo>
                <a:lnTo>
                  <a:pt x="91332" y="337952"/>
                </a:lnTo>
                <a:lnTo>
                  <a:pt x="54011" y="309595"/>
                </a:lnTo>
                <a:lnTo>
                  <a:pt x="25177" y="272891"/>
                </a:lnTo>
                <a:lnTo>
                  <a:pt x="6587" y="229569"/>
                </a:lnTo>
                <a:lnTo>
                  <a:pt x="0" y="181356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3739" y="340842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3145" y="4106417"/>
            <a:ext cx="367665" cy="361315"/>
          </a:xfrm>
          <a:custGeom>
            <a:avLst/>
            <a:gdLst/>
            <a:ahLst/>
            <a:cxnLst/>
            <a:rect l="l" t="t" r="r" b="b"/>
            <a:pathLst>
              <a:path w="367664" h="361314">
                <a:moveTo>
                  <a:pt x="183642" y="0"/>
                </a:moveTo>
                <a:lnTo>
                  <a:pt x="134822" y="6451"/>
                </a:lnTo>
                <a:lnTo>
                  <a:pt x="90954" y="24657"/>
                </a:lnTo>
                <a:lnTo>
                  <a:pt x="53787" y="52897"/>
                </a:lnTo>
                <a:lnTo>
                  <a:pt x="25072" y="89447"/>
                </a:lnTo>
                <a:lnTo>
                  <a:pt x="6559" y="132587"/>
                </a:lnTo>
                <a:lnTo>
                  <a:pt x="0" y="180593"/>
                </a:lnTo>
                <a:lnTo>
                  <a:pt x="6559" y="228600"/>
                </a:lnTo>
                <a:lnTo>
                  <a:pt x="25072" y="271740"/>
                </a:lnTo>
                <a:lnTo>
                  <a:pt x="53787" y="308290"/>
                </a:lnTo>
                <a:lnTo>
                  <a:pt x="90954" y="336530"/>
                </a:lnTo>
                <a:lnTo>
                  <a:pt x="134822" y="354736"/>
                </a:lnTo>
                <a:lnTo>
                  <a:pt x="183642" y="361187"/>
                </a:lnTo>
                <a:lnTo>
                  <a:pt x="232461" y="354736"/>
                </a:lnTo>
                <a:lnTo>
                  <a:pt x="276329" y="336530"/>
                </a:lnTo>
                <a:lnTo>
                  <a:pt x="313496" y="308290"/>
                </a:lnTo>
                <a:lnTo>
                  <a:pt x="342211" y="271740"/>
                </a:lnTo>
                <a:lnTo>
                  <a:pt x="360724" y="228600"/>
                </a:lnTo>
                <a:lnTo>
                  <a:pt x="367284" y="180593"/>
                </a:lnTo>
                <a:lnTo>
                  <a:pt x="360724" y="132587"/>
                </a:lnTo>
                <a:lnTo>
                  <a:pt x="342211" y="89447"/>
                </a:lnTo>
                <a:lnTo>
                  <a:pt x="313496" y="52897"/>
                </a:lnTo>
                <a:lnTo>
                  <a:pt x="276329" y="24657"/>
                </a:lnTo>
                <a:lnTo>
                  <a:pt x="232461" y="6451"/>
                </a:lnTo>
                <a:lnTo>
                  <a:pt x="183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3145" y="4106417"/>
            <a:ext cx="367665" cy="361315"/>
          </a:xfrm>
          <a:custGeom>
            <a:avLst/>
            <a:gdLst/>
            <a:ahLst/>
            <a:cxnLst/>
            <a:rect l="l" t="t" r="r" b="b"/>
            <a:pathLst>
              <a:path w="367664" h="361314">
                <a:moveTo>
                  <a:pt x="0" y="180593"/>
                </a:moveTo>
                <a:lnTo>
                  <a:pt x="6559" y="132587"/>
                </a:lnTo>
                <a:lnTo>
                  <a:pt x="25072" y="89447"/>
                </a:lnTo>
                <a:lnTo>
                  <a:pt x="53787" y="52897"/>
                </a:lnTo>
                <a:lnTo>
                  <a:pt x="90954" y="24657"/>
                </a:lnTo>
                <a:lnTo>
                  <a:pt x="134822" y="6451"/>
                </a:lnTo>
                <a:lnTo>
                  <a:pt x="183642" y="0"/>
                </a:lnTo>
                <a:lnTo>
                  <a:pt x="232461" y="6451"/>
                </a:lnTo>
                <a:lnTo>
                  <a:pt x="276329" y="24657"/>
                </a:lnTo>
                <a:lnTo>
                  <a:pt x="313496" y="52897"/>
                </a:lnTo>
                <a:lnTo>
                  <a:pt x="342211" y="89447"/>
                </a:lnTo>
                <a:lnTo>
                  <a:pt x="360724" y="132587"/>
                </a:lnTo>
                <a:lnTo>
                  <a:pt x="367284" y="180593"/>
                </a:lnTo>
                <a:lnTo>
                  <a:pt x="360724" y="228600"/>
                </a:lnTo>
                <a:lnTo>
                  <a:pt x="342211" y="271740"/>
                </a:lnTo>
                <a:lnTo>
                  <a:pt x="313496" y="308290"/>
                </a:lnTo>
                <a:lnTo>
                  <a:pt x="276329" y="336530"/>
                </a:lnTo>
                <a:lnTo>
                  <a:pt x="232461" y="354736"/>
                </a:lnTo>
                <a:lnTo>
                  <a:pt x="183642" y="361187"/>
                </a:lnTo>
                <a:lnTo>
                  <a:pt x="134822" y="354736"/>
                </a:lnTo>
                <a:lnTo>
                  <a:pt x="90954" y="336530"/>
                </a:lnTo>
                <a:lnTo>
                  <a:pt x="53787" y="308290"/>
                </a:lnTo>
                <a:lnTo>
                  <a:pt x="25072" y="271740"/>
                </a:lnTo>
                <a:lnTo>
                  <a:pt x="6559" y="228600"/>
                </a:lnTo>
                <a:lnTo>
                  <a:pt x="0" y="18059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7877" y="4051553"/>
            <a:ext cx="370840" cy="364490"/>
          </a:xfrm>
          <a:custGeom>
            <a:avLst/>
            <a:gdLst/>
            <a:ahLst/>
            <a:cxnLst/>
            <a:rect l="l" t="t" r="r" b="b"/>
            <a:pathLst>
              <a:path w="370840" h="364489">
                <a:moveTo>
                  <a:pt x="185166" y="0"/>
                </a:moveTo>
                <a:lnTo>
                  <a:pt x="135942" y="6505"/>
                </a:lnTo>
                <a:lnTo>
                  <a:pt x="91710" y="24863"/>
                </a:lnTo>
                <a:lnTo>
                  <a:pt x="54235" y="53340"/>
                </a:lnTo>
                <a:lnTo>
                  <a:pt x="25281" y="90198"/>
                </a:lnTo>
                <a:lnTo>
                  <a:pt x="6614" y="133702"/>
                </a:lnTo>
                <a:lnTo>
                  <a:pt x="0" y="182118"/>
                </a:lnTo>
                <a:lnTo>
                  <a:pt x="6614" y="230533"/>
                </a:lnTo>
                <a:lnTo>
                  <a:pt x="25281" y="274037"/>
                </a:lnTo>
                <a:lnTo>
                  <a:pt x="54235" y="310896"/>
                </a:lnTo>
                <a:lnTo>
                  <a:pt x="91710" y="339372"/>
                </a:lnTo>
                <a:lnTo>
                  <a:pt x="135942" y="357730"/>
                </a:lnTo>
                <a:lnTo>
                  <a:pt x="185166" y="364236"/>
                </a:lnTo>
                <a:lnTo>
                  <a:pt x="234389" y="357730"/>
                </a:lnTo>
                <a:lnTo>
                  <a:pt x="278621" y="339372"/>
                </a:lnTo>
                <a:lnTo>
                  <a:pt x="316096" y="310896"/>
                </a:lnTo>
                <a:lnTo>
                  <a:pt x="345050" y="274037"/>
                </a:lnTo>
                <a:lnTo>
                  <a:pt x="363717" y="230533"/>
                </a:lnTo>
                <a:lnTo>
                  <a:pt x="370332" y="182118"/>
                </a:lnTo>
                <a:lnTo>
                  <a:pt x="363717" y="133702"/>
                </a:lnTo>
                <a:lnTo>
                  <a:pt x="345050" y="90198"/>
                </a:lnTo>
                <a:lnTo>
                  <a:pt x="316096" y="53340"/>
                </a:lnTo>
                <a:lnTo>
                  <a:pt x="278621" y="24863"/>
                </a:lnTo>
                <a:lnTo>
                  <a:pt x="234389" y="6505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7877" y="4051553"/>
            <a:ext cx="370840" cy="364490"/>
          </a:xfrm>
          <a:custGeom>
            <a:avLst/>
            <a:gdLst/>
            <a:ahLst/>
            <a:cxnLst/>
            <a:rect l="l" t="t" r="r" b="b"/>
            <a:pathLst>
              <a:path w="370840" h="364489">
                <a:moveTo>
                  <a:pt x="0" y="182118"/>
                </a:moveTo>
                <a:lnTo>
                  <a:pt x="6614" y="133702"/>
                </a:lnTo>
                <a:lnTo>
                  <a:pt x="25281" y="90198"/>
                </a:lnTo>
                <a:lnTo>
                  <a:pt x="54235" y="53340"/>
                </a:lnTo>
                <a:lnTo>
                  <a:pt x="91710" y="24863"/>
                </a:lnTo>
                <a:lnTo>
                  <a:pt x="135942" y="6505"/>
                </a:lnTo>
                <a:lnTo>
                  <a:pt x="185166" y="0"/>
                </a:lnTo>
                <a:lnTo>
                  <a:pt x="234389" y="6505"/>
                </a:lnTo>
                <a:lnTo>
                  <a:pt x="278621" y="24863"/>
                </a:lnTo>
                <a:lnTo>
                  <a:pt x="316096" y="53340"/>
                </a:lnTo>
                <a:lnTo>
                  <a:pt x="345050" y="90198"/>
                </a:lnTo>
                <a:lnTo>
                  <a:pt x="363717" y="133702"/>
                </a:lnTo>
                <a:lnTo>
                  <a:pt x="370332" y="182118"/>
                </a:lnTo>
                <a:lnTo>
                  <a:pt x="363717" y="230533"/>
                </a:lnTo>
                <a:lnTo>
                  <a:pt x="345050" y="274037"/>
                </a:lnTo>
                <a:lnTo>
                  <a:pt x="316096" y="310896"/>
                </a:lnTo>
                <a:lnTo>
                  <a:pt x="278621" y="339372"/>
                </a:lnTo>
                <a:lnTo>
                  <a:pt x="234389" y="357730"/>
                </a:lnTo>
                <a:lnTo>
                  <a:pt x="185166" y="364236"/>
                </a:lnTo>
                <a:lnTo>
                  <a:pt x="135942" y="357730"/>
                </a:lnTo>
                <a:lnTo>
                  <a:pt x="91710" y="339372"/>
                </a:lnTo>
                <a:lnTo>
                  <a:pt x="54235" y="310896"/>
                </a:lnTo>
                <a:lnTo>
                  <a:pt x="25281" y="274037"/>
                </a:lnTo>
                <a:lnTo>
                  <a:pt x="6614" y="230533"/>
                </a:lnTo>
                <a:lnTo>
                  <a:pt x="0" y="18211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6719" y="4334255"/>
            <a:ext cx="178308" cy="364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7338" y="4060697"/>
            <a:ext cx="368935" cy="361315"/>
          </a:xfrm>
          <a:custGeom>
            <a:avLst/>
            <a:gdLst/>
            <a:ahLst/>
            <a:cxnLst/>
            <a:rect l="l" t="t" r="r" b="b"/>
            <a:pathLst>
              <a:path w="368935" h="361314">
                <a:moveTo>
                  <a:pt x="184404" y="0"/>
                </a:moveTo>
                <a:lnTo>
                  <a:pt x="135382" y="6451"/>
                </a:lnTo>
                <a:lnTo>
                  <a:pt x="91332" y="24657"/>
                </a:lnTo>
                <a:lnTo>
                  <a:pt x="54011" y="52897"/>
                </a:lnTo>
                <a:lnTo>
                  <a:pt x="25177" y="89447"/>
                </a:lnTo>
                <a:lnTo>
                  <a:pt x="6587" y="132587"/>
                </a:lnTo>
                <a:lnTo>
                  <a:pt x="0" y="180594"/>
                </a:lnTo>
                <a:lnTo>
                  <a:pt x="6587" y="228600"/>
                </a:lnTo>
                <a:lnTo>
                  <a:pt x="25177" y="271740"/>
                </a:lnTo>
                <a:lnTo>
                  <a:pt x="54011" y="308290"/>
                </a:lnTo>
                <a:lnTo>
                  <a:pt x="91332" y="336530"/>
                </a:lnTo>
                <a:lnTo>
                  <a:pt x="135382" y="354736"/>
                </a:lnTo>
                <a:lnTo>
                  <a:pt x="184404" y="361188"/>
                </a:lnTo>
                <a:lnTo>
                  <a:pt x="233425" y="354736"/>
                </a:lnTo>
                <a:lnTo>
                  <a:pt x="277475" y="336530"/>
                </a:lnTo>
                <a:lnTo>
                  <a:pt x="314796" y="308290"/>
                </a:lnTo>
                <a:lnTo>
                  <a:pt x="343630" y="271740"/>
                </a:lnTo>
                <a:lnTo>
                  <a:pt x="362220" y="228600"/>
                </a:lnTo>
                <a:lnTo>
                  <a:pt x="368808" y="180594"/>
                </a:lnTo>
                <a:lnTo>
                  <a:pt x="362220" y="132587"/>
                </a:lnTo>
                <a:lnTo>
                  <a:pt x="343630" y="89447"/>
                </a:lnTo>
                <a:lnTo>
                  <a:pt x="314796" y="52897"/>
                </a:lnTo>
                <a:lnTo>
                  <a:pt x="277475" y="24657"/>
                </a:lnTo>
                <a:lnTo>
                  <a:pt x="233425" y="6451"/>
                </a:lnTo>
                <a:lnTo>
                  <a:pt x="1844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47338" y="4060697"/>
            <a:ext cx="368935" cy="361315"/>
          </a:xfrm>
          <a:custGeom>
            <a:avLst/>
            <a:gdLst/>
            <a:ahLst/>
            <a:cxnLst/>
            <a:rect l="l" t="t" r="r" b="b"/>
            <a:pathLst>
              <a:path w="368935" h="361314">
                <a:moveTo>
                  <a:pt x="0" y="180594"/>
                </a:moveTo>
                <a:lnTo>
                  <a:pt x="6587" y="132587"/>
                </a:lnTo>
                <a:lnTo>
                  <a:pt x="25177" y="89447"/>
                </a:lnTo>
                <a:lnTo>
                  <a:pt x="54011" y="52897"/>
                </a:lnTo>
                <a:lnTo>
                  <a:pt x="91332" y="24657"/>
                </a:lnTo>
                <a:lnTo>
                  <a:pt x="135382" y="6451"/>
                </a:lnTo>
                <a:lnTo>
                  <a:pt x="184404" y="0"/>
                </a:lnTo>
                <a:lnTo>
                  <a:pt x="233425" y="6451"/>
                </a:lnTo>
                <a:lnTo>
                  <a:pt x="277475" y="24657"/>
                </a:lnTo>
                <a:lnTo>
                  <a:pt x="314796" y="52897"/>
                </a:lnTo>
                <a:lnTo>
                  <a:pt x="343630" y="89447"/>
                </a:lnTo>
                <a:lnTo>
                  <a:pt x="362220" y="132587"/>
                </a:lnTo>
                <a:lnTo>
                  <a:pt x="368808" y="180594"/>
                </a:lnTo>
                <a:lnTo>
                  <a:pt x="362220" y="228600"/>
                </a:lnTo>
                <a:lnTo>
                  <a:pt x="343630" y="271740"/>
                </a:lnTo>
                <a:lnTo>
                  <a:pt x="314796" y="308290"/>
                </a:lnTo>
                <a:lnTo>
                  <a:pt x="277475" y="336530"/>
                </a:lnTo>
                <a:lnTo>
                  <a:pt x="233425" y="354736"/>
                </a:lnTo>
                <a:lnTo>
                  <a:pt x="184404" y="361188"/>
                </a:lnTo>
                <a:lnTo>
                  <a:pt x="135382" y="354736"/>
                </a:lnTo>
                <a:lnTo>
                  <a:pt x="91332" y="336530"/>
                </a:lnTo>
                <a:lnTo>
                  <a:pt x="54011" y="308290"/>
                </a:lnTo>
                <a:lnTo>
                  <a:pt x="25177" y="271740"/>
                </a:lnTo>
                <a:lnTo>
                  <a:pt x="6587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45789" y="4083113"/>
            <a:ext cx="1022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92652" y="454761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199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399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199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92652" y="454761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199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199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399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4423" y="4511040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54423" y="4511040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51338" y="4397502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07711" y="4420595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77461" y="4397502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52039" y="4420595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90650" y="4104894"/>
            <a:ext cx="368935" cy="361315"/>
          </a:xfrm>
          <a:custGeom>
            <a:avLst/>
            <a:gdLst/>
            <a:ahLst/>
            <a:cxnLst/>
            <a:rect l="l" t="t" r="r" b="b"/>
            <a:pathLst>
              <a:path w="368935" h="361314">
                <a:moveTo>
                  <a:pt x="184404" y="0"/>
                </a:moveTo>
                <a:lnTo>
                  <a:pt x="135382" y="6451"/>
                </a:lnTo>
                <a:lnTo>
                  <a:pt x="91332" y="24657"/>
                </a:lnTo>
                <a:lnTo>
                  <a:pt x="54011" y="52897"/>
                </a:lnTo>
                <a:lnTo>
                  <a:pt x="25177" y="89447"/>
                </a:lnTo>
                <a:lnTo>
                  <a:pt x="6587" y="132587"/>
                </a:lnTo>
                <a:lnTo>
                  <a:pt x="0" y="180593"/>
                </a:lnTo>
                <a:lnTo>
                  <a:pt x="6587" y="228600"/>
                </a:lnTo>
                <a:lnTo>
                  <a:pt x="25177" y="271740"/>
                </a:lnTo>
                <a:lnTo>
                  <a:pt x="54011" y="308290"/>
                </a:lnTo>
                <a:lnTo>
                  <a:pt x="91332" y="336530"/>
                </a:lnTo>
                <a:lnTo>
                  <a:pt x="135382" y="354736"/>
                </a:lnTo>
                <a:lnTo>
                  <a:pt x="184404" y="361187"/>
                </a:lnTo>
                <a:lnTo>
                  <a:pt x="233425" y="354736"/>
                </a:lnTo>
                <a:lnTo>
                  <a:pt x="277475" y="336530"/>
                </a:lnTo>
                <a:lnTo>
                  <a:pt x="314796" y="308290"/>
                </a:lnTo>
                <a:lnTo>
                  <a:pt x="343630" y="271740"/>
                </a:lnTo>
                <a:lnTo>
                  <a:pt x="362220" y="228600"/>
                </a:lnTo>
                <a:lnTo>
                  <a:pt x="368808" y="180593"/>
                </a:lnTo>
                <a:lnTo>
                  <a:pt x="362220" y="132587"/>
                </a:lnTo>
                <a:lnTo>
                  <a:pt x="343630" y="89447"/>
                </a:lnTo>
                <a:lnTo>
                  <a:pt x="314796" y="52897"/>
                </a:lnTo>
                <a:lnTo>
                  <a:pt x="277475" y="24657"/>
                </a:lnTo>
                <a:lnTo>
                  <a:pt x="233425" y="6451"/>
                </a:lnTo>
                <a:lnTo>
                  <a:pt x="1844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90650" y="4104894"/>
            <a:ext cx="368935" cy="361315"/>
          </a:xfrm>
          <a:custGeom>
            <a:avLst/>
            <a:gdLst/>
            <a:ahLst/>
            <a:cxnLst/>
            <a:rect l="l" t="t" r="r" b="b"/>
            <a:pathLst>
              <a:path w="368935" h="361314">
                <a:moveTo>
                  <a:pt x="0" y="180593"/>
                </a:moveTo>
                <a:lnTo>
                  <a:pt x="6587" y="132587"/>
                </a:lnTo>
                <a:lnTo>
                  <a:pt x="25177" y="89447"/>
                </a:lnTo>
                <a:lnTo>
                  <a:pt x="54011" y="52897"/>
                </a:lnTo>
                <a:lnTo>
                  <a:pt x="91332" y="24657"/>
                </a:lnTo>
                <a:lnTo>
                  <a:pt x="135382" y="6451"/>
                </a:lnTo>
                <a:lnTo>
                  <a:pt x="184404" y="0"/>
                </a:lnTo>
                <a:lnTo>
                  <a:pt x="233425" y="6451"/>
                </a:lnTo>
                <a:lnTo>
                  <a:pt x="277475" y="24657"/>
                </a:lnTo>
                <a:lnTo>
                  <a:pt x="314796" y="52897"/>
                </a:lnTo>
                <a:lnTo>
                  <a:pt x="343630" y="89447"/>
                </a:lnTo>
                <a:lnTo>
                  <a:pt x="362220" y="132587"/>
                </a:lnTo>
                <a:lnTo>
                  <a:pt x="368808" y="180593"/>
                </a:lnTo>
                <a:lnTo>
                  <a:pt x="362220" y="228600"/>
                </a:lnTo>
                <a:lnTo>
                  <a:pt x="343630" y="271740"/>
                </a:lnTo>
                <a:lnTo>
                  <a:pt x="314796" y="308290"/>
                </a:lnTo>
                <a:lnTo>
                  <a:pt x="277475" y="336530"/>
                </a:lnTo>
                <a:lnTo>
                  <a:pt x="233425" y="354736"/>
                </a:lnTo>
                <a:lnTo>
                  <a:pt x="184404" y="361187"/>
                </a:lnTo>
                <a:lnTo>
                  <a:pt x="135382" y="354736"/>
                </a:lnTo>
                <a:lnTo>
                  <a:pt x="91332" y="336530"/>
                </a:lnTo>
                <a:lnTo>
                  <a:pt x="54011" y="308290"/>
                </a:lnTo>
                <a:lnTo>
                  <a:pt x="25177" y="271740"/>
                </a:lnTo>
                <a:lnTo>
                  <a:pt x="6587" y="228600"/>
                </a:lnTo>
                <a:lnTo>
                  <a:pt x="0" y="18059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6154" y="4037076"/>
            <a:ext cx="11245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635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44" sz="3000" spc="7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baseline="-19444"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34439" y="4593335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34439" y="4593335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96211" y="4556759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200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400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200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96211" y="4556759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200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200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400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94650" y="4443221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90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51023" y="4466315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20774" y="4443221"/>
            <a:ext cx="33655" cy="66040"/>
          </a:xfrm>
          <a:custGeom>
            <a:avLst/>
            <a:gdLst/>
            <a:ahLst/>
            <a:cxnLst/>
            <a:rect l="l" t="t" r="r" b="b"/>
            <a:pathLst>
              <a:path w="33655" h="66039">
                <a:moveTo>
                  <a:pt x="0" y="0"/>
                </a:moveTo>
                <a:lnTo>
                  <a:pt x="33261" y="658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4432" y="4466308"/>
            <a:ext cx="102870" cy="128270"/>
          </a:xfrm>
          <a:custGeom>
            <a:avLst/>
            <a:gdLst/>
            <a:ahLst/>
            <a:cxnLst/>
            <a:rect l="l" t="t" r="r" b="b"/>
            <a:pathLst>
              <a:path w="102869" h="128270">
                <a:moveTo>
                  <a:pt x="102031" y="0"/>
                </a:moveTo>
                <a:lnTo>
                  <a:pt x="0" y="51523"/>
                </a:lnTo>
                <a:lnTo>
                  <a:pt x="102539" y="127787"/>
                </a:lnTo>
                <a:lnTo>
                  <a:pt x="102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83714" y="4104894"/>
            <a:ext cx="368935" cy="361315"/>
          </a:xfrm>
          <a:custGeom>
            <a:avLst/>
            <a:gdLst/>
            <a:ahLst/>
            <a:cxnLst/>
            <a:rect l="l" t="t" r="r" b="b"/>
            <a:pathLst>
              <a:path w="368935" h="361314">
                <a:moveTo>
                  <a:pt x="184404" y="0"/>
                </a:moveTo>
                <a:lnTo>
                  <a:pt x="135382" y="6451"/>
                </a:lnTo>
                <a:lnTo>
                  <a:pt x="91332" y="24657"/>
                </a:lnTo>
                <a:lnTo>
                  <a:pt x="54011" y="52897"/>
                </a:lnTo>
                <a:lnTo>
                  <a:pt x="25177" y="89447"/>
                </a:lnTo>
                <a:lnTo>
                  <a:pt x="6587" y="132587"/>
                </a:lnTo>
                <a:lnTo>
                  <a:pt x="0" y="180593"/>
                </a:lnTo>
                <a:lnTo>
                  <a:pt x="6587" y="228600"/>
                </a:lnTo>
                <a:lnTo>
                  <a:pt x="25177" y="271740"/>
                </a:lnTo>
                <a:lnTo>
                  <a:pt x="54011" y="308290"/>
                </a:lnTo>
                <a:lnTo>
                  <a:pt x="91332" y="336530"/>
                </a:lnTo>
                <a:lnTo>
                  <a:pt x="135382" y="354736"/>
                </a:lnTo>
                <a:lnTo>
                  <a:pt x="184404" y="361187"/>
                </a:lnTo>
                <a:lnTo>
                  <a:pt x="233425" y="354736"/>
                </a:lnTo>
                <a:lnTo>
                  <a:pt x="277475" y="336530"/>
                </a:lnTo>
                <a:lnTo>
                  <a:pt x="314796" y="308290"/>
                </a:lnTo>
                <a:lnTo>
                  <a:pt x="343630" y="271740"/>
                </a:lnTo>
                <a:lnTo>
                  <a:pt x="362220" y="228600"/>
                </a:lnTo>
                <a:lnTo>
                  <a:pt x="368808" y="180593"/>
                </a:lnTo>
                <a:lnTo>
                  <a:pt x="362220" y="132587"/>
                </a:lnTo>
                <a:lnTo>
                  <a:pt x="343630" y="89447"/>
                </a:lnTo>
                <a:lnTo>
                  <a:pt x="314796" y="52897"/>
                </a:lnTo>
                <a:lnTo>
                  <a:pt x="277475" y="24657"/>
                </a:lnTo>
                <a:lnTo>
                  <a:pt x="233425" y="6451"/>
                </a:lnTo>
                <a:lnTo>
                  <a:pt x="1844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83714" y="4104894"/>
            <a:ext cx="368935" cy="361315"/>
          </a:xfrm>
          <a:custGeom>
            <a:avLst/>
            <a:gdLst/>
            <a:ahLst/>
            <a:cxnLst/>
            <a:rect l="l" t="t" r="r" b="b"/>
            <a:pathLst>
              <a:path w="368935" h="361314">
                <a:moveTo>
                  <a:pt x="0" y="180593"/>
                </a:moveTo>
                <a:lnTo>
                  <a:pt x="6587" y="132587"/>
                </a:lnTo>
                <a:lnTo>
                  <a:pt x="25177" y="89447"/>
                </a:lnTo>
                <a:lnTo>
                  <a:pt x="54011" y="52897"/>
                </a:lnTo>
                <a:lnTo>
                  <a:pt x="91332" y="24657"/>
                </a:lnTo>
                <a:lnTo>
                  <a:pt x="135382" y="6451"/>
                </a:lnTo>
                <a:lnTo>
                  <a:pt x="184404" y="0"/>
                </a:lnTo>
                <a:lnTo>
                  <a:pt x="233425" y="6451"/>
                </a:lnTo>
                <a:lnTo>
                  <a:pt x="277475" y="24657"/>
                </a:lnTo>
                <a:lnTo>
                  <a:pt x="314796" y="52897"/>
                </a:lnTo>
                <a:lnTo>
                  <a:pt x="343630" y="89447"/>
                </a:lnTo>
                <a:lnTo>
                  <a:pt x="362220" y="132587"/>
                </a:lnTo>
                <a:lnTo>
                  <a:pt x="368808" y="180593"/>
                </a:lnTo>
                <a:lnTo>
                  <a:pt x="362220" y="228600"/>
                </a:lnTo>
                <a:lnTo>
                  <a:pt x="343630" y="271740"/>
                </a:lnTo>
                <a:lnTo>
                  <a:pt x="314796" y="308290"/>
                </a:lnTo>
                <a:lnTo>
                  <a:pt x="277475" y="336530"/>
                </a:lnTo>
                <a:lnTo>
                  <a:pt x="233425" y="354736"/>
                </a:lnTo>
                <a:lnTo>
                  <a:pt x="184404" y="361187"/>
                </a:lnTo>
                <a:lnTo>
                  <a:pt x="135382" y="354736"/>
                </a:lnTo>
                <a:lnTo>
                  <a:pt x="91332" y="336530"/>
                </a:lnTo>
                <a:lnTo>
                  <a:pt x="54011" y="308290"/>
                </a:lnTo>
                <a:lnTo>
                  <a:pt x="25177" y="271740"/>
                </a:lnTo>
                <a:lnTo>
                  <a:pt x="6587" y="228600"/>
                </a:lnTo>
                <a:lnTo>
                  <a:pt x="0" y="18059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322627" y="4127563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29027" y="459333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87"/>
                </a:lnTo>
                <a:lnTo>
                  <a:pt x="22317" y="22317"/>
                </a:lnTo>
                <a:lnTo>
                  <a:pt x="5987" y="46537"/>
                </a:lnTo>
                <a:lnTo>
                  <a:pt x="0" y="76200"/>
                </a:lnTo>
                <a:lnTo>
                  <a:pt x="5987" y="105862"/>
                </a:lnTo>
                <a:lnTo>
                  <a:pt x="22317" y="130082"/>
                </a:lnTo>
                <a:lnTo>
                  <a:pt x="46537" y="146412"/>
                </a:lnTo>
                <a:lnTo>
                  <a:pt x="76200" y="152400"/>
                </a:lnTo>
                <a:lnTo>
                  <a:pt x="105862" y="146412"/>
                </a:lnTo>
                <a:lnTo>
                  <a:pt x="130082" y="130082"/>
                </a:lnTo>
                <a:lnTo>
                  <a:pt x="146412" y="105862"/>
                </a:lnTo>
                <a:lnTo>
                  <a:pt x="152400" y="76200"/>
                </a:lnTo>
                <a:lnTo>
                  <a:pt x="146412" y="46537"/>
                </a:lnTo>
                <a:lnTo>
                  <a:pt x="130082" y="22317"/>
                </a:lnTo>
                <a:lnTo>
                  <a:pt x="105862" y="5987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29027" y="459333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05862" y="5987"/>
                </a:lnTo>
                <a:lnTo>
                  <a:pt x="130082" y="22317"/>
                </a:lnTo>
                <a:lnTo>
                  <a:pt x="146412" y="46537"/>
                </a:lnTo>
                <a:lnTo>
                  <a:pt x="152400" y="76200"/>
                </a:lnTo>
                <a:lnTo>
                  <a:pt x="146412" y="105862"/>
                </a:lnTo>
                <a:lnTo>
                  <a:pt x="130082" y="130082"/>
                </a:lnTo>
                <a:lnTo>
                  <a:pt x="105862" y="146412"/>
                </a:lnTo>
                <a:lnTo>
                  <a:pt x="76200" y="152400"/>
                </a:lnTo>
                <a:lnTo>
                  <a:pt x="46537" y="146412"/>
                </a:lnTo>
                <a:lnTo>
                  <a:pt x="22317" y="130082"/>
                </a:lnTo>
                <a:lnTo>
                  <a:pt x="598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90800" y="4556759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90800" y="4556759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87714" y="4443221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44087" y="4466315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13838" y="4443221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88415" y="4466315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84070" y="3024377"/>
            <a:ext cx="0" cy="310515"/>
          </a:xfrm>
          <a:custGeom>
            <a:avLst/>
            <a:gdLst/>
            <a:ahLst/>
            <a:cxnLst/>
            <a:rect l="l" t="t" r="r" b="b"/>
            <a:pathLst>
              <a:path w="0" h="310514">
                <a:moveTo>
                  <a:pt x="0" y="0"/>
                </a:moveTo>
                <a:lnTo>
                  <a:pt x="0" y="31013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26926" y="331546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64387" y="3655314"/>
            <a:ext cx="941705" cy="454025"/>
          </a:xfrm>
          <a:custGeom>
            <a:avLst/>
            <a:gdLst/>
            <a:ahLst/>
            <a:cxnLst/>
            <a:rect l="l" t="t" r="r" b="b"/>
            <a:pathLst>
              <a:path w="941705" h="454025">
                <a:moveTo>
                  <a:pt x="941374" y="0"/>
                </a:moveTo>
                <a:lnTo>
                  <a:pt x="0" y="4539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78584" y="4049487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69" h="103504">
                <a:moveTo>
                  <a:pt x="78130" y="0"/>
                </a:moveTo>
                <a:lnTo>
                  <a:pt x="0" y="101130"/>
                </a:lnTo>
                <a:lnTo>
                  <a:pt x="127774" y="102958"/>
                </a:lnTo>
                <a:lnTo>
                  <a:pt x="78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36549" y="42458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63901" y="3699509"/>
            <a:ext cx="768350" cy="447675"/>
          </a:xfrm>
          <a:custGeom>
            <a:avLst/>
            <a:gdLst/>
            <a:ahLst/>
            <a:cxnLst/>
            <a:rect l="l" t="t" r="r" b="b"/>
            <a:pathLst>
              <a:path w="768350" h="447675">
                <a:moveTo>
                  <a:pt x="0" y="0"/>
                </a:moveTo>
                <a:lnTo>
                  <a:pt x="768083" y="44735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86761" y="4087896"/>
            <a:ext cx="127635" cy="107314"/>
          </a:xfrm>
          <a:custGeom>
            <a:avLst/>
            <a:gdLst/>
            <a:ahLst/>
            <a:cxnLst/>
            <a:rect l="l" t="t" r="r" b="b"/>
            <a:pathLst>
              <a:path w="127635" h="107314">
                <a:moveTo>
                  <a:pt x="57531" y="0"/>
                </a:moveTo>
                <a:lnTo>
                  <a:pt x="0" y="98767"/>
                </a:lnTo>
                <a:lnTo>
                  <a:pt x="127533" y="106908"/>
                </a:lnTo>
                <a:lnTo>
                  <a:pt x="57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28976" y="4329684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 h="0">
                <a:moveTo>
                  <a:pt x="33883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665474" y="42915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24428" y="4283964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 h="0">
                <a:moveTo>
                  <a:pt x="0" y="0"/>
                </a:moveTo>
                <a:lnTo>
                  <a:pt x="383032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94761" y="42458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76828" y="4420361"/>
            <a:ext cx="5321808" cy="2120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144452" y="4803838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36340" y="5432488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85652" y="552297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14440" y="5478526"/>
            <a:ext cx="10280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190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85766" y="552297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51165" y="547852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66544" y="4892040"/>
            <a:ext cx="1566671" cy="992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13890" y="4918762"/>
            <a:ext cx="1472271" cy="897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13892" y="4918771"/>
            <a:ext cx="1472565" cy="897890"/>
          </a:xfrm>
          <a:custGeom>
            <a:avLst/>
            <a:gdLst/>
            <a:ahLst/>
            <a:cxnLst/>
            <a:rect l="l" t="t" r="r" b="b"/>
            <a:pathLst>
              <a:path w="1472564" h="897889">
                <a:moveTo>
                  <a:pt x="535392" y="726401"/>
                </a:moveTo>
                <a:lnTo>
                  <a:pt x="589946" y="737495"/>
                </a:lnTo>
                <a:lnTo>
                  <a:pt x="643850" y="744248"/>
                </a:lnTo>
                <a:lnTo>
                  <a:pt x="696775" y="746714"/>
                </a:lnTo>
                <a:lnTo>
                  <a:pt x="748393" y="744947"/>
                </a:lnTo>
                <a:lnTo>
                  <a:pt x="798376" y="739001"/>
                </a:lnTo>
                <a:lnTo>
                  <a:pt x="846393" y="728931"/>
                </a:lnTo>
                <a:lnTo>
                  <a:pt x="892117" y="714789"/>
                </a:lnTo>
                <a:lnTo>
                  <a:pt x="935219" y="696629"/>
                </a:lnTo>
                <a:lnTo>
                  <a:pt x="975369" y="674507"/>
                </a:lnTo>
                <a:lnTo>
                  <a:pt x="1012239" y="648474"/>
                </a:lnTo>
                <a:lnTo>
                  <a:pt x="858886" y="572858"/>
                </a:lnTo>
                <a:lnTo>
                  <a:pt x="1262505" y="604913"/>
                </a:lnTo>
                <a:lnTo>
                  <a:pt x="1472271" y="875309"/>
                </a:lnTo>
                <a:lnTo>
                  <a:pt x="1318931" y="799706"/>
                </a:lnTo>
                <a:lnTo>
                  <a:pt x="1284180" y="824417"/>
                </a:lnTo>
                <a:lnTo>
                  <a:pt x="1246630" y="845571"/>
                </a:lnTo>
                <a:lnTo>
                  <a:pt x="1206564" y="863158"/>
                </a:lnTo>
                <a:lnTo>
                  <a:pt x="1164264" y="877170"/>
                </a:lnTo>
                <a:lnTo>
                  <a:pt x="1120012" y="887599"/>
                </a:lnTo>
                <a:lnTo>
                  <a:pt x="1074090" y="894437"/>
                </a:lnTo>
                <a:lnTo>
                  <a:pt x="1026780" y="897674"/>
                </a:lnTo>
                <a:lnTo>
                  <a:pt x="978365" y="897302"/>
                </a:lnTo>
                <a:lnTo>
                  <a:pt x="929126" y="893314"/>
                </a:lnTo>
                <a:lnTo>
                  <a:pt x="879346" y="885699"/>
                </a:lnTo>
                <a:lnTo>
                  <a:pt x="829306" y="874451"/>
                </a:lnTo>
                <a:lnTo>
                  <a:pt x="779289" y="859561"/>
                </a:lnTo>
                <a:lnTo>
                  <a:pt x="729577" y="841020"/>
                </a:lnTo>
                <a:lnTo>
                  <a:pt x="680451" y="818819"/>
                </a:lnTo>
                <a:lnTo>
                  <a:pt x="373759" y="667588"/>
                </a:lnTo>
                <a:lnTo>
                  <a:pt x="325721" y="641852"/>
                </a:lnTo>
                <a:lnTo>
                  <a:pt x="280490" y="613524"/>
                </a:lnTo>
                <a:lnTo>
                  <a:pt x="238183" y="582839"/>
                </a:lnTo>
                <a:lnTo>
                  <a:pt x="198921" y="550032"/>
                </a:lnTo>
                <a:lnTo>
                  <a:pt x="162822" y="515340"/>
                </a:lnTo>
                <a:lnTo>
                  <a:pt x="130007" y="478998"/>
                </a:lnTo>
                <a:lnTo>
                  <a:pt x="100594" y="441242"/>
                </a:lnTo>
                <a:lnTo>
                  <a:pt x="74704" y="402308"/>
                </a:lnTo>
                <a:lnTo>
                  <a:pt x="52454" y="362431"/>
                </a:lnTo>
                <a:lnTo>
                  <a:pt x="33965" y="321846"/>
                </a:lnTo>
                <a:lnTo>
                  <a:pt x="19355" y="280790"/>
                </a:lnTo>
                <a:lnTo>
                  <a:pt x="8745" y="239499"/>
                </a:lnTo>
                <a:lnTo>
                  <a:pt x="2253" y="198207"/>
                </a:lnTo>
                <a:lnTo>
                  <a:pt x="0" y="157152"/>
                </a:lnTo>
                <a:lnTo>
                  <a:pt x="2103" y="116567"/>
                </a:lnTo>
                <a:lnTo>
                  <a:pt x="8682" y="76690"/>
                </a:lnTo>
                <a:lnTo>
                  <a:pt x="19858" y="37756"/>
                </a:lnTo>
                <a:lnTo>
                  <a:pt x="35749" y="0"/>
                </a:lnTo>
                <a:lnTo>
                  <a:pt x="342441" y="151218"/>
                </a:lnTo>
                <a:lnTo>
                  <a:pt x="326548" y="188976"/>
                </a:lnTo>
                <a:lnTo>
                  <a:pt x="315371" y="227913"/>
                </a:lnTo>
                <a:lnTo>
                  <a:pt x="308790" y="267792"/>
                </a:lnTo>
                <a:lnTo>
                  <a:pt x="306685" y="308377"/>
                </a:lnTo>
                <a:lnTo>
                  <a:pt x="308938" y="349434"/>
                </a:lnTo>
                <a:lnTo>
                  <a:pt x="315429" y="390726"/>
                </a:lnTo>
                <a:lnTo>
                  <a:pt x="326039" y="432018"/>
                </a:lnTo>
                <a:lnTo>
                  <a:pt x="340648" y="473074"/>
                </a:lnTo>
                <a:lnTo>
                  <a:pt x="359137" y="513659"/>
                </a:lnTo>
                <a:lnTo>
                  <a:pt x="381386" y="553536"/>
                </a:lnTo>
                <a:lnTo>
                  <a:pt x="407278" y="592470"/>
                </a:lnTo>
                <a:lnTo>
                  <a:pt x="436691" y="630226"/>
                </a:lnTo>
                <a:lnTo>
                  <a:pt x="469507" y="666567"/>
                </a:lnTo>
                <a:lnTo>
                  <a:pt x="505606" y="701258"/>
                </a:lnTo>
                <a:lnTo>
                  <a:pt x="544870" y="734063"/>
                </a:lnTo>
                <a:lnTo>
                  <a:pt x="587178" y="764747"/>
                </a:lnTo>
                <a:lnTo>
                  <a:pt x="632412" y="793073"/>
                </a:lnTo>
                <a:lnTo>
                  <a:pt x="680451" y="818807"/>
                </a:lnTo>
              </a:path>
            </a:pathLst>
          </a:custGeom>
          <a:ln w="9525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959802" y="5521452"/>
            <a:ext cx="1488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Inserting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18404" y="2782823"/>
            <a:ext cx="3435095" cy="14295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86400" y="2781300"/>
            <a:ext cx="3317747" cy="108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472684" y="2889250"/>
            <a:ext cx="3374390" cy="1369060"/>
          </a:xfrm>
          <a:prstGeom prst="rect">
            <a:avLst/>
          </a:prstGeom>
          <a:solidFill>
            <a:srgbClr val="CCFFCC"/>
          </a:solidFill>
          <a:ln w="34747">
            <a:solidFill>
              <a:srgbClr val="008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805" marR="323850">
              <a:lnSpc>
                <a:spcPct val="100000"/>
              </a:lnSpc>
              <a:spcBef>
                <a:spcPts val="229"/>
              </a:spcBef>
            </a:pP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Critical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clusters</a:t>
            </a:r>
            <a:r>
              <a:rPr dirty="0" sz="2000" spc="-10">
                <a:latin typeface="Calibri"/>
                <a:cs typeface="Calibri"/>
              </a:rPr>
              <a:t>(external  </a:t>
            </a:r>
            <a:r>
              <a:rPr dirty="0" sz="2000">
                <a:latin typeface="Calibri"/>
                <a:cs typeface="Calibri"/>
              </a:rPr>
              <a:t>nodes </a:t>
            </a:r>
            <a:r>
              <a:rPr dirty="0" sz="2000" spc="-10">
                <a:latin typeface="Calibri"/>
                <a:cs typeface="Calibri"/>
              </a:rPr>
              <a:t>excluded), </a:t>
            </a:r>
            <a:r>
              <a:rPr dirty="0" sz="2000" spc="-5">
                <a:latin typeface="Calibri"/>
                <a:cs typeface="Calibri"/>
              </a:rPr>
              <a:t>which  </a:t>
            </a:r>
            <a:r>
              <a:rPr dirty="0" sz="2000" spc="-10">
                <a:latin typeface="Calibri"/>
                <a:cs typeface="Calibri"/>
              </a:rPr>
              <a:t>originated </a:t>
            </a:r>
            <a:r>
              <a:rPr dirty="0" sz="2000" spc="-5">
                <a:latin typeface="Calibri"/>
                <a:cs typeface="Calibri"/>
              </a:rPr>
              <a:t>by color violation,  with </a:t>
            </a:r>
            <a:r>
              <a:rPr dirty="0" sz="2000">
                <a:latin typeface="Calibri"/>
                <a:cs typeface="Calibri"/>
              </a:rPr>
              <a:t>3 </a:t>
            </a:r>
            <a:r>
              <a:rPr dirty="0" sz="2000" spc="-5">
                <a:latin typeface="Calibri"/>
                <a:cs typeface="Calibri"/>
              </a:rPr>
              <a:t>or </a:t>
            </a:r>
            <a:r>
              <a:rPr dirty="0" sz="2000">
                <a:latin typeface="Calibri"/>
                <a:cs typeface="Calibri"/>
              </a:rPr>
              <a:t>4 </a:t>
            </a:r>
            <a:r>
              <a:rPr dirty="0" sz="2000" spc="-10">
                <a:latin typeface="Calibri"/>
                <a:cs typeface="Calibri"/>
              </a:rPr>
              <a:t>red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431457" y="4284726"/>
            <a:ext cx="167005" cy="868680"/>
          </a:xfrm>
          <a:custGeom>
            <a:avLst/>
            <a:gdLst/>
            <a:ahLst/>
            <a:cxnLst/>
            <a:rect l="l" t="t" r="r" b="b"/>
            <a:pathLst>
              <a:path w="167004" h="868679">
                <a:moveTo>
                  <a:pt x="166700" y="0"/>
                </a:moveTo>
                <a:lnTo>
                  <a:pt x="0" y="868553"/>
                </a:lnTo>
              </a:path>
            </a:pathLst>
          </a:custGeom>
          <a:ln w="25908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377601" y="5090181"/>
            <a:ext cx="127215" cy="139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75360" y="0"/>
            <a:ext cx="4651247" cy="133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800600" y="0"/>
            <a:ext cx="3518915" cy="13380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772155" y="699516"/>
            <a:ext cx="1520951" cy="13746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67099" y="699516"/>
            <a:ext cx="1656587" cy="13746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97679" y="699516"/>
            <a:ext cx="2071115" cy="13746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1376299" y="112800"/>
            <a:ext cx="638937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809114" marR="5080" indent="-179705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Influences of Insertion  to </a:t>
            </a:r>
            <a:r>
              <a:rPr dirty="0"/>
              <a:t>an </a:t>
            </a:r>
            <a:r>
              <a:rPr dirty="0" spc="-5"/>
              <a:t>RBT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8028" y="36576"/>
            <a:ext cx="405536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77383" y="36576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0075" y="36576"/>
            <a:ext cx="236981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4540" y="772667"/>
            <a:ext cx="5073395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309370" marR="5080" indent="-28702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Repairing</a:t>
            </a:r>
            <a:r>
              <a:rPr dirty="0" spc="-60"/>
              <a:t> </a:t>
            </a:r>
            <a:r>
              <a:rPr dirty="0" spc="-5"/>
              <a:t>4-node  Critical</a:t>
            </a:r>
            <a:r>
              <a:rPr dirty="0" spc="-35"/>
              <a:t> </a:t>
            </a:r>
            <a:r>
              <a:rPr dirty="0" spc="-5"/>
              <a:t>Cluster</a:t>
            </a:r>
          </a:p>
        </p:txBody>
      </p:sp>
      <p:sp>
        <p:nvSpPr>
          <p:cNvPr id="7" name="object 7"/>
          <p:cNvSpPr/>
          <p:nvPr/>
        </p:nvSpPr>
        <p:spPr>
          <a:xfrm>
            <a:off x="606551" y="1989582"/>
            <a:ext cx="5321808" cy="21206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74239" y="2373078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127" y="3001728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5439" y="309221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4227" y="3047765"/>
            <a:ext cx="10280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190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5552" y="309221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0952" y="304776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4360" y="4509515"/>
            <a:ext cx="2717291" cy="14295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2356" y="4507991"/>
            <a:ext cx="2763011" cy="14508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01040" y="4464050"/>
            <a:ext cx="2656840" cy="1368425"/>
          </a:xfrm>
          <a:prstGeom prst="rect">
            <a:avLst/>
          </a:prstGeom>
          <a:solidFill>
            <a:srgbClr val="CC99FF"/>
          </a:solidFill>
          <a:ln w="34747">
            <a:solidFill>
              <a:srgbClr val="80008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dirty="0" sz="2000" spc="-5">
                <a:latin typeface="Calibri"/>
                <a:cs typeface="Calibri"/>
              </a:rPr>
              <a:t>Color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flip:</a:t>
            </a:r>
            <a:endParaRPr sz="2000">
              <a:latin typeface="Calibri"/>
              <a:cs typeface="Calibri"/>
            </a:endParaRPr>
          </a:p>
          <a:p>
            <a:pPr marL="92075" marR="156845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Root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critical  </a:t>
            </a:r>
            <a:r>
              <a:rPr dirty="0" sz="2000" spc="-10">
                <a:latin typeface="Calibri"/>
                <a:cs typeface="Calibri"/>
              </a:rPr>
              <a:t>cluster </a:t>
            </a:r>
            <a:r>
              <a:rPr dirty="0" sz="2000" spc="-15">
                <a:latin typeface="Calibri"/>
                <a:cs typeface="Calibri"/>
              </a:rPr>
              <a:t>exchanges </a:t>
            </a:r>
            <a:r>
              <a:rPr dirty="0" sz="2000" spc="-5">
                <a:latin typeface="Calibri"/>
                <a:cs typeface="Calibri"/>
              </a:rPr>
              <a:t>color  with its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subtrees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62911" y="3509670"/>
            <a:ext cx="1297305" cy="909955"/>
          </a:xfrm>
          <a:custGeom>
            <a:avLst/>
            <a:gdLst/>
            <a:ahLst/>
            <a:cxnLst/>
            <a:rect l="l" t="t" r="r" b="b"/>
            <a:pathLst>
              <a:path w="1297304" h="909954">
                <a:moveTo>
                  <a:pt x="0" y="909929"/>
                </a:moveTo>
                <a:lnTo>
                  <a:pt x="1296758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27387" y="3473198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4" h="75564">
                <a:moveTo>
                  <a:pt x="84264" y="0"/>
                </a:moveTo>
                <a:lnTo>
                  <a:pt x="0" y="12585"/>
                </a:lnTo>
                <a:lnTo>
                  <a:pt x="43776" y="74955"/>
                </a:lnTo>
                <a:lnTo>
                  <a:pt x="84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71109" y="469163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71109" y="469163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144452" y="4668603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97985" y="5311902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79" h="364489">
                <a:moveTo>
                  <a:pt x="186690" y="0"/>
                </a:moveTo>
                <a:lnTo>
                  <a:pt x="137058" y="6505"/>
                </a:lnTo>
                <a:lnTo>
                  <a:pt x="92461" y="24863"/>
                </a:lnTo>
                <a:lnTo>
                  <a:pt x="54678" y="53340"/>
                </a:lnTo>
                <a:lnTo>
                  <a:pt x="25487" y="90198"/>
                </a:lnTo>
                <a:lnTo>
                  <a:pt x="6668" y="133702"/>
                </a:lnTo>
                <a:lnTo>
                  <a:pt x="0" y="182118"/>
                </a:lnTo>
                <a:lnTo>
                  <a:pt x="6668" y="230533"/>
                </a:lnTo>
                <a:lnTo>
                  <a:pt x="25487" y="274037"/>
                </a:lnTo>
                <a:lnTo>
                  <a:pt x="54678" y="310896"/>
                </a:lnTo>
                <a:lnTo>
                  <a:pt x="92461" y="339372"/>
                </a:lnTo>
                <a:lnTo>
                  <a:pt x="137058" y="357730"/>
                </a:lnTo>
                <a:lnTo>
                  <a:pt x="186690" y="364236"/>
                </a:lnTo>
                <a:lnTo>
                  <a:pt x="236321" y="357730"/>
                </a:lnTo>
                <a:lnTo>
                  <a:pt x="280918" y="339372"/>
                </a:lnTo>
                <a:lnTo>
                  <a:pt x="318701" y="310896"/>
                </a:lnTo>
                <a:lnTo>
                  <a:pt x="347892" y="274037"/>
                </a:lnTo>
                <a:lnTo>
                  <a:pt x="366711" y="230533"/>
                </a:lnTo>
                <a:lnTo>
                  <a:pt x="373380" y="182118"/>
                </a:lnTo>
                <a:lnTo>
                  <a:pt x="366711" y="133702"/>
                </a:lnTo>
                <a:lnTo>
                  <a:pt x="347892" y="90198"/>
                </a:lnTo>
                <a:lnTo>
                  <a:pt x="318701" y="53340"/>
                </a:lnTo>
                <a:lnTo>
                  <a:pt x="280918" y="24863"/>
                </a:lnTo>
                <a:lnTo>
                  <a:pt x="236321" y="6505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97985" y="5311902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79" h="364489">
                <a:moveTo>
                  <a:pt x="0" y="182118"/>
                </a:moveTo>
                <a:lnTo>
                  <a:pt x="6668" y="133702"/>
                </a:lnTo>
                <a:lnTo>
                  <a:pt x="25487" y="90198"/>
                </a:lnTo>
                <a:lnTo>
                  <a:pt x="54678" y="53340"/>
                </a:lnTo>
                <a:lnTo>
                  <a:pt x="92461" y="24863"/>
                </a:lnTo>
                <a:lnTo>
                  <a:pt x="137058" y="6505"/>
                </a:lnTo>
                <a:lnTo>
                  <a:pt x="186690" y="0"/>
                </a:lnTo>
                <a:lnTo>
                  <a:pt x="236321" y="6505"/>
                </a:lnTo>
                <a:lnTo>
                  <a:pt x="280918" y="24863"/>
                </a:lnTo>
                <a:lnTo>
                  <a:pt x="318701" y="53340"/>
                </a:lnTo>
                <a:lnTo>
                  <a:pt x="347892" y="90198"/>
                </a:lnTo>
                <a:lnTo>
                  <a:pt x="366711" y="133702"/>
                </a:lnTo>
                <a:lnTo>
                  <a:pt x="373380" y="182118"/>
                </a:lnTo>
                <a:lnTo>
                  <a:pt x="366711" y="230533"/>
                </a:lnTo>
                <a:lnTo>
                  <a:pt x="347892" y="274037"/>
                </a:lnTo>
                <a:lnTo>
                  <a:pt x="318701" y="310896"/>
                </a:lnTo>
                <a:lnTo>
                  <a:pt x="280918" y="339372"/>
                </a:lnTo>
                <a:lnTo>
                  <a:pt x="236321" y="357730"/>
                </a:lnTo>
                <a:lnTo>
                  <a:pt x="186690" y="364236"/>
                </a:lnTo>
                <a:lnTo>
                  <a:pt x="137058" y="357730"/>
                </a:lnTo>
                <a:lnTo>
                  <a:pt x="92461" y="339372"/>
                </a:lnTo>
                <a:lnTo>
                  <a:pt x="54678" y="310896"/>
                </a:lnTo>
                <a:lnTo>
                  <a:pt x="25487" y="274037"/>
                </a:lnTo>
                <a:lnTo>
                  <a:pt x="6668" y="230533"/>
                </a:lnTo>
                <a:lnTo>
                  <a:pt x="0" y="18211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76828" y="5594603"/>
            <a:ext cx="178308" cy="3642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46853" y="5365241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0"/>
                </a:lnTo>
                <a:lnTo>
                  <a:pt x="92089" y="24654"/>
                </a:lnTo>
                <a:lnTo>
                  <a:pt x="54459" y="52892"/>
                </a:lnTo>
                <a:lnTo>
                  <a:pt x="25385" y="89441"/>
                </a:lnTo>
                <a:lnTo>
                  <a:pt x="6641" y="132582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2"/>
                </a:lnTo>
                <a:lnTo>
                  <a:pt x="346470" y="89441"/>
                </a:lnTo>
                <a:lnTo>
                  <a:pt x="317396" y="52892"/>
                </a:lnTo>
                <a:lnTo>
                  <a:pt x="279766" y="24654"/>
                </a:lnTo>
                <a:lnTo>
                  <a:pt x="235353" y="6450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46853" y="5365241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3"/>
                </a:moveTo>
                <a:lnTo>
                  <a:pt x="6641" y="132582"/>
                </a:lnTo>
                <a:lnTo>
                  <a:pt x="25385" y="89441"/>
                </a:lnTo>
                <a:lnTo>
                  <a:pt x="54459" y="52892"/>
                </a:lnTo>
                <a:lnTo>
                  <a:pt x="92089" y="24654"/>
                </a:lnTo>
                <a:lnTo>
                  <a:pt x="136502" y="6450"/>
                </a:lnTo>
                <a:lnTo>
                  <a:pt x="185928" y="0"/>
                </a:lnTo>
                <a:lnTo>
                  <a:pt x="235353" y="6450"/>
                </a:lnTo>
                <a:lnTo>
                  <a:pt x="279766" y="24654"/>
                </a:lnTo>
                <a:lnTo>
                  <a:pt x="317396" y="52892"/>
                </a:lnTo>
                <a:lnTo>
                  <a:pt x="346470" y="89441"/>
                </a:lnTo>
                <a:lnTo>
                  <a:pt x="365214" y="132582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36340" y="5297253"/>
            <a:ext cx="11309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0255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44" sz="3000" spc="7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baseline="-19444" sz="3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90644" y="5852159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199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399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199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90644" y="5852159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0" y="76199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199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399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55464" y="5815584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79" h="152400">
                <a:moveTo>
                  <a:pt x="78486" y="0"/>
                </a:moveTo>
                <a:lnTo>
                  <a:pt x="47936" y="5987"/>
                </a:lnTo>
                <a:lnTo>
                  <a:pt x="22988" y="22317"/>
                </a:lnTo>
                <a:lnTo>
                  <a:pt x="6168" y="46537"/>
                </a:lnTo>
                <a:lnTo>
                  <a:pt x="0" y="76199"/>
                </a:lnTo>
                <a:lnTo>
                  <a:pt x="6168" y="105862"/>
                </a:lnTo>
                <a:lnTo>
                  <a:pt x="22988" y="130082"/>
                </a:lnTo>
                <a:lnTo>
                  <a:pt x="47936" y="146412"/>
                </a:lnTo>
                <a:lnTo>
                  <a:pt x="78486" y="152399"/>
                </a:lnTo>
                <a:lnTo>
                  <a:pt x="109035" y="146412"/>
                </a:lnTo>
                <a:lnTo>
                  <a:pt x="133983" y="130082"/>
                </a:lnTo>
                <a:lnTo>
                  <a:pt x="150803" y="105862"/>
                </a:lnTo>
                <a:lnTo>
                  <a:pt x="156972" y="76199"/>
                </a:lnTo>
                <a:lnTo>
                  <a:pt x="150803" y="46537"/>
                </a:lnTo>
                <a:lnTo>
                  <a:pt x="133983" y="22317"/>
                </a:lnTo>
                <a:lnTo>
                  <a:pt x="109035" y="5987"/>
                </a:lnTo>
                <a:lnTo>
                  <a:pt x="78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55464" y="5815584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79" h="152400">
                <a:moveTo>
                  <a:pt x="0" y="76199"/>
                </a:moveTo>
                <a:lnTo>
                  <a:pt x="6168" y="46537"/>
                </a:lnTo>
                <a:lnTo>
                  <a:pt x="22988" y="22317"/>
                </a:lnTo>
                <a:lnTo>
                  <a:pt x="47936" y="5987"/>
                </a:lnTo>
                <a:lnTo>
                  <a:pt x="78486" y="0"/>
                </a:lnTo>
                <a:lnTo>
                  <a:pt x="109035" y="5987"/>
                </a:lnTo>
                <a:lnTo>
                  <a:pt x="133983" y="22317"/>
                </a:lnTo>
                <a:lnTo>
                  <a:pt x="150803" y="46537"/>
                </a:lnTo>
                <a:lnTo>
                  <a:pt x="156972" y="76199"/>
                </a:lnTo>
                <a:lnTo>
                  <a:pt x="150803" y="105862"/>
                </a:lnTo>
                <a:lnTo>
                  <a:pt x="133983" y="130082"/>
                </a:lnTo>
                <a:lnTo>
                  <a:pt x="109035" y="146412"/>
                </a:lnTo>
                <a:lnTo>
                  <a:pt x="78486" y="152399"/>
                </a:lnTo>
                <a:lnTo>
                  <a:pt x="47936" y="146412"/>
                </a:lnTo>
                <a:lnTo>
                  <a:pt x="22988" y="130082"/>
                </a:lnTo>
                <a:lnTo>
                  <a:pt x="6168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50854" y="5702046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07226" y="5725139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78502" y="5702046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53079" y="5725139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17657" y="4915661"/>
            <a:ext cx="949325" cy="454659"/>
          </a:xfrm>
          <a:custGeom>
            <a:avLst/>
            <a:gdLst/>
            <a:ahLst/>
            <a:cxnLst/>
            <a:rect l="l" t="t" r="r" b="b"/>
            <a:pathLst>
              <a:path w="949325" h="454660">
                <a:moveTo>
                  <a:pt x="948880" y="0"/>
                </a:moveTo>
                <a:lnTo>
                  <a:pt x="0" y="45417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31739" y="5310061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70" h="103504">
                <a:moveTo>
                  <a:pt x="78422" y="0"/>
                </a:moveTo>
                <a:lnTo>
                  <a:pt x="0" y="100901"/>
                </a:lnTo>
                <a:lnTo>
                  <a:pt x="127774" y="103098"/>
                </a:lnTo>
                <a:lnTo>
                  <a:pt x="7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94278" y="550620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32982" y="469163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32982" y="469163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406515" y="4668603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21830" y="531952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21830" y="531952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060565" y="5343290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865619" y="5807964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65619" y="5807964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330440" y="5771388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79" h="152400">
                <a:moveTo>
                  <a:pt x="78486" y="0"/>
                </a:moveTo>
                <a:lnTo>
                  <a:pt x="47936" y="5987"/>
                </a:lnTo>
                <a:lnTo>
                  <a:pt x="22988" y="22317"/>
                </a:lnTo>
                <a:lnTo>
                  <a:pt x="6168" y="46537"/>
                </a:lnTo>
                <a:lnTo>
                  <a:pt x="0" y="76200"/>
                </a:lnTo>
                <a:lnTo>
                  <a:pt x="6168" y="105862"/>
                </a:lnTo>
                <a:lnTo>
                  <a:pt x="22988" y="130082"/>
                </a:lnTo>
                <a:lnTo>
                  <a:pt x="47936" y="146412"/>
                </a:lnTo>
                <a:lnTo>
                  <a:pt x="78486" y="152400"/>
                </a:lnTo>
                <a:lnTo>
                  <a:pt x="109035" y="146412"/>
                </a:lnTo>
                <a:lnTo>
                  <a:pt x="133983" y="130082"/>
                </a:lnTo>
                <a:lnTo>
                  <a:pt x="150803" y="105862"/>
                </a:lnTo>
                <a:lnTo>
                  <a:pt x="156972" y="76200"/>
                </a:lnTo>
                <a:lnTo>
                  <a:pt x="150803" y="46537"/>
                </a:lnTo>
                <a:lnTo>
                  <a:pt x="133983" y="22317"/>
                </a:lnTo>
                <a:lnTo>
                  <a:pt x="109035" y="5987"/>
                </a:lnTo>
                <a:lnTo>
                  <a:pt x="78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330440" y="5771388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79" h="152400">
                <a:moveTo>
                  <a:pt x="0" y="76200"/>
                </a:moveTo>
                <a:lnTo>
                  <a:pt x="6168" y="46537"/>
                </a:lnTo>
                <a:lnTo>
                  <a:pt x="22988" y="22317"/>
                </a:lnTo>
                <a:lnTo>
                  <a:pt x="47936" y="5987"/>
                </a:lnTo>
                <a:lnTo>
                  <a:pt x="78486" y="0"/>
                </a:lnTo>
                <a:lnTo>
                  <a:pt x="109035" y="5987"/>
                </a:lnTo>
                <a:lnTo>
                  <a:pt x="133983" y="22317"/>
                </a:lnTo>
                <a:lnTo>
                  <a:pt x="150803" y="46537"/>
                </a:lnTo>
                <a:lnTo>
                  <a:pt x="156972" y="76200"/>
                </a:lnTo>
                <a:lnTo>
                  <a:pt x="150803" y="105862"/>
                </a:lnTo>
                <a:lnTo>
                  <a:pt x="133983" y="130082"/>
                </a:lnTo>
                <a:lnTo>
                  <a:pt x="109035" y="146412"/>
                </a:lnTo>
                <a:lnTo>
                  <a:pt x="78486" y="152400"/>
                </a:lnTo>
                <a:lnTo>
                  <a:pt x="47936" y="146412"/>
                </a:lnTo>
                <a:lnTo>
                  <a:pt x="22988" y="130082"/>
                </a:lnTo>
                <a:lnTo>
                  <a:pt x="6168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25830" y="5657850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90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982202" y="5680943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253478" y="5657850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90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228056" y="5680943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47538" y="5365241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0"/>
                </a:lnTo>
                <a:lnTo>
                  <a:pt x="92089" y="24654"/>
                </a:lnTo>
                <a:lnTo>
                  <a:pt x="54459" y="52892"/>
                </a:lnTo>
                <a:lnTo>
                  <a:pt x="25385" y="89441"/>
                </a:lnTo>
                <a:lnTo>
                  <a:pt x="6641" y="132582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2"/>
                </a:lnTo>
                <a:lnTo>
                  <a:pt x="346470" y="89441"/>
                </a:lnTo>
                <a:lnTo>
                  <a:pt x="317396" y="52892"/>
                </a:lnTo>
                <a:lnTo>
                  <a:pt x="279766" y="24654"/>
                </a:lnTo>
                <a:lnTo>
                  <a:pt x="235353" y="6450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47538" y="5365241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3"/>
                </a:moveTo>
                <a:lnTo>
                  <a:pt x="6641" y="132582"/>
                </a:lnTo>
                <a:lnTo>
                  <a:pt x="25385" y="89441"/>
                </a:lnTo>
                <a:lnTo>
                  <a:pt x="54459" y="52892"/>
                </a:lnTo>
                <a:lnTo>
                  <a:pt x="92089" y="24654"/>
                </a:lnTo>
                <a:lnTo>
                  <a:pt x="136502" y="6450"/>
                </a:lnTo>
                <a:lnTo>
                  <a:pt x="185928" y="0"/>
                </a:lnTo>
                <a:lnTo>
                  <a:pt x="235353" y="6450"/>
                </a:lnTo>
                <a:lnTo>
                  <a:pt x="279766" y="24654"/>
                </a:lnTo>
                <a:lnTo>
                  <a:pt x="317396" y="52892"/>
                </a:lnTo>
                <a:lnTo>
                  <a:pt x="346470" y="89441"/>
                </a:lnTo>
                <a:lnTo>
                  <a:pt x="365214" y="132582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485765" y="5387741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91328" y="5852159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199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399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199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91328" y="5852159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0" y="76199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199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399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56147" y="5815584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199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399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199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56147" y="5815584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199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199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399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51538" y="5702046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07911" y="5725139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79185" y="5702046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53763" y="5725139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012430" y="531952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012430" y="531952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8051165" y="5343290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218656" y="5638800"/>
            <a:ext cx="263927" cy="2895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25943" y="5500115"/>
            <a:ext cx="566420" cy="0"/>
          </a:xfrm>
          <a:custGeom>
            <a:avLst/>
            <a:gdLst/>
            <a:ahLst/>
            <a:cxnLst/>
            <a:rect l="l" t="t" r="r" b="b"/>
            <a:pathLst>
              <a:path w="566420" h="0">
                <a:moveTo>
                  <a:pt x="56591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62441" y="546201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426964" y="4823459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 h="0">
                <a:moveTo>
                  <a:pt x="0" y="0"/>
                </a:moveTo>
                <a:lnTo>
                  <a:pt x="837184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251449" y="478535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21489" y="5004053"/>
            <a:ext cx="507365" cy="351155"/>
          </a:xfrm>
          <a:custGeom>
            <a:avLst/>
            <a:gdLst/>
            <a:ahLst/>
            <a:cxnLst/>
            <a:rect l="l" t="t" r="r" b="b"/>
            <a:pathLst>
              <a:path w="507364" h="351154">
                <a:moveTo>
                  <a:pt x="506920" y="0"/>
                </a:moveTo>
                <a:lnTo>
                  <a:pt x="0" y="3511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43200" y="5297369"/>
            <a:ext cx="127000" cy="112395"/>
          </a:xfrm>
          <a:custGeom>
            <a:avLst/>
            <a:gdLst/>
            <a:ahLst/>
            <a:cxnLst/>
            <a:rect l="l" t="t" r="r" b="b"/>
            <a:pathLst>
              <a:path w="127000" h="112395">
                <a:moveTo>
                  <a:pt x="61404" y="0"/>
                </a:moveTo>
                <a:lnTo>
                  <a:pt x="0" y="112064"/>
                </a:lnTo>
                <a:lnTo>
                  <a:pt x="126491" y="93954"/>
                </a:lnTo>
                <a:lnTo>
                  <a:pt x="61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88073" y="4869941"/>
            <a:ext cx="1261110" cy="462915"/>
          </a:xfrm>
          <a:custGeom>
            <a:avLst/>
            <a:gdLst/>
            <a:ahLst/>
            <a:cxnLst/>
            <a:rect l="l" t="t" r="r" b="b"/>
            <a:pathLst>
              <a:path w="1261109" h="462914">
                <a:moveTo>
                  <a:pt x="0" y="0"/>
                </a:moveTo>
                <a:lnTo>
                  <a:pt x="1260843" y="46249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911345" y="5272220"/>
            <a:ext cx="127000" cy="107314"/>
          </a:xfrm>
          <a:custGeom>
            <a:avLst/>
            <a:gdLst/>
            <a:ahLst/>
            <a:cxnLst/>
            <a:rect l="l" t="t" r="r" b="b"/>
            <a:pathLst>
              <a:path w="127000" h="107314">
                <a:moveTo>
                  <a:pt x="39370" y="0"/>
                </a:moveTo>
                <a:lnTo>
                  <a:pt x="0" y="107302"/>
                </a:lnTo>
                <a:lnTo>
                  <a:pt x="126987" y="93014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47894" y="4239005"/>
            <a:ext cx="0" cy="356235"/>
          </a:xfrm>
          <a:custGeom>
            <a:avLst/>
            <a:gdLst/>
            <a:ahLst/>
            <a:cxnLst/>
            <a:rect l="l" t="t" r="r" b="b"/>
            <a:pathLst>
              <a:path w="0" h="356235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190750" y="457581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299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97395" y="2557272"/>
            <a:ext cx="2086354" cy="10759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65392" y="2555748"/>
            <a:ext cx="2154935" cy="11460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6551676" y="2663825"/>
            <a:ext cx="2025650" cy="1015365"/>
          </a:xfrm>
          <a:prstGeom prst="rect">
            <a:avLst/>
          </a:prstGeom>
          <a:solidFill>
            <a:srgbClr val="FFFF99"/>
          </a:solidFill>
          <a:ln w="34747">
            <a:solidFill>
              <a:srgbClr val="FF66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805" marR="78105">
              <a:lnSpc>
                <a:spcPct val="100000"/>
              </a:lnSpc>
              <a:spcBef>
                <a:spcPts val="229"/>
              </a:spcBef>
            </a:pPr>
            <a:r>
              <a:rPr dirty="0" sz="2000">
                <a:latin typeface="Calibri"/>
                <a:cs typeface="Calibri"/>
              </a:rPr>
              <a:t>No </a:t>
            </a:r>
            <a:r>
              <a:rPr dirty="0" sz="2000" spc="-5">
                <a:latin typeface="Calibri"/>
                <a:cs typeface="Calibri"/>
              </a:rPr>
              <a:t>new critical  </a:t>
            </a:r>
            <a:r>
              <a:rPr dirty="0" sz="2000" spc="-10">
                <a:latin typeface="Calibri"/>
                <a:cs typeface="Calibri"/>
              </a:rPr>
              <a:t>cluster occurs,  </a:t>
            </a:r>
            <a:r>
              <a:rPr dirty="0" sz="2000" spc="-5">
                <a:latin typeface="Calibri"/>
                <a:cs typeface="Calibri"/>
              </a:rPr>
              <a:t>inserting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finished.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985535" y="3743705"/>
            <a:ext cx="1332230" cy="859790"/>
          </a:xfrm>
          <a:custGeom>
            <a:avLst/>
            <a:gdLst/>
            <a:ahLst/>
            <a:cxnLst/>
            <a:rect l="l" t="t" r="r" b="b"/>
            <a:pathLst>
              <a:path w="1332229" h="859789">
                <a:moveTo>
                  <a:pt x="1331950" y="0"/>
                </a:moveTo>
                <a:lnTo>
                  <a:pt x="0" y="859370"/>
                </a:lnTo>
              </a:path>
            </a:pathLst>
          </a:custGeom>
          <a:ln w="1981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21495" y="4522176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4" h="122554">
                <a:moveTo>
                  <a:pt x="72288" y="0"/>
                </a:moveTo>
                <a:lnTo>
                  <a:pt x="0" y="122212"/>
                </a:lnTo>
                <a:lnTo>
                  <a:pt x="141147" y="106718"/>
                </a:lnTo>
                <a:lnTo>
                  <a:pt x="64033" y="80898"/>
                </a:lnTo>
                <a:lnTo>
                  <a:pt x="72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8028" y="36576"/>
            <a:ext cx="405536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77383" y="36576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0075" y="36576"/>
            <a:ext cx="236981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4540" y="772667"/>
            <a:ext cx="5073395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309370" marR="5080" indent="-28702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Repairing</a:t>
            </a:r>
            <a:r>
              <a:rPr dirty="0" spc="-60"/>
              <a:t> </a:t>
            </a:r>
            <a:r>
              <a:rPr dirty="0" spc="-5"/>
              <a:t>4-node  Critical</a:t>
            </a:r>
            <a:r>
              <a:rPr dirty="0" spc="-35"/>
              <a:t> </a:t>
            </a:r>
            <a:r>
              <a:rPr dirty="0" spc="-5"/>
              <a:t>Cluster</a:t>
            </a:r>
          </a:p>
        </p:txBody>
      </p:sp>
      <p:sp>
        <p:nvSpPr>
          <p:cNvPr id="7" name="object 7"/>
          <p:cNvSpPr/>
          <p:nvPr/>
        </p:nvSpPr>
        <p:spPr>
          <a:xfrm>
            <a:off x="1890522" y="4528565"/>
            <a:ext cx="1143000" cy="466090"/>
          </a:xfrm>
          <a:custGeom>
            <a:avLst/>
            <a:gdLst/>
            <a:ahLst/>
            <a:cxnLst/>
            <a:rect l="l" t="t" r="r" b="b"/>
            <a:pathLst>
              <a:path w="1143000" h="466089">
                <a:moveTo>
                  <a:pt x="0" y="0"/>
                </a:moveTo>
                <a:lnTo>
                  <a:pt x="1142657" y="465950"/>
                </a:lnTo>
              </a:path>
            </a:pathLst>
          </a:custGeom>
          <a:ln w="25908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60740" y="4914974"/>
            <a:ext cx="144780" cy="120014"/>
          </a:xfrm>
          <a:custGeom>
            <a:avLst/>
            <a:gdLst/>
            <a:ahLst/>
            <a:cxnLst/>
            <a:rect l="l" t="t" r="r" b="b"/>
            <a:pathLst>
              <a:path w="144780" h="120014">
                <a:moveTo>
                  <a:pt x="48920" y="0"/>
                </a:moveTo>
                <a:lnTo>
                  <a:pt x="72440" y="79540"/>
                </a:lnTo>
                <a:lnTo>
                  <a:pt x="0" y="119951"/>
                </a:lnTo>
                <a:lnTo>
                  <a:pt x="144411" y="108889"/>
                </a:lnTo>
                <a:lnTo>
                  <a:pt x="4892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15683" y="1962911"/>
            <a:ext cx="2205355" cy="454659"/>
          </a:xfrm>
          <a:custGeom>
            <a:avLst/>
            <a:gdLst/>
            <a:ahLst/>
            <a:cxnLst/>
            <a:rect l="l" t="t" r="r" b="b"/>
            <a:pathLst>
              <a:path w="2205354" h="454660">
                <a:moveTo>
                  <a:pt x="0" y="0"/>
                </a:moveTo>
                <a:lnTo>
                  <a:pt x="2205228" y="0"/>
                </a:lnTo>
                <a:lnTo>
                  <a:pt x="2205228" y="454151"/>
                </a:lnTo>
                <a:lnTo>
                  <a:pt x="0" y="454151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15683" y="1962785"/>
            <a:ext cx="2205355" cy="454025"/>
          </a:xfrm>
          <a:prstGeom prst="rect">
            <a:avLst/>
          </a:prstGeom>
          <a:ln w="34747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dirty="0" sz="2000">
                <a:latin typeface="Times New Roman"/>
                <a:cs typeface="Times New Roman"/>
              </a:rPr>
              <a:t>2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insertions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204" y="1917954"/>
            <a:ext cx="6760464" cy="1858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57086" y="2347107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973" y="2975757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8287" y="3066244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9148" y="2347107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3198" y="3021794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8398" y="3066244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4148" y="3021794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8648" y="2347107"/>
            <a:ext cx="1612265" cy="1005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cluster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577850">
              <a:lnSpc>
                <a:spcPct val="100000"/>
              </a:lnSpc>
              <a:tabLst>
                <a:tab pos="1342390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9132" y="4438650"/>
            <a:ext cx="6435852" cy="17701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203886" y="5542745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66823" y="4868058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58712" y="5496708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8023" y="5587195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8886" y="4879169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82936" y="5542745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08136" y="5587195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68748" y="4879169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38711" y="5542745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2212" y="4105655"/>
            <a:ext cx="1780031" cy="2065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0208" y="4088891"/>
            <a:ext cx="1763267" cy="2106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78891" y="4212590"/>
            <a:ext cx="1719580" cy="2004060"/>
          </a:xfrm>
          <a:prstGeom prst="rect">
            <a:avLst/>
          </a:prstGeom>
          <a:solidFill>
            <a:srgbClr val="CCFFCC"/>
          </a:solidFill>
          <a:ln w="34747">
            <a:solidFill>
              <a:srgbClr val="008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90170" marR="221615">
              <a:lnSpc>
                <a:spcPts val="2280"/>
              </a:lnSpc>
              <a:spcBef>
                <a:spcPts val="285"/>
              </a:spcBef>
            </a:pPr>
            <a:r>
              <a:rPr dirty="0" sz="2000" spc="-5">
                <a:latin typeface="Calibri"/>
                <a:cs typeface="Calibri"/>
              </a:rPr>
              <a:t>New critical  </a:t>
            </a:r>
            <a:r>
              <a:rPr dirty="0" sz="2000" spc="-10">
                <a:latin typeface="Calibri"/>
                <a:cs typeface="Calibri"/>
              </a:rPr>
              <a:t>cluster </a:t>
            </a:r>
            <a:r>
              <a:rPr dirty="0" sz="2000" spc="-5">
                <a:latin typeface="Calibri"/>
                <a:cs typeface="Calibri"/>
              </a:rPr>
              <a:t>with </a:t>
            </a:r>
            <a:r>
              <a:rPr dirty="0" sz="2000">
                <a:latin typeface="Calibri"/>
                <a:cs typeface="Calibri"/>
              </a:rPr>
              <a:t>3  </a:t>
            </a:r>
            <a:r>
              <a:rPr dirty="0" sz="2000" spc="-5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90170" marR="207010">
              <a:lnSpc>
                <a:spcPct val="105000"/>
              </a:lnSpc>
              <a:spcBef>
                <a:spcPts val="185"/>
              </a:spcBef>
            </a:pPr>
            <a:r>
              <a:rPr dirty="0" sz="2000" spc="-5">
                <a:latin typeface="Calibri"/>
                <a:cs typeface="Calibri"/>
              </a:rPr>
              <a:t>Color flip  doesn’t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work,  </a:t>
            </a:r>
            <a:r>
              <a:rPr dirty="0" sz="2000" spc="-10" b="1">
                <a:solidFill>
                  <a:srgbClr val="2F5897"/>
                </a:solidFill>
                <a:latin typeface="Calibri"/>
                <a:cs typeface="Calibri"/>
              </a:rPr>
              <a:t>Why?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216" y="384047"/>
            <a:ext cx="56860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186" y="532767"/>
            <a:ext cx="4885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</a:t>
            </a:r>
            <a:r>
              <a:rPr dirty="0" spc="-70"/>
              <a:t> </a:t>
            </a:r>
            <a:r>
              <a:rPr dirty="0"/>
              <a:t>class…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5278755" cy="38798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Selection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warm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up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Max and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min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Second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largest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Selection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Rank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(median)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Expected linear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time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Worst-case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linear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time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Adversary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argument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Lower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bound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6776" y="0"/>
            <a:ext cx="427939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90159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92852" y="0"/>
            <a:ext cx="2368295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4540" y="699516"/>
            <a:ext cx="5073395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7746" y="112800"/>
            <a:ext cx="506857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410209" marR="5080" indent="-39814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Patterns of</a:t>
            </a:r>
            <a:r>
              <a:rPr dirty="0" spc="-70"/>
              <a:t> </a:t>
            </a:r>
            <a:r>
              <a:rPr dirty="0" spc="-5"/>
              <a:t>3-node  Critical</a:t>
            </a:r>
            <a:r>
              <a:rPr dirty="0" spc="-30"/>
              <a:t> </a:t>
            </a:r>
            <a:r>
              <a:rPr dirty="0" spc="-5"/>
              <a:t>Cluster</a:t>
            </a:r>
          </a:p>
        </p:txBody>
      </p:sp>
      <p:sp>
        <p:nvSpPr>
          <p:cNvPr id="7" name="object 7"/>
          <p:cNvSpPr/>
          <p:nvPr/>
        </p:nvSpPr>
        <p:spPr>
          <a:xfrm>
            <a:off x="1681733" y="2347722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1733" y="2347722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55139" y="2324163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0642" y="3064001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80" h="364489">
                <a:moveTo>
                  <a:pt x="186690" y="0"/>
                </a:moveTo>
                <a:lnTo>
                  <a:pt x="137058" y="6505"/>
                </a:lnTo>
                <a:lnTo>
                  <a:pt x="92461" y="24863"/>
                </a:lnTo>
                <a:lnTo>
                  <a:pt x="54678" y="53339"/>
                </a:lnTo>
                <a:lnTo>
                  <a:pt x="25487" y="90198"/>
                </a:lnTo>
                <a:lnTo>
                  <a:pt x="6668" y="133702"/>
                </a:lnTo>
                <a:lnTo>
                  <a:pt x="0" y="182117"/>
                </a:lnTo>
                <a:lnTo>
                  <a:pt x="6668" y="230533"/>
                </a:lnTo>
                <a:lnTo>
                  <a:pt x="25487" y="274037"/>
                </a:lnTo>
                <a:lnTo>
                  <a:pt x="54678" y="310895"/>
                </a:lnTo>
                <a:lnTo>
                  <a:pt x="92461" y="339372"/>
                </a:lnTo>
                <a:lnTo>
                  <a:pt x="137058" y="357730"/>
                </a:lnTo>
                <a:lnTo>
                  <a:pt x="186690" y="364235"/>
                </a:lnTo>
                <a:lnTo>
                  <a:pt x="236321" y="357730"/>
                </a:lnTo>
                <a:lnTo>
                  <a:pt x="280918" y="339372"/>
                </a:lnTo>
                <a:lnTo>
                  <a:pt x="318701" y="310895"/>
                </a:lnTo>
                <a:lnTo>
                  <a:pt x="347892" y="274037"/>
                </a:lnTo>
                <a:lnTo>
                  <a:pt x="366711" y="230533"/>
                </a:lnTo>
                <a:lnTo>
                  <a:pt x="373380" y="182117"/>
                </a:lnTo>
                <a:lnTo>
                  <a:pt x="366711" y="133702"/>
                </a:lnTo>
                <a:lnTo>
                  <a:pt x="347892" y="90198"/>
                </a:lnTo>
                <a:lnTo>
                  <a:pt x="318701" y="53339"/>
                </a:lnTo>
                <a:lnTo>
                  <a:pt x="280918" y="24863"/>
                </a:lnTo>
                <a:lnTo>
                  <a:pt x="236321" y="6505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50642" y="3064001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80" h="364489">
                <a:moveTo>
                  <a:pt x="0" y="182117"/>
                </a:moveTo>
                <a:lnTo>
                  <a:pt x="6668" y="133702"/>
                </a:lnTo>
                <a:lnTo>
                  <a:pt x="25487" y="90198"/>
                </a:lnTo>
                <a:lnTo>
                  <a:pt x="54678" y="53339"/>
                </a:lnTo>
                <a:lnTo>
                  <a:pt x="92461" y="24863"/>
                </a:lnTo>
                <a:lnTo>
                  <a:pt x="137058" y="6505"/>
                </a:lnTo>
                <a:lnTo>
                  <a:pt x="186690" y="0"/>
                </a:lnTo>
                <a:lnTo>
                  <a:pt x="236321" y="6505"/>
                </a:lnTo>
                <a:lnTo>
                  <a:pt x="280918" y="24863"/>
                </a:lnTo>
                <a:lnTo>
                  <a:pt x="318701" y="53339"/>
                </a:lnTo>
                <a:lnTo>
                  <a:pt x="347892" y="90198"/>
                </a:lnTo>
                <a:lnTo>
                  <a:pt x="366711" y="133702"/>
                </a:lnTo>
                <a:lnTo>
                  <a:pt x="373380" y="182117"/>
                </a:lnTo>
                <a:lnTo>
                  <a:pt x="366711" y="230533"/>
                </a:lnTo>
                <a:lnTo>
                  <a:pt x="347892" y="274037"/>
                </a:lnTo>
                <a:lnTo>
                  <a:pt x="318701" y="310895"/>
                </a:lnTo>
                <a:lnTo>
                  <a:pt x="280918" y="339372"/>
                </a:lnTo>
                <a:lnTo>
                  <a:pt x="236321" y="357730"/>
                </a:lnTo>
                <a:lnTo>
                  <a:pt x="186690" y="364235"/>
                </a:lnTo>
                <a:lnTo>
                  <a:pt x="137058" y="357730"/>
                </a:lnTo>
                <a:lnTo>
                  <a:pt x="92461" y="339372"/>
                </a:lnTo>
                <a:lnTo>
                  <a:pt x="54678" y="310895"/>
                </a:lnTo>
                <a:lnTo>
                  <a:pt x="25487" y="274037"/>
                </a:lnTo>
                <a:lnTo>
                  <a:pt x="6668" y="230533"/>
                </a:lnTo>
                <a:lnTo>
                  <a:pt x="0" y="18211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88614" y="3049651"/>
            <a:ext cx="379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59586" y="30319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59586" y="30319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97939" y="3054413"/>
            <a:ext cx="3644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73629" y="2358389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73629" y="2358389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43121" y="3031998"/>
            <a:ext cx="349250" cy="361315"/>
          </a:xfrm>
          <a:custGeom>
            <a:avLst/>
            <a:gdLst/>
            <a:ahLst/>
            <a:cxnLst/>
            <a:rect l="l" t="t" r="r" b="b"/>
            <a:pathLst>
              <a:path w="349250" h="361314">
                <a:moveTo>
                  <a:pt x="174498" y="0"/>
                </a:moveTo>
                <a:lnTo>
                  <a:pt x="128111" y="6451"/>
                </a:lnTo>
                <a:lnTo>
                  <a:pt x="86427" y="24657"/>
                </a:lnTo>
                <a:lnTo>
                  <a:pt x="51111" y="52897"/>
                </a:lnTo>
                <a:lnTo>
                  <a:pt x="23825" y="89447"/>
                </a:lnTo>
                <a:lnTo>
                  <a:pt x="6233" y="132587"/>
                </a:lnTo>
                <a:lnTo>
                  <a:pt x="0" y="180594"/>
                </a:lnTo>
                <a:lnTo>
                  <a:pt x="6233" y="228600"/>
                </a:lnTo>
                <a:lnTo>
                  <a:pt x="23825" y="271740"/>
                </a:lnTo>
                <a:lnTo>
                  <a:pt x="51111" y="308290"/>
                </a:lnTo>
                <a:lnTo>
                  <a:pt x="86427" y="336530"/>
                </a:lnTo>
                <a:lnTo>
                  <a:pt x="128111" y="354736"/>
                </a:lnTo>
                <a:lnTo>
                  <a:pt x="174498" y="361188"/>
                </a:lnTo>
                <a:lnTo>
                  <a:pt x="220884" y="354736"/>
                </a:lnTo>
                <a:lnTo>
                  <a:pt x="262568" y="336530"/>
                </a:lnTo>
                <a:lnTo>
                  <a:pt x="297884" y="308290"/>
                </a:lnTo>
                <a:lnTo>
                  <a:pt x="325170" y="271740"/>
                </a:lnTo>
                <a:lnTo>
                  <a:pt x="342762" y="228600"/>
                </a:lnTo>
                <a:lnTo>
                  <a:pt x="348996" y="180594"/>
                </a:lnTo>
                <a:lnTo>
                  <a:pt x="342762" y="132587"/>
                </a:lnTo>
                <a:lnTo>
                  <a:pt x="325170" y="89447"/>
                </a:lnTo>
                <a:lnTo>
                  <a:pt x="297884" y="52897"/>
                </a:lnTo>
                <a:lnTo>
                  <a:pt x="262568" y="24657"/>
                </a:lnTo>
                <a:lnTo>
                  <a:pt x="220884" y="6451"/>
                </a:lnTo>
                <a:lnTo>
                  <a:pt x="174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43121" y="3031998"/>
            <a:ext cx="349250" cy="361315"/>
          </a:xfrm>
          <a:custGeom>
            <a:avLst/>
            <a:gdLst/>
            <a:ahLst/>
            <a:cxnLst/>
            <a:rect l="l" t="t" r="r" b="b"/>
            <a:pathLst>
              <a:path w="349250" h="361314">
                <a:moveTo>
                  <a:pt x="0" y="180594"/>
                </a:moveTo>
                <a:lnTo>
                  <a:pt x="6233" y="132587"/>
                </a:lnTo>
                <a:lnTo>
                  <a:pt x="23825" y="89447"/>
                </a:lnTo>
                <a:lnTo>
                  <a:pt x="51111" y="52897"/>
                </a:lnTo>
                <a:lnTo>
                  <a:pt x="86427" y="24657"/>
                </a:lnTo>
                <a:lnTo>
                  <a:pt x="128111" y="6451"/>
                </a:lnTo>
                <a:lnTo>
                  <a:pt x="174498" y="0"/>
                </a:lnTo>
                <a:lnTo>
                  <a:pt x="220884" y="6451"/>
                </a:lnTo>
                <a:lnTo>
                  <a:pt x="262568" y="24657"/>
                </a:lnTo>
                <a:lnTo>
                  <a:pt x="297884" y="52897"/>
                </a:lnTo>
                <a:lnTo>
                  <a:pt x="325170" y="89447"/>
                </a:lnTo>
                <a:lnTo>
                  <a:pt x="342762" y="132587"/>
                </a:lnTo>
                <a:lnTo>
                  <a:pt x="348996" y="180594"/>
                </a:lnTo>
                <a:lnTo>
                  <a:pt x="342762" y="228600"/>
                </a:lnTo>
                <a:lnTo>
                  <a:pt x="325170" y="271740"/>
                </a:lnTo>
                <a:lnTo>
                  <a:pt x="297884" y="308290"/>
                </a:lnTo>
                <a:lnTo>
                  <a:pt x="262568" y="336530"/>
                </a:lnTo>
                <a:lnTo>
                  <a:pt x="220884" y="354736"/>
                </a:lnTo>
                <a:lnTo>
                  <a:pt x="174498" y="361188"/>
                </a:lnTo>
                <a:lnTo>
                  <a:pt x="128111" y="354736"/>
                </a:lnTo>
                <a:lnTo>
                  <a:pt x="86427" y="336530"/>
                </a:lnTo>
                <a:lnTo>
                  <a:pt x="51111" y="308290"/>
                </a:lnTo>
                <a:lnTo>
                  <a:pt x="23825" y="271740"/>
                </a:lnTo>
                <a:lnTo>
                  <a:pt x="6233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60140" y="3009963"/>
            <a:ext cx="393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5114" y="30319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55114" y="30319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059939" y="3009963"/>
            <a:ext cx="378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LR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88385" y="23233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88385" y="23233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447289" y="2346388"/>
            <a:ext cx="8890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1515" algn="l"/>
              </a:tabLst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70710" y="1905761"/>
            <a:ext cx="0" cy="356235"/>
          </a:xfrm>
          <a:custGeom>
            <a:avLst/>
            <a:gdLst/>
            <a:ahLst/>
            <a:cxnLst/>
            <a:rect l="l" t="t" r="r" b="b"/>
            <a:pathLst>
              <a:path w="0" h="356235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13566" y="224256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192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240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19200" y="3671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574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622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57400" y="3671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194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242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19400" y="3671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814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862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81400" y="3671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57400" y="2528316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86002" y="249021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43200" y="2528316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48002" y="249021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73771" y="2681477"/>
            <a:ext cx="179705" cy="299720"/>
          </a:xfrm>
          <a:custGeom>
            <a:avLst/>
            <a:gdLst/>
            <a:ahLst/>
            <a:cxnLst/>
            <a:rect l="l" t="t" r="r" b="b"/>
            <a:pathLst>
              <a:path w="179705" h="299719">
                <a:moveTo>
                  <a:pt x="179590" y="0"/>
                </a:moveTo>
                <a:lnTo>
                  <a:pt x="0" y="2993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24765" y="2935062"/>
            <a:ext cx="107950" cy="127635"/>
          </a:xfrm>
          <a:custGeom>
            <a:avLst/>
            <a:gdLst/>
            <a:ahLst/>
            <a:cxnLst/>
            <a:rect l="l" t="t" r="r" b="b"/>
            <a:pathLst>
              <a:path w="107950" h="127635">
                <a:moveTo>
                  <a:pt x="9791" y="0"/>
                </a:moveTo>
                <a:lnTo>
                  <a:pt x="0" y="127419"/>
                </a:lnTo>
                <a:lnTo>
                  <a:pt x="107810" y="58801"/>
                </a:lnTo>
                <a:lnTo>
                  <a:pt x="9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22131" y="2681477"/>
            <a:ext cx="117475" cy="292735"/>
          </a:xfrm>
          <a:custGeom>
            <a:avLst/>
            <a:gdLst/>
            <a:ahLst/>
            <a:cxnLst/>
            <a:rect l="l" t="t" r="r" b="b"/>
            <a:pathLst>
              <a:path w="117475" h="292735">
                <a:moveTo>
                  <a:pt x="117030" y="0"/>
                </a:moveTo>
                <a:lnTo>
                  <a:pt x="0" y="29255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76143" y="2935128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80" h="127635">
                <a:moveTo>
                  <a:pt x="0" y="0"/>
                </a:moveTo>
                <a:lnTo>
                  <a:pt x="10617" y="127342"/>
                </a:lnTo>
                <a:lnTo>
                  <a:pt x="106121" y="424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84131" y="2681477"/>
            <a:ext cx="117475" cy="292735"/>
          </a:xfrm>
          <a:custGeom>
            <a:avLst/>
            <a:gdLst/>
            <a:ahLst/>
            <a:cxnLst/>
            <a:rect l="l" t="t" r="r" b="b"/>
            <a:pathLst>
              <a:path w="117475" h="292735">
                <a:moveTo>
                  <a:pt x="117030" y="0"/>
                </a:moveTo>
                <a:lnTo>
                  <a:pt x="0" y="29255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38143" y="2935128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80" h="127635">
                <a:moveTo>
                  <a:pt x="0" y="0"/>
                </a:moveTo>
                <a:lnTo>
                  <a:pt x="10617" y="127342"/>
                </a:lnTo>
                <a:lnTo>
                  <a:pt x="106121" y="424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29761" y="2605277"/>
            <a:ext cx="252095" cy="378460"/>
          </a:xfrm>
          <a:custGeom>
            <a:avLst/>
            <a:gdLst/>
            <a:ahLst/>
            <a:cxnLst/>
            <a:rect l="l" t="t" r="r" b="b"/>
            <a:pathLst>
              <a:path w="252095" h="378460">
                <a:moveTo>
                  <a:pt x="0" y="0"/>
                </a:moveTo>
                <a:lnTo>
                  <a:pt x="251968" y="3779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23607" y="2935673"/>
            <a:ext cx="111125" cy="127000"/>
          </a:xfrm>
          <a:custGeom>
            <a:avLst/>
            <a:gdLst/>
            <a:ahLst/>
            <a:cxnLst/>
            <a:rect l="l" t="t" r="r" b="b"/>
            <a:pathLst>
              <a:path w="111125" h="127000">
                <a:moveTo>
                  <a:pt x="95110" y="0"/>
                </a:moveTo>
                <a:lnTo>
                  <a:pt x="0" y="63398"/>
                </a:lnTo>
                <a:lnTo>
                  <a:pt x="110959" y="126809"/>
                </a:lnTo>
                <a:lnTo>
                  <a:pt x="95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15534" y="2347722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15534" y="2347722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488940" y="2324163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584442" y="3064001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79" h="364489">
                <a:moveTo>
                  <a:pt x="186690" y="0"/>
                </a:moveTo>
                <a:lnTo>
                  <a:pt x="137058" y="6505"/>
                </a:lnTo>
                <a:lnTo>
                  <a:pt x="92461" y="24863"/>
                </a:lnTo>
                <a:lnTo>
                  <a:pt x="54678" y="53339"/>
                </a:lnTo>
                <a:lnTo>
                  <a:pt x="25487" y="90198"/>
                </a:lnTo>
                <a:lnTo>
                  <a:pt x="6668" y="133702"/>
                </a:lnTo>
                <a:lnTo>
                  <a:pt x="0" y="182117"/>
                </a:lnTo>
                <a:lnTo>
                  <a:pt x="6668" y="230533"/>
                </a:lnTo>
                <a:lnTo>
                  <a:pt x="25487" y="274037"/>
                </a:lnTo>
                <a:lnTo>
                  <a:pt x="54678" y="310895"/>
                </a:lnTo>
                <a:lnTo>
                  <a:pt x="92461" y="339372"/>
                </a:lnTo>
                <a:lnTo>
                  <a:pt x="137058" y="357730"/>
                </a:lnTo>
                <a:lnTo>
                  <a:pt x="186690" y="364235"/>
                </a:lnTo>
                <a:lnTo>
                  <a:pt x="236321" y="357730"/>
                </a:lnTo>
                <a:lnTo>
                  <a:pt x="280918" y="339372"/>
                </a:lnTo>
                <a:lnTo>
                  <a:pt x="318701" y="310895"/>
                </a:lnTo>
                <a:lnTo>
                  <a:pt x="347892" y="274037"/>
                </a:lnTo>
                <a:lnTo>
                  <a:pt x="366711" y="230533"/>
                </a:lnTo>
                <a:lnTo>
                  <a:pt x="373380" y="182117"/>
                </a:lnTo>
                <a:lnTo>
                  <a:pt x="366711" y="133702"/>
                </a:lnTo>
                <a:lnTo>
                  <a:pt x="347892" y="90198"/>
                </a:lnTo>
                <a:lnTo>
                  <a:pt x="318701" y="53339"/>
                </a:lnTo>
                <a:lnTo>
                  <a:pt x="280918" y="24863"/>
                </a:lnTo>
                <a:lnTo>
                  <a:pt x="236321" y="6505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84442" y="3064001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79" h="364489">
                <a:moveTo>
                  <a:pt x="0" y="182117"/>
                </a:moveTo>
                <a:lnTo>
                  <a:pt x="6668" y="133702"/>
                </a:lnTo>
                <a:lnTo>
                  <a:pt x="25487" y="90198"/>
                </a:lnTo>
                <a:lnTo>
                  <a:pt x="54678" y="53339"/>
                </a:lnTo>
                <a:lnTo>
                  <a:pt x="92461" y="24863"/>
                </a:lnTo>
                <a:lnTo>
                  <a:pt x="137058" y="6505"/>
                </a:lnTo>
                <a:lnTo>
                  <a:pt x="186690" y="0"/>
                </a:lnTo>
                <a:lnTo>
                  <a:pt x="236321" y="6505"/>
                </a:lnTo>
                <a:lnTo>
                  <a:pt x="280918" y="24863"/>
                </a:lnTo>
                <a:lnTo>
                  <a:pt x="318701" y="53339"/>
                </a:lnTo>
                <a:lnTo>
                  <a:pt x="347892" y="90198"/>
                </a:lnTo>
                <a:lnTo>
                  <a:pt x="366711" y="133702"/>
                </a:lnTo>
                <a:lnTo>
                  <a:pt x="373380" y="182117"/>
                </a:lnTo>
                <a:lnTo>
                  <a:pt x="366711" y="230533"/>
                </a:lnTo>
                <a:lnTo>
                  <a:pt x="347892" y="274037"/>
                </a:lnTo>
                <a:lnTo>
                  <a:pt x="318701" y="310895"/>
                </a:lnTo>
                <a:lnTo>
                  <a:pt x="280918" y="339372"/>
                </a:lnTo>
                <a:lnTo>
                  <a:pt x="236321" y="357730"/>
                </a:lnTo>
                <a:lnTo>
                  <a:pt x="186690" y="364235"/>
                </a:lnTo>
                <a:lnTo>
                  <a:pt x="137058" y="357730"/>
                </a:lnTo>
                <a:lnTo>
                  <a:pt x="92461" y="339372"/>
                </a:lnTo>
                <a:lnTo>
                  <a:pt x="54678" y="310895"/>
                </a:lnTo>
                <a:lnTo>
                  <a:pt x="25487" y="274037"/>
                </a:lnTo>
                <a:lnTo>
                  <a:pt x="6668" y="230533"/>
                </a:lnTo>
                <a:lnTo>
                  <a:pt x="0" y="18211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622415" y="3049651"/>
            <a:ext cx="379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993385" y="30319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93385" y="30319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031740" y="3054413"/>
            <a:ext cx="3644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107429" y="2358389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107429" y="2358389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376921" y="3031998"/>
            <a:ext cx="349250" cy="361315"/>
          </a:xfrm>
          <a:custGeom>
            <a:avLst/>
            <a:gdLst/>
            <a:ahLst/>
            <a:cxnLst/>
            <a:rect l="l" t="t" r="r" b="b"/>
            <a:pathLst>
              <a:path w="349250" h="361314">
                <a:moveTo>
                  <a:pt x="174498" y="0"/>
                </a:moveTo>
                <a:lnTo>
                  <a:pt x="128111" y="6451"/>
                </a:lnTo>
                <a:lnTo>
                  <a:pt x="86427" y="24657"/>
                </a:lnTo>
                <a:lnTo>
                  <a:pt x="51111" y="52897"/>
                </a:lnTo>
                <a:lnTo>
                  <a:pt x="23825" y="89447"/>
                </a:lnTo>
                <a:lnTo>
                  <a:pt x="6233" y="132587"/>
                </a:lnTo>
                <a:lnTo>
                  <a:pt x="0" y="180594"/>
                </a:lnTo>
                <a:lnTo>
                  <a:pt x="6233" y="228600"/>
                </a:lnTo>
                <a:lnTo>
                  <a:pt x="23825" y="271740"/>
                </a:lnTo>
                <a:lnTo>
                  <a:pt x="51111" y="308290"/>
                </a:lnTo>
                <a:lnTo>
                  <a:pt x="86427" y="336530"/>
                </a:lnTo>
                <a:lnTo>
                  <a:pt x="128111" y="354736"/>
                </a:lnTo>
                <a:lnTo>
                  <a:pt x="174498" y="361188"/>
                </a:lnTo>
                <a:lnTo>
                  <a:pt x="220884" y="354736"/>
                </a:lnTo>
                <a:lnTo>
                  <a:pt x="262568" y="336530"/>
                </a:lnTo>
                <a:lnTo>
                  <a:pt x="297884" y="308290"/>
                </a:lnTo>
                <a:lnTo>
                  <a:pt x="325170" y="271740"/>
                </a:lnTo>
                <a:lnTo>
                  <a:pt x="342762" y="228600"/>
                </a:lnTo>
                <a:lnTo>
                  <a:pt x="348996" y="180594"/>
                </a:lnTo>
                <a:lnTo>
                  <a:pt x="342762" y="132587"/>
                </a:lnTo>
                <a:lnTo>
                  <a:pt x="325170" y="89447"/>
                </a:lnTo>
                <a:lnTo>
                  <a:pt x="297884" y="52897"/>
                </a:lnTo>
                <a:lnTo>
                  <a:pt x="262568" y="24657"/>
                </a:lnTo>
                <a:lnTo>
                  <a:pt x="220884" y="6451"/>
                </a:lnTo>
                <a:lnTo>
                  <a:pt x="174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76921" y="3031998"/>
            <a:ext cx="349250" cy="361315"/>
          </a:xfrm>
          <a:custGeom>
            <a:avLst/>
            <a:gdLst/>
            <a:ahLst/>
            <a:cxnLst/>
            <a:rect l="l" t="t" r="r" b="b"/>
            <a:pathLst>
              <a:path w="349250" h="361314">
                <a:moveTo>
                  <a:pt x="0" y="180594"/>
                </a:moveTo>
                <a:lnTo>
                  <a:pt x="6233" y="132587"/>
                </a:lnTo>
                <a:lnTo>
                  <a:pt x="23825" y="89447"/>
                </a:lnTo>
                <a:lnTo>
                  <a:pt x="51111" y="52897"/>
                </a:lnTo>
                <a:lnTo>
                  <a:pt x="86427" y="24657"/>
                </a:lnTo>
                <a:lnTo>
                  <a:pt x="128111" y="6451"/>
                </a:lnTo>
                <a:lnTo>
                  <a:pt x="174498" y="0"/>
                </a:lnTo>
                <a:lnTo>
                  <a:pt x="220884" y="6451"/>
                </a:lnTo>
                <a:lnTo>
                  <a:pt x="262568" y="24657"/>
                </a:lnTo>
                <a:lnTo>
                  <a:pt x="297884" y="52897"/>
                </a:lnTo>
                <a:lnTo>
                  <a:pt x="325170" y="89447"/>
                </a:lnTo>
                <a:lnTo>
                  <a:pt x="342762" y="132587"/>
                </a:lnTo>
                <a:lnTo>
                  <a:pt x="348996" y="180594"/>
                </a:lnTo>
                <a:lnTo>
                  <a:pt x="342762" y="228600"/>
                </a:lnTo>
                <a:lnTo>
                  <a:pt x="325170" y="271740"/>
                </a:lnTo>
                <a:lnTo>
                  <a:pt x="297884" y="308290"/>
                </a:lnTo>
                <a:lnTo>
                  <a:pt x="262568" y="336530"/>
                </a:lnTo>
                <a:lnTo>
                  <a:pt x="220884" y="354736"/>
                </a:lnTo>
                <a:lnTo>
                  <a:pt x="174498" y="361188"/>
                </a:lnTo>
                <a:lnTo>
                  <a:pt x="128111" y="354736"/>
                </a:lnTo>
                <a:lnTo>
                  <a:pt x="86427" y="336530"/>
                </a:lnTo>
                <a:lnTo>
                  <a:pt x="51111" y="308290"/>
                </a:lnTo>
                <a:lnTo>
                  <a:pt x="23825" y="271740"/>
                </a:lnTo>
                <a:lnTo>
                  <a:pt x="6233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393940" y="3009963"/>
            <a:ext cx="393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788914" y="30319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788914" y="30319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5793740" y="3009963"/>
            <a:ext cx="378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LR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822185" y="23233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822185" y="23233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6181090" y="2346388"/>
            <a:ext cx="8890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1515" algn="l"/>
              </a:tabLst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604509" y="1905761"/>
            <a:ext cx="0" cy="356235"/>
          </a:xfrm>
          <a:custGeom>
            <a:avLst/>
            <a:gdLst/>
            <a:ahLst/>
            <a:cxnLst/>
            <a:rect l="l" t="t" r="r" b="b"/>
            <a:pathLst>
              <a:path w="0" h="356235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547365" y="224256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9530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578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953000" y="3671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912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960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791200" y="3671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5532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580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53200" y="3671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152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620000" y="3366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315200" y="3671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40500" y="2528316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477001" y="249021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307571" y="2681477"/>
            <a:ext cx="179705" cy="299720"/>
          </a:xfrm>
          <a:custGeom>
            <a:avLst/>
            <a:gdLst/>
            <a:ahLst/>
            <a:cxnLst/>
            <a:rect l="l" t="t" r="r" b="b"/>
            <a:pathLst>
              <a:path w="179704" h="299719">
                <a:moveTo>
                  <a:pt x="179590" y="0"/>
                </a:moveTo>
                <a:lnTo>
                  <a:pt x="0" y="2993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58565" y="2935062"/>
            <a:ext cx="107950" cy="127635"/>
          </a:xfrm>
          <a:custGeom>
            <a:avLst/>
            <a:gdLst/>
            <a:ahLst/>
            <a:cxnLst/>
            <a:rect l="l" t="t" r="r" b="b"/>
            <a:pathLst>
              <a:path w="107950" h="127635">
                <a:moveTo>
                  <a:pt x="9791" y="0"/>
                </a:moveTo>
                <a:lnTo>
                  <a:pt x="0" y="127419"/>
                </a:lnTo>
                <a:lnTo>
                  <a:pt x="107810" y="58801"/>
                </a:lnTo>
                <a:lnTo>
                  <a:pt x="9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55931" y="2681477"/>
            <a:ext cx="117475" cy="292735"/>
          </a:xfrm>
          <a:custGeom>
            <a:avLst/>
            <a:gdLst/>
            <a:ahLst/>
            <a:cxnLst/>
            <a:rect l="l" t="t" r="r" b="b"/>
            <a:pathLst>
              <a:path w="117475" h="292735">
                <a:moveTo>
                  <a:pt x="117030" y="0"/>
                </a:moveTo>
                <a:lnTo>
                  <a:pt x="0" y="29255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009943" y="2935128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79" h="127635">
                <a:moveTo>
                  <a:pt x="0" y="0"/>
                </a:moveTo>
                <a:lnTo>
                  <a:pt x="10617" y="127342"/>
                </a:lnTo>
                <a:lnTo>
                  <a:pt x="106121" y="424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163561" y="2605277"/>
            <a:ext cx="252095" cy="378460"/>
          </a:xfrm>
          <a:custGeom>
            <a:avLst/>
            <a:gdLst/>
            <a:ahLst/>
            <a:cxnLst/>
            <a:rect l="l" t="t" r="r" b="b"/>
            <a:pathLst>
              <a:path w="252095" h="378460">
                <a:moveTo>
                  <a:pt x="0" y="0"/>
                </a:moveTo>
                <a:lnTo>
                  <a:pt x="251968" y="3779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57407" y="2935673"/>
            <a:ext cx="111125" cy="127000"/>
          </a:xfrm>
          <a:custGeom>
            <a:avLst/>
            <a:gdLst/>
            <a:ahLst/>
            <a:cxnLst/>
            <a:rect l="l" t="t" r="r" b="b"/>
            <a:pathLst>
              <a:path w="111125" h="127000">
                <a:moveTo>
                  <a:pt x="95110" y="0"/>
                </a:moveTo>
                <a:lnTo>
                  <a:pt x="0" y="63398"/>
                </a:lnTo>
                <a:lnTo>
                  <a:pt x="110959" y="126809"/>
                </a:lnTo>
                <a:lnTo>
                  <a:pt x="95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401561" y="2667761"/>
            <a:ext cx="252095" cy="378460"/>
          </a:xfrm>
          <a:custGeom>
            <a:avLst/>
            <a:gdLst/>
            <a:ahLst/>
            <a:cxnLst/>
            <a:rect l="l" t="t" r="r" b="b"/>
            <a:pathLst>
              <a:path w="252095" h="378460">
                <a:moveTo>
                  <a:pt x="0" y="0"/>
                </a:moveTo>
                <a:lnTo>
                  <a:pt x="251968" y="3779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95407" y="2998156"/>
            <a:ext cx="111125" cy="127000"/>
          </a:xfrm>
          <a:custGeom>
            <a:avLst/>
            <a:gdLst/>
            <a:ahLst/>
            <a:cxnLst/>
            <a:rect l="l" t="t" r="r" b="b"/>
            <a:pathLst>
              <a:path w="111125" h="127000">
                <a:moveTo>
                  <a:pt x="95110" y="0"/>
                </a:moveTo>
                <a:lnTo>
                  <a:pt x="0" y="63398"/>
                </a:lnTo>
                <a:lnTo>
                  <a:pt x="110959" y="126809"/>
                </a:lnTo>
                <a:lnTo>
                  <a:pt x="95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15000" y="2133600"/>
            <a:ext cx="1095375" cy="228600"/>
          </a:xfrm>
          <a:custGeom>
            <a:avLst/>
            <a:gdLst/>
            <a:ahLst/>
            <a:cxnLst/>
            <a:rect l="l" t="t" r="r" b="b"/>
            <a:pathLst>
              <a:path w="1095375" h="228600">
                <a:moveTo>
                  <a:pt x="0" y="228600"/>
                </a:moveTo>
                <a:lnTo>
                  <a:pt x="42062" y="194462"/>
                </a:lnTo>
                <a:lnTo>
                  <a:pt x="85039" y="161239"/>
                </a:lnTo>
                <a:lnTo>
                  <a:pt x="129844" y="129844"/>
                </a:lnTo>
                <a:lnTo>
                  <a:pt x="177393" y="101193"/>
                </a:lnTo>
                <a:lnTo>
                  <a:pt x="228600" y="76200"/>
                </a:lnTo>
                <a:lnTo>
                  <a:pt x="274108" y="57326"/>
                </a:lnTo>
                <a:lnTo>
                  <a:pt x="321733" y="39511"/>
                </a:lnTo>
                <a:lnTo>
                  <a:pt x="371475" y="23812"/>
                </a:lnTo>
                <a:lnTo>
                  <a:pt x="423333" y="11288"/>
                </a:lnTo>
                <a:lnTo>
                  <a:pt x="477308" y="2998"/>
                </a:lnTo>
                <a:lnTo>
                  <a:pt x="533400" y="0"/>
                </a:lnTo>
                <a:lnTo>
                  <a:pt x="578420" y="1711"/>
                </a:lnTo>
                <a:lnTo>
                  <a:pt x="626864" y="6548"/>
                </a:lnTo>
                <a:lnTo>
                  <a:pt x="677391" y="14064"/>
                </a:lnTo>
                <a:lnTo>
                  <a:pt x="728662" y="23812"/>
                </a:lnTo>
                <a:lnTo>
                  <a:pt x="779338" y="35346"/>
                </a:lnTo>
                <a:lnTo>
                  <a:pt x="828079" y="48220"/>
                </a:lnTo>
                <a:lnTo>
                  <a:pt x="873546" y="61986"/>
                </a:lnTo>
                <a:lnTo>
                  <a:pt x="914400" y="76200"/>
                </a:lnTo>
                <a:lnTo>
                  <a:pt x="967982" y="99616"/>
                </a:lnTo>
                <a:lnTo>
                  <a:pt x="1014988" y="126320"/>
                </a:lnTo>
                <a:lnTo>
                  <a:pt x="1056944" y="155549"/>
                </a:lnTo>
                <a:lnTo>
                  <a:pt x="1095375" y="186537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775663" y="2283199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50444" y="0"/>
                </a:moveTo>
                <a:lnTo>
                  <a:pt x="0" y="57111"/>
                </a:lnTo>
                <a:lnTo>
                  <a:pt x="82334" y="78994"/>
                </a:lnTo>
                <a:lnTo>
                  <a:pt x="504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605533" y="4709921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605533" y="4709921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1678939" y="4686363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774442" y="5426202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80" h="364489">
                <a:moveTo>
                  <a:pt x="186690" y="0"/>
                </a:moveTo>
                <a:lnTo>
                  <a:pt x="137058" y="6505"/>
                </a:lnTo>
                <a:lnTo>
                  <a:pt x="92461" y="24863"/>
                </a:lnTo>
                <a:lnTo>
                  <a:pt x="54678" y="53340"/>
                </a:lnTo>
                <a:lnTo>
                  <a:pt x="25487" y="90198"/>
                </a:lnTo>
                <a:lnTo>
                  <a:pt x="6668" y="133702"/>
                </a:lnTo>
                <a:lnTo>
                  <a:pt x="0" y="182118"/>
                </a:lnTo>
                <a:lnTo>
                  <a:pt x="6668" y="230533"/>
                </a:lnTo>
                <a:lnTo>
                  <a:pt x="25487" y="274037"/>
                </a:lnTo>
                <a:lnTo>
                  <a:pt x="54678" y="310896"/>
                </a:lnTo>
                <a:lnTo>
                  <a:pt x="92461" y="339372"/>
                </a:lnTo>
                <a:lnTo>
                  <a:pt x="137058" y="357730"/>
                </a:lnTo>
                <a:lnTo>
                  <a:pt x="186690" y="364236"/>
                </a:lnTo>
                <a:lnTo>
                  <a:pt x="236321" y="357730"/>
                </a:lnTo>
                <a:lnTo>
                  <a:pt x="280918" y="339372"/>
                </a:lnTo>
                <a:lnTo>
                  <a:pt x="318701" y="310896"/>
                </a:lnTo>
                <a:lnTo>
                  <a:pt x="347892" y="274037"/>
                </a:lnTo>
                <a:lnTo>
                  <a:pt x="366711" y="230533"/>
                </a:lnTo>
                <a:lnTo>
                  <a:pt x="373380" y="182118"/>
                </a:lnTo>
                <a:lnTo>
                  <a:pt x="366711" y="133702"/>
                </a:lnTo>
                <a:lnTo>
                  <a:pt x="347892" y="90198"/>
                </a:lnTo>
                <a:lnTo>
                  <a:pt x="318701" y="53340"/>
                </a:lnTo>
                <a:lnTo>
                  <a:pt x="280918" y="24863"/>
                </a:lnTo>
                <a:lnTo>
                  <a:pt x="236321" y="6505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74442" y="5426202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80" h="364489">
                <a:moveTo>
                  <a:pt x="0" y="182118"/>
                </a:moveTo>
                <a:lnTo>
                  <a:pt x="6668" y="133702"/>
                </a:lnTo>
                <a:lnTo>
                  <a:pt x="25487" y="90198"/>
                </a:lnTo>
                <a:lnTo>
                  <a:pt x="54678" y="53340"/>
                </a:lnTo>
                <a:lnTo>
                  <a:pt x="92461" y="24863"/>
                </a:lnTo>
                <a:lnTo>
                  <a:pt x="137058" y="6505"/>
                </a:lnTo>
                <a:lnTo>
                  <a:pt x="186690" y="0"/>
                </a:lnTo>
                <a:lnTo>
                  <a:pt x="236321" y="6505"/>
                </a:lnTo>
                <a:lnTo>
                  <a:pt x="280918" y="24863"/>
                </a:lnTo>
                <a:lnTo>
                  <a:pt x="318701" y="53340"/>
                </a:lnTo>
                <a:lnTo>
                  <a:pt x="347892" y="90198"/>
                </a:lnTo>
                <a:lnTo>
                  <a:pt x="366711" y="133702"/>
                </a:lnTo>
                <a:lnTo>
                  <a:pt x="373380" y="182118"/>
                </a:lnTo>
                <a:lnTo>
                  <a:pt x="366711" y="230533"/>
                </a:lnTo>
                <a:lnTo>
                  <a:pt x="347892" y="274037"/>
                </a:lnTo>
                <a:lnTo>
                  <a:pt x="318701" y="310896"/>
                </a:lnTo>
                <a:lnTo>
                  <a:pt x="280918" y="339372"/>
                </a:lnTo>
                <a:lnTo>
                  <a:pt x="236321" y="357730"/>
                </a:lnTo>
                <a:lnTo>
                  <a:pt x="186690" y="364236"/>
                </a:lnTo>
                <a:lnTo>
                  <a:pt x="137058" y="357730"/>
                </a:lnTo>
                <a:lnTo>
                  <a:pt x="92461" y="339372"/>
                </a:lnTo>
                <a:lnTo>
                  <a:pt x="54678" y="310896"/>
                </a:lnTo>
                <a:lnTo>
                  <a:pt x="25487" y="274037"/>
                </a:lnTo>
                <a:lnTo>
                  <a:pt x="6668" y="230533"/>
                </a:lnTo>
                <a:lnTo>
                  <a:pt x="0" y="18211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2812414" y="5411851"/>
            <a:ext cx="3797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183386" y="53941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185928" y="0"/>
                </a:moveTo>
                <a:lnTo>
                  <a:pt x="136502" y="6450"/>
                </a:lnTo>
                <a:lnTo>
                  <a:pt x="92089" y="24654"/>
                </a:lnTo>
                <a:lnTo>
                  <a:pt x="54459" y="52892"/>
                </a:lnTo>
                <a:lnTo>
                  <a:pt x="25385" y="89441"/>
                </a:lnTo>
                <a:lnTo>
                  <a:pt x="6641" y="132582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2"/>
                </a:lnTo>
                <a:lnTo>
                  <a:pt x="346470" y="89441"/>
                </a:lnTo>
                <a:lnTo>
                  <a:pt x="317396" y="52892"/>
                </a:lnTo>
                <a:lnTo>
                  <a:pt x="279766" y="24654"/>
                </a:lnTo>
                <a:lnTo>
                  <a:pt x="235353" y="6450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83386" y="53941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0" y="180593"/>
                </a:moveTo>
                <a:lnTo>
                  <a:pt x="6641" y="132582"/>
                </a:lnTo>
                <a:lnTo>
                  <a:pt x="25385" y="89441"/>
                </a:lnTo>
                <a:lnTo>
                  <a:pt x="54459" y="52892"/>
                </a:lnTo>
                <a:lnTo>
                  <a:pt x="92089" y="24654"/>
                </a:lnTo>
                <a:lnTo>
                  <a:pt x="136502" y="6450"/>
                </a:lnTo>
                <a:lnTo>
                  <a:pt x="185928" y="0"/>
                </a:lnTo>
                <a:lnTo>
                  <a:pt x="235353" y="6450"/>
                </a:lnTo>
                <a:lnTo>
                  <a:pt x="279766" y="24654"/>
                </a:lnTo>
                <a:lnTo>
                  <a:pt x="317396" y="52892"/>
                </a:lnTo>
                <a:lnTo>
                  <a:pt x="346470" y="89441"/>
                </a:lnTo>
                <a:lnTo>
                  <a:pt x="365214" y="132582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1221739" y="5416613"/>
            <a:ext cx="3644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297429" y="47205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297429" y="47205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566921" y="5394197"/>
            <a:ext cx="349250" cy="361315"/>
          </a:xfrm>
          <a:custGeom>
            <a:avLst/>
            <a:gdLst/>
            <a:ahLst/>
            <a:cxnLst/>
            <a:rect l="l" t="t" r="r" b="b"/>
            <a:pathLst>
              <a:path w="349250" h="361314">
                <a:moveTo>
                  <a:pt x="174498" y="0"/>
                </a:moveTo>
                <a:lnTo>
                  <a:pt x="128111" y="6450"/>
                </a:lnTo>
                <a:lnTo>
                  <a:pt x="86427" y="24654"/>
                </a:lnTo>
                <a:lnTo>
                  <a:pt x="51111" y="52892"/>
                </a:lnTo>
                <a:lnTo>
                  <a:pt x="23825" y="89441"/>
                </a:lnTo>
                <a:lnTo>
                  <a:pt x="6233" y="132582"/>
                </a:lnTo>
                <a:lnTo>
                  <a:pt x="0" y="180593"/>
                </a:lnTo>
                <a:lnTo>
                  <a:pt x="6233" y="228600"/>
                </a:lnTo>
                <a:lnTo>
                  <a:pt x="23825" y="271740"/>
                </a:lnTo>
                <a:lnTo>
                  <a:pt x="51111" y="308290"/>
                </a:lnTo>
                <a:lnTo>
                  <a:pt x="86427" y="336530"/>
                </a:lnTo>
                <a:lnTo>
                  <a:pt x="128111" y="354736"/>
                </a:lnTo>
                <a:lnTo>
                  <a:pt x="174498" y="361187"/>
                </a:lnTo>
                <a:lnTo>
                  <a:pt x="220884" y="354736"/>
                </a:lnTo>
                <a:lnTo>
                  <a:pt x="262568" y="336530"/>
                </a:lnTo>
                <a:lnTo>
                  <a:pt x="297884" y="308290"/>
                </a:lnTo>
                <a:lnTo>
                  <a:pt x="325170" y="271740"/>
                </a:lnTo>
                <a:lnTo>
                  <a:pt x="342762" y="228600"/>
                </a:lnTo>
                <a:lnTo>
                  <a:pt x="348996" y="180593"/>
                </a:lnTo>
                <a:lnTo>
                  <a:pt x="342762" y="132582"/>
                </a:lnTo>
                <a:lnTo>
                  <a:pt x="325170" y="89441"/>
                </a:lnTo>
                <a:lnTo>
                  <a:pt x="297884" y="52892"/>
                </a:lnTo>
                <a:lnTo>
                  <a:pt x="262568" y="24654"/>
                </a:lnTo>
                <a:lnTo>
                  <a:pt x="220884" y="6450"/>
                </a:lnTo>
                <a:lnTo>
                  <a:pt x="174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566921" y="5394197"/>
            <a:ext cx="349250" cy="361315"/>
          </a:xfrm>
          <a:custGeom>
            <a:avLst/>
            <a:gdLst/>
            <a:ahLst/>
            <a:cxnLst/>
            <a:rect l="l" t="t" r="r" b="b"/>
            <a:pathLst>
              <a:path w="349250" h="361314">
                <a:moveTo>
                  <a:pt x="0" y="180593"/>
                </a:moveTo>
                <a:lnTo>
                  <a:pt x="6233" y="132582"/>
                </a:lnTo>
                <a:lnTo>
                  <a:pt x="23825" y="89441"/>
                </a:lnTo>
                <a:lnTo>
                  <a:pt x="51111" y="52892"/>
                </a:lnTo>
                <a:lnTo>
                  <a:pt x="86427" y="24654"/>
                </a:lnTo>
                <a:lnTo>
                  <a:pt x="128111" y="6450"/>
                </a:lnTo>
                <a:lnTo>
                  <a:pt x="174498" y="0"/>
                </a:lnTo>
                <a:lnTo>
                  <a:pt x="220884" y="6450"/>
                </a:lnTo>
                <a:lnTo>
                  <a:pt x="262568" y="24654"/>
                </a:lnTo>
                <a:lnTo>
                  <a:pt x="297884" y="52892"/>
                </a:lnTo>
                <a:lnTo>
                  <a:pt x="325170" y="89441"/>
                </a:lnTo>
                <a:lnTo>
                  <a:pt x="342762" y="132582"/>
                </a:lnTo>
                <a:lnTo>
                  <a:pt x="348996" y="180593"/>
                </a:lnTo>
                <a:lnTo>
                  <a:pt x="342762" y="228600"/>
                </a:lnTo>
                <a:lnTo>
                  <a:pt x="325170" y="271740"/>
                </a:lnTo>
                <a:lnTo>
                  <a:pt x="297884" y="308290"/>
                </a:lnTo>
                <a:lnTo>
                  <a:pt x="262568" y="336530"/>
                </a:lnTo>
                <a:lnTo>
                  <a:pt x="220884" y="354736"/>
                </a:lnTo>
                <a:lnTo>
                  <a:pt x="174498" y="361187"/>
                </a:lnTo>
                <a:lnTo>
                  <a:pt x="128111" y="354736"/>
                </a:lnTo>
                <a:lnTo>
                  <a:pt x="86427" y="336530"/>
                </a:lnTo>
                <a:lnTo>
                  <a:pt x="51111" y="308290"/>
                </a:lnTo>
                <a:lnTo>
                  <a:pt x="23825" y="271740"/>
                </a:lnTo>
                <a:lnTo>
                  <a:pt x="6233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3583940" y="5372163"/>
            <a:ext cx="393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978914" y="53941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0"/>
                </a:lnTo>
                <a:lnTo>
                  <a:pt x="92089" y="24654"/>
                </a:lnTo>
                <a:lnTo>
                  <a:pt x="54459" y="52892"/>
                </a:lnTo>
                <a:lnTo>
                  <a:pt x="25385" y="89441"/>
                </a:lnTo>
                <a:lnTo>
                  <a:pt x="6641" y="132582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2"/>
                </a:lnTo>
                <a:lnTo>
                  <a:pt x="346470" y="89441"/>
                </a:lnTo>
                <a:lnTo>
                  <a:pt x="317396" y="52892"/>
                </a:lnTo>
                <a:lnTo>
                  <a:pt x="279766" y="24654"/>
                </a:lnTo>
                <a:lnTo>
                  <a:pt x="235353" y="6450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978914" y="53941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3"/>
                </a:moveTo>
                <a:lnTo>
                  <a:pt x="6641" y="132582"/>
                </a:lnTo>
                <a:lnTo>
                  <a:pt x="25385" y="89441"/>
                </a:lnTo>
                <a:lnTo>
                  <a:pt x="54459" y="52892"/>
                </a:lnTo>
                <a:lnTo>
                  <a:pt x="92089" y="24654"/>
                </a:lnTo>
                <a:lnTo>
                  <a:pt x="136502" y="6450"/>
                </a:lnTo>
                <a:lnTo>
                  <a:pt x="185928" y="0"/>
                </a:lnTo>
                <a:lnTo>
                  <a:pt x="235353" y="6450"/>
                </a:lnTo>
                <a:lnTo>
                  <a:pt x="279766" y="24654"/>
                </a:lnTo>
                <a:lnTo>
                  <a:pt x="317396" y="52892"/>
                </a:lnTo>
                <a:lnTo>
                  <a:pt x="346470" y="89441"/>
                </a:lnTo>
                <a:lnTo>
                  <a:pt x="365214" y="132582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1983739" y="5372163"/>
            <a:ext cx="3784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LR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012185" y="46855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012185" y="46855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2371089" y="4708588"/>
            <a:ext cx="889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201161" y="4267961"/>
            <a:ext cx="0" cy="356235"/>
          </a:xfrm>
          <a:custGeom>
            <a:avLst/>
            <a:gdLst/>
            <a:ahLst/>
            <a:cxnLst/>
            <a:rect l="l" t="t" r="r" b="b"/>
            <a:pathLst>
              <a:path w="0" h="356235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144018" y="460476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143000" y="57287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447800" y="57287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143000" y="60335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981200" y="57287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286000" y="57287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981200" y="60335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743200" y="57287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048000" y="57287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743200" y="60335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505200" y="57287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810000" y="57287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05200" y="60335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497571" y="5043678"/>
            <a:ext cx="179705" cy="299720"/>
          </a:xfrm>
          <a:custGeom>
            <a:avLst/>
            <a:gdLst/>
            <a:ahLst/>
            <a:cxnLst/>
            <a:rect l="l" t="t" r="r" b="b"/>
            <a:pathLst>
              <a:path w="179705" h="299720">
                <a:moveTo>
                  <a:pt x="179590" y="0"/>
                </a:moveTo>
                <a:lnTo>
                  <a:pt x="0" y="2993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448565" y="5297262"/>
            <a:ext cx="107950" cy="127635"/>
          </a:xfrm>
          <a:custGeom>
            <a:avLst/>
            <a:gdLst/>
            <a:ahLst/>
            <a:cxnLst/>
            <a:rect l="l" t="t" r="r" b="b"/>
            <a:pathLst>
              <a:path w="107950" h="127635">
                <a:moveTo>
                  <a:pt x="9791" y="0"/>
                </a:moveTo>
                <a:lnTo>
                  <a:pt x="0" y="127419"/>
                </a:lnTo>
                <a:lnTo>
                  <a:pt x="107810" y="58800"/>
                </a:lnTo>
                <a:lnTo>
                  <a:pt x="9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353561" y="4967478"/>
            <a:ext cx="252095" cy="378460"/>
          </a:xfrm>
          <a:custGeom>
            <a:avLst/>
            <a:gdLst/>
            <a:ahLst/>
            <a:cxnLst/>
            <a:rect l="l" t="t" r="r" b="b"/>
            <a:pathLst>
              <a:path w="252095" h="378460">
                <a:moveTo>
                  <a:pt x="0" y="0"/>
                </a:moveTo>
                <a:lnTo>
                  <a:pt x="251968" y="3779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47407" y="5297872"/>
            <a:ext cx="111125" cy="127000"/>
          </a:xfrm>
          <a:custGeom>
            <a:avLst/>
            <a:gdLst/>
            <a:ahLst/>
            <a:cxnLst/>
            <a:rect l="l" t="t" r="r" b="b"/>
            <a:pathLst>
              <a:path w="111125" h="127000">
                <a:moveTo>
                  <a:pt x="95110" y="0"/>
                </a:moveTo>
                <a:lnTo>
                  <a:pt x="0" y="63398"/>
                </a:lnTo>
                <a:lnTo>
                  <a:pt x="110959" y="126809"/>
                </a:lnTo>
                <a:lnTo>
                  <a:pt x="95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730500" y="487680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2413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666997" y="48386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044700" y="487680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2413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981197" y="48386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905761" y="5029961"/>
            <a:ext cx="179705" cy="299720"/>
          </a:xfrm>
          <a:custGeom>
            <a:avLst/>
            <a:gdLst/>
            <a:ahLst/>
            <a:cxnLst/>
            <a:rect l="l" t="t" r="r" b="b"/>
            <a:pathLst>
              <a:path w="179705" h="299720">
                <a:moveTo>
                  <a:pt x="0" y="0"/>
                </a:moveTo>
                <a:lnTo>
                  <a:pt x="179590" y="2993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026547" y="5283546"/>
            <a:ext cx="107950" cy="127635"/>
          </a:xfrm>
          <a:custGeom>
            <a:avLst/>
            <a:gdLst/>
            <a:ahLst/>
            <a:cxnLst/>
            <a:rect l="l" t="t" r="r" b="b"/>
            <a:pathLst>
              <a:path w="107950" h="127635">
                <a:moveTo>
                  <a:pt x="98018" y="0"/>
                </a:moveTo>
                <a:lnTo>
                  <a:pt x="0" y="58801"/>
                </a:lnTo>
                <a:lnTo>
                  <a:pt x="107810" y="127419"/>
                </a:lnTo>
                <a:lnTo>
                  <a:pt x="98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667761" y="5029961"/>
            <a:ext cx="179705" cy="299720"/>
          </a:xfrm>
          <a:custGeom>
            <a:avLst/>
            <a:gdLst/>
            <a:ahLst/>
            <a:cxnLst/>
            <a:rect l="l" t="t" r="r" b="b"/>
            <a:pathLst>
              <a:path w="179705" h="299720">
                <a:moveTo>
                  <a:pt x="0" y="0"/>
                </a:moveTo>
                <a:lnTo>
                  <a:pt x="179590" y="2993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788547" y="5283546"/>
            <a:ext cx="107950" cy="127635"/>
          </a:xfrm>
          <a:custGeom>
            <a:avLst/>
            <a:gdLst/>
            <a:ahLst/>
            <a:cxnLst/>
            <a:rect l="l" t="t" r="r" b="b"/>
            <a:pathLst>
              <a:path w="107950" h="127635">
                <a:moveTo>
                  <a:pt x="98018" y="0"/>
                </a:moveTo>
                <a:lnTo>
                  <a:pt x="0" y="58801"/>
                </a:lnTo>
                <a:lnTo>
                  <a:pt x="107810" y="127419"/>
                </a:lnTo>
                <a:lnTo>
                  <a:pt x="98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415534" y="4633721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415534" y="4633721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5488940" y="4610163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584442" y="5350002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79" h="364489">
                <a:moveTo>
                  <a:pt x="186690" y="0"/>
                </a:moveTo>
                <a:lnTo>
                  <a:pt x="137058" y="6505"/>
                </a:lnTo>
                <a:lnTo>
                  <a:pt x="92461" y="24863"/>
                </a:lnTo>
                <a:lnTo>
                  <a:pt x="54678" y="53340"/>
                </a:lnTo>
                <a:lnTo>
                  <a:pt x="25487" y="90198"/>
                </a:lnTo>
                <a:lnTo>
                  <a:pt x="6668" y="133702"/>
                </a:lnTo>
                <a:lnTo>
                  <a:pt x="0" y="182118"/>
                </a:lnTo>
                <a:lnTo>
                  <a:pt x="6668" y="230533"/>
                </a:lnTo>
                <a:lnTo>
                  <a:pt x="25487" y="274037"/>
                </a:lnTo>
                <a:lnTo>
                  <a:pt x="54678" y="310896"/>
                </a:lnTo>
                <a:lnTo>
                  <a:pt x="92461" y="339372"/>
                </a:lnTo>
                <a:lnTo>
                  <a:pt x="137058" y="357730"/>
                </a:lnTo>
                <a:lnTo>
                  <a:pt x="186690" y="364236"/>
                </a:lnTo>
                <a:lnTo>
                  <a:pt x="236321" y="357730"/>
                </a:lnTo>
                <a:lnTo>
                  <a:pt x="280918" y="339372"/>
                </a:lnTo>
                <a:lnTo>
                  <a:pt x="318701" y="310896"/>
                </a:lnTo>
                <a:lnTo>
                  <a:pt x="347892" y="274037"/>
                </a:lnTo>
                <a:lnTo>
                  <a:pt x="366711" y="230533"/>
                </a:lnTo>
                <a:lnTo>
                  <a:pt x="373380" y="182118"/>
                </a:lnTo>
                <a:lnTo>
                  <a:pt x="366711" y="133702"/>
                </a:lnTo>
                <a:lnTo>
                  <a:pt x="347892" y="90198"/>
                </a:lnTo>
                <a:lnTo>
                  <a:pt x="318701" y="53340"/>
                </a:lnTo>
                <a:lnTo>
                  <a:pt x="280918" y="24863"/>
                </a:lnTo>
                <a:lnTo>
                  <a:pt x="236321" y="6505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584442" y="5350002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79" h="364489">
                <a:moveTo>
                  <a:pt x="0" y="182118"/>
                </a:moveTo>
                <a:lnTo>
                  <a:pt x="6668" y="133702"/>
                </a:lnTo>
                <a:lnTo>
                  <a:pt x="25487" y="90198"/>
                </a:lnTo>
                <a:lnTo>
                  <a:pt x="54678" y="53340"/>
                </a:lnTo>
                <a:lnTo>
                  <a:pt x="92461" y="24863"/>
                </a:lnTo>
                <a:lnTo>
                  <a:pt x="137058" y="6505"/>
                </a:lnTo>
                <a:lnTo>
                  <a:pt x="186690" y="0"/>
                </a:lnTo>
                <a:lnTo>
                  <a:pt x="236321" y="6505"/>
                </a:lnTo>
                <a:lnTo>
                  <a:pt x="280918" y="24863"/>
                </a:lnTo>
                <a:lnTo>
                  <a:pt x="318701" y="53340"/>
                </a:lnTo>
                <a:lnTo>
                  <a:pt x="347892" y="90198"/>
                </a:lnTo>
                <a:lnTo>
                  <a:pt x="366711" y="133702"/>
                </a:lnTo>
                <a:lnTo>
                  <a:pt x="373380" y="182118"/>
                </a:lnTo>
                <a:lnTo>
                  <a:pt x="366711" y="230533"/>
                </a:lnTo>
                <a:lnTo>
                  <a:pt x="347892" y="274037"/>
                </a:lnTo>
                <a:lnTo>
                  <a:pt x="318701" y="310896"/>
                </a:lnTo>
                <a:lnTo>
                  <a:pt x="280918" y="339372"/>
                </a:lnTo>
                <a:lnTo>
                  <a:pt x="236321" y="357730"/>
                </a:lnTo>
                <a:lnTo>
                  <a:pt x="186690" y="364236"/>
                </a:lnTo>
                <a:lnTo>
                  <a:pt x="137058" y="357730"/>
                </a:lnTo>
                <a:lnTo>
                  <a:pt x="92461" y="339372"/>
                </a:lnTo>
                <a:lnTo>
                  <a:pt x="54678" y="310896"/>
                </a:lnTo>
                <a:lnTo>
                  <a:pt x="25487" y="274037"/>
                </a:lnTo>
                <a:lnTo>
                  <a:pt x="6668" y="230533"/>
                </a:lnTo>
                <a:lnTo>
                  <a:pt x="0" y="18211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6622415" y="5335651"/>
            <a:ext cx="3797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993385" y="53179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0"/>
                </a:lnTo>
                <a:lnTo>
                  <a:pt x="92089" y="24654"/>
                </a:lnTo>
                <a:lnTo>
                  <a:pt x="54459" y="52892"/>
                </a:lnTo>
                <a:lnTo>
                  <a:pt x="25385" y="89441"/>
                </a:lnTo>
                <a:lnTo>
                  <a:pt x="6641" y="132582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2"/>
                </a:lnTo>
                <a:lnTo>
                  <a:pt x="346470" y="89441"/>
                </a:lnTo>
                <a:lnTo>
                  <a:pt x="317396" y="52892"/>
                </a:lnTo>
                <a:lnTo>
                  <a:pt x="279766" y="24654"/>
                </a:lnTo>
                <a:lnTo>
                  <a:pt x="235353" y="6450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993385" y="53179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3"/>
                </a:moveTo>
                <a:lnTo>
                  <a:pt x="6641" y="132582"/>
                </a:lnTo>
                <a:lnTo>
                  <a:pt x="25385" y="89441"/>
                </a:lnTo>
                <a:lnTo>
                  <a:pt x="54459" y="52892"/>
                </a:lnTo>
                <a:lnTo>
                  <a:pt x="92089" y="24654"/>
                </a:lnTo>
                <a:lnTo>
                  <a:pt x="136502" y="6450"/>
                </a:lnTo>
                <a:lnTo>
                  <a:pt x="185928" y="0"/>
                </a:lnTo>
                <a:lnTo>
                  <a:pt x="235353" y="6450"/>
                </a:lnTo>
                <a:lnTo>
                  <a:pt x="279766" y="24654"/>
                </a:lnTo>
                <a:lnTo>
                  <a:pt x="317396" y="52892"/>
                </a:lnTo>
                <a:lnTo>
                  <a:pt x="346470" y="89441"/>
                </a:lnTo>
                <a:lnTo>
                  <a:pt x="365214" y="132582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5031740" y="5340413"/>
            <a:ext cx="3644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07429" y="46443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107429" y="46443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376921" y="5317997"/>
            <a:ext cx="349250" cy="361315"/>
          </a:xfrm>
          <a:custGeom>
            <a:avLst/>
            <a:gdLst/>
            <a:ahLst/>
            <a:cxnLst/>
            <a:rect l="l" t="t" r="r" b="b"/>
            <a:pathLst>
              <a:path w="349250" h="361314">
                <a:moveTo>
                  <a:pt x="174498" y="0"/>
                </a:moveTo>
                <a:lnTo>
                  <a:pt x="128111" y="6450"/>
                </a:lnTo>
                <a:lnTo>
                  <a:pt x="86427" y="24654"/>
                </a:lnTo>
                <a:lnTo>
                  <a:pt x="51111" y="52892"/>
                </a:lnTo>
                <a:lnTo>
                  <a:pt x="23825" y="89441"/>
                </a:lnTo>
                <a:lnTo>
                  <a:pt x="6233" y="132582"/>
                </a:lnTo>
                <a:lnTo>
                  <a:pt x="0" y="180593"/>
                </a:lnTo>
                <a:lnTo>
                  <a:pt x="6233" y="228600"/>
                </a:lnTo>
                <a:lnTo>
                  <a:pt x="23825" y="271740"/>
                </a:lnTo>
                <a:lnTo>
                  <a:pt x="51111" y="308290"/>
                </a:lnTo>
                <a:lnTo>
                  <a:pt x="86427" y="336530"/>
                </a:lnTo>
                <a:lnTo>
                  <a:pt x="128111" y="354736"/>
                </a:lnTo>
                <a:lnTo>
                  <a:pt x="174498" y="361187"/>
                </a:lnTo>
                <a:lnTo>
                  <a:pt x="220884" y="354736"/>
                </a:lnTo>
                <a:lnTo>
                  <a:pt x="262568" y="336530"/>
                </a:lnTo>
                <a:lnTo>
                  <a:pt x="297884" y="308290"/>
                </a:lnTo>
                <a:lnTo>
                  <a:pt x="325170" y="271740"/>
                </a:lnTo>
                <a:lnTo>
                  <a:pt x="342762" y="228600"/>
                </a:lnTo>
                <a:lnTo>
                  <a:pt x="348996" y="180593"/>
                </a:lnTo>
                <a:lnTo>
                  <a:pt x="342762" y="132582"/>
                </a:lnTo>
                <a:lnTo>
                  <a:pt x="325170" y="89441"/>
                </a:lnTo>
                <a:lnTo>
                  <a:pt x="297884" y="52892"/>
                </a:lnTo>
                <a:lnTo>
                  <a:pt x="262568" y="24654"/>
                </a:lnTo>
                <a:lnTo>
                  <a:pt x="220884" y="6450"/>
                </a:lnTo>
                <a:lnTo>
                  <a:pt x="174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376921" y="5317997"/>
            <a:ext cx="349250" cy="361315"/>
          </a:xfrm>
          <a:custGeom>
            <a:avLst/>
            <a:gdLst/>
            <a:ahLst/>
            <a:cxnLst/>
            <a:rect l="l" t="t" r="r" b="b"/>
            <a:pathLst>
              <a:path w="349250" h="361314">
                <a:moveTo>
                  <a:pt x="0" y="180593"/>
                </a:moveTo>
                <a:lnTo>
                  <a:pt x="6233" y="132582"/>
                </a:lnTo>
                <a:lnTo>
                  <a:pt x="23825" y="89441"/>
                </a:lnTo>
                <a:lnTo>
                  <a:pt x="51111" y="52892"/>
                </a:lnTo>
                <a:lnTo>
                  <a:pt x="86427" y="24654"/>
                </a:lnTo>
                <a:lnTo>
                  <a:pt x="128111" y="6450"/>
                </a:lnTo>
                <a:lnTo>
                  <a:pt x="174498" y="0"/>
                </a:lnTo>
                <a:lnTo>
                  <a:pt x="220884" y="6450"/>
                </a:lnTo>
                <a:lnTo>
                  <a:pt x="262568" y="24654"/>
                </a:lnTo>
                <a:lnTo>
                  <a:pt x="297884" y="52892"/>
                </a:lnTo>
                <a:lnTo>
                  <a:pt x="325170" y="89441"/>
                </a:lnTo>
                <a:lnTo>
                  <a:pt x="342762" y="132582"/>
                </a:lnTo>
                <a:lnTo>
                  <a:pt x="348996" y="180593"/>
                </a:lnTo>
                <a:lnTo>
                  <a:pt x="342762" y="228600"/>
                </a:lnTo>
                <a:lnTo>
                  <a:pt x="325170" y="271740"/>
                </a:lnTo>
                <a:lnTo>
                  <a:pt x="297884" y="308290"/>
                </a:lnTo>
                <a:lnTo>
                  <a:pt x="262568" y="336530"/>
                </a:lnTo>
                <a:lnTo>
                  <a:pt x="220884" y="354736"/>
                </a:lnTo>
                <a:lnTo>
                  <a:pt x="174498" y="361187"/>
                </a:lnTo>
                <a:lnTo>
                  <a:pt x="128111" y="354736"/>
                </a:lnTo>
                <a:lnTo>
                  <a:pt x="86427" y="336530"/>
                </a:lnTo>
                <a:lnTo>
                  <a:pt x="51111" y="308290"/>
                </a:lnTo>
                <a:lnTo>
                  <a:pt x="23825" y="271740"/>
                </a:lnTo>
                <a:lnTo>
                  <a:pt x="6233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7393940" y="5295963"/>
            <a:ext cx="393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788914" y="53179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0"/>
                </a:lnTo>
                <a:lnTo>
                  <a:pt x="92089" y="24654"/>
                </a:lnTo>
                <a:lnTo>
                  <a:pt x="54459" y="52892"/>
                </a:lnTo>
                <a:lnTo>
                  <a:pt x="25385" y="89441"/>
                </a:lnTo>
                <a:lnTo>
                  <a:pt x="6641" y="132582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2"/>
                </a:lnTo>
                <a:lnTo>
                  <a:pt x="346470" y="89441"/>
                </a:lnTo>
                <a:lnTo>
                  <a:pt x="317396" y="52892"/>
                </a:lnTo>
                <a:lnTo>
                  <a:pt x="279766" y="24654"/>
                </a:lnTo>
                <a:lnTo>
                  <a:pt x="235353" y="6450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788914" y="53179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3"/>
                </a:moveTo>
                <a:lnTo>
                  <a:pt x="6641" y="132582"/>
                </a:lnTo>
                <a:lnTo>
                  <a:pt x="25385" y="89441"/>
                </a:lnTo>
                <a:lnTo>
                  <a:pt x="54459" y="52892"/>
                </a:lnTo>
                <a:lnTo>
                  <a:pt x="92089" y="24654"/>
                </a:lnTo>
                <a:lnTo>
                  <a:pt x="136502" y="6450"/>
                </a:lnTo>
                <a:lnTo>
                  <a:pt x="185928" y="0"/>
                </a:lnTo>
                <a:lnTo>
                  <a:pt x="235353" y="6450"/>
                </a:lnTo>
                <a:lnTo>
                  <a:pt x="279766" y="24654"/>
                </a:lnTo>
                <a:lnTo>
                  <a:pt x="317396" y="52892"/>
                </a:lnTo>
                <a:lnTo>
                  <a:pt x="346470" y="89441"/>
                </a:lnTo>
                <a:lnTo>
                  <a:pt x="365214" y="132582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 txBox="1"/>
          <p:nvPr/>
        </p:nvSpPr>
        <p:spPr>
          <a:xfrm>
            <a:off x="5793740" y="5295963"/>
            <a:ext cx="3784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LR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822185" y="46093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822185" y="46093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6181090" y="4632388"/>
            <a:ext cx="889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7011161" y="4191761"/>
            <a:ext cx="0" cy="356235"/>
          </a:xfrm>
          <a:custGeom>
            <a:avLst/>
            <a:gdLst/>
            <a:ahLst/>
            <a:cxnLst/>
            <a:rect l="l" t="t" r="r" b="b"/>
            <a:pathLst>
              <a:path w="0" h="356235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954018" y="452856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953000" y="5652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257800" y="5652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953000" y="5957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791200" y="5652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096000" y="5652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791200" y="5957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553200" y="5652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858000" y="5652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553200" y="5957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315200" y="5652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620000" y="565251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315200" y="59573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307571" y="4967478"/>
            <a:ext cx="179705" cy="299720"/>
          </a:xfrm>
          <a:custGeom>
            <a:avLst/>
            <a:gdLst/>
            <a:ahLst/>
            <a:cxnLst/>
            <a:rect l="l" t="t" r="r" b="b"/>
            <a:pathLst>
              <a:path w="179704" h="299720">
                <a:moveTo>
                  <a:pt x="179590" y="0"/>
                </a:moveTo>
                <a:lnTo>
                  <a:pt x="0" y="2993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258565" y="5221062"/>
            <a:ext cx="107950" cy="127635"/>
          </a:xfrm>
          <a:custGeom>
            <a:avLst/>
            <a:gdLst/>
            <a:ahLst/>
            <a:cxnLst/>
            <a:rect l="l" t="t" r="r" b="b"/>
            <a:pathLst>
              <a:path w="107950" h="127635">
                <a:moveTo>
                  <a:pt x="9791" y="0"/>
                </a:moveTo>
                <a:lnTo>
                  <a:pt x="0" y="127419"/>
                </a:lnTo>
                <a:lnTo>
                  <a:pt x="107810" y="58801"/>
                </a:lnTo>
                <a:lnTo>
                  <a:pt x="9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163561" y="4891278"/>
            <a:ext cx="252095" cy="378460"/>
          </a:xfrm>
          <a:custGeom>
            <a:avLst/>
            <a:gdLst/>
            <a:ahLst/>
            <a:cxnLst/>
            <a:rect l="l" t="t" r="r" b="b"/>
            <a:pathLst>
              <a:path w="252095" h="378460">
                <a:moveTo>
                  <a:pt x="0" y="0"/>
                </a:moveTo>
                <a:lnTo>
                  <a:pt x="251968" y="3779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357407" y="5221672"/>
            <a:ext cx="111125" cy="127000"/>
          </a:xfrm>
          <a:custGeom>
            <a:avLst/>
            <a:gdLst/>
            <a:ahLst/>
            <a:cxnLst/>
            <a:rect l="l" t="t" r="r" b="b"/>
            <a:pathLst>
              <a:path w="111125" h="127000">
                <a:moveTo>
                  <a:pt x="95110" y="0"/>
                </a:moveTo>
                <a:lnTo>
                  <a:pt x="0" y="63398"/>
                </a:lnTo>
                <a:lnTo>
                  <a:pt x="110959" y="126809"/>
                </a:lnTo>
                <a:lnTo>
                  <a:pt x="95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477761" y="4953761"/>
            <a:ext cx="179705" cy="299720"/>
          </a:xfrm>
          <a:custGeom>
            <a:avLst/>
            <a:gdLst/>
            <a:ahLst/>
            <a:cxnLst/>
            <a:rect l="l" t="t" r="r" b="b"/>
            <a:pathLst>
              <a:path w="179704" h="299720">
                <a:moveTo>
                  <a:pt x="0" y="0"/>
                </a:moveTo>
                <a:lnTo>
                  <a:pt x="179590" y="2993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598547" y="5207346"/>
            <a:ext cx="107950" cy="127635"/>
          </a:xfrm>
          <a:custGeom>
            <a:avLst/>
            <a:gdLst/>
            <a:ahLst/>
            <a:cxnLst/>
            <a:rect l="l" t="t" r="r" b="b"/>
            <a:pathLst>
              <a:path w="107950" h="127635">
                <a:moveTo>
                  <a:pt x="98018" y="0"/>
                </a:moveTo>
                <a:lnTo>
                  <a:pt x="0" y="58801"/>
                </a:lnTo>
                <a:lnTo>
                  <a:pt x="107810" y="127419"/>
                </a:lnTo>
                <a:lnTo>
                  <a:pt x="98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762625" y="4419600"/>
            <a:ext cx="1095375" cy="228600"/>
          </a:xfrm>
          <a:custGeom>
            <a:avLst/>
            <a:gdLst/>
            <a:ahLst/>
            <a:cxnLst/>
            <a:rect l="l" t="t" r="r" b="b"/>
            <a:pathLst>
              <a:path w="1095375" h="228600">
                <a:moveTo>
                  <a:pt x="1095375" y="228600"/>
                </a:moveTo>
                <a:lnTo>
                  <a:pt x="1053312" y="194462"/>
                </a:lnTo>
                <a:lnTo>
                  <a:pt x="1010335" y="161239"/>
                </a:lnTo>
                <a:lnTo>
                  <a:pt x="965530" y="129844"/>
                </a:lnTo>
                <a:lnTo>
                  <a:pt x="917981" y="101193"/>
                </a:lnTo>
                <a:lnTo>
                  <a:pt x="866775" y="76200"/>
                </a:lnTo>
                <a:lnTo>
                  <a:pt x="821266" y="57326"/>
                </a:lnTo>
                <a:lnTo>
                  <a:pt x="773641" y="39511"/>
                </a:lnTo>
                <a:lnTo>
                  <a:pt x="723900" y="23812"/>
                </a:lnTo>
                <a:lnTo>
                  <a:pt x="672041" y="11288"/>
                </a:lnTo>
                <a:lnTo>
                  <a:pt x="618066" y="2998"/>
                </a:lnTo>
                <a:lnTo>
                  <a:pt x="561975" y="0"/>
                </a:lnTo>
                <a:lnTo>
                  <a:pt x="516954" y="1711"/>
                </a:lnTo>
                <a:lnTo>
                  <a:pt x="468510" y="6548"/>
                </a:lnTo>
                <a:lnTo>
                  <a:pt x="417983" y="14064"/>
                </a:lnTo>
                <a:lnTo>
                  <a:pt x="366712" y="23812"/>
                </a:lnTo>
                <a:lnTo>
                  <a:pt x="316036" y="35346"/>
                </a:lnTo>
                <a:lnTo>
                  <a:pt x="267295" y="48220"/>
                </a:lnTo>
                <a:lnTo>
                  <a:pt x="221828" y="61986"/>
                </a:lnTo>
                <a:lnTo>
                  <a:pt x="180975" y="76200"/>
                </a:lnTo>
                <a:lnTo>
                  <a:pt x="127392" y="99616"/>
                </a:lnTo>
                <a:lnTo>
                  <a:pt x="80386" y="126320"/>
                </a:lnTo>
                <a:lnTo>
                  <a:pt x="38430" y="155549"/>
                </a:lnTo>
                <a:lnTo>
                  <a:pt x="0" y="186537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715002" y="4569199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31889" y="0"/>
                </a:moveTo>
                <a:lnTo>
                  <a:pt x="0" y="78994"/>
                </a:lnTo>
                <a:lnTo>
                  <a:pt x="82334" y="57111"/>
                </a:lnTo>
                <a:lnTo>
                  <a:pt x="318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791200" y="480060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019802" y="47624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055931" y="4953761"/>
            <a:ext cx="117475" cy="292735"/>
          </a:xfrm>
          <a:custGeom>
            <a:avLst/>
            <a:gdLst/>
            <a:ahLst/>
            <a:cxnLst/>
            <a:rect l="l" t="t" r="r" b="b"/>
            <a:pathLst>
              <a:path w="117475" h="292735">
                <a:moveTo>
                  <a:pt x="117030" y="0"/>
                </a:moveTo>
                <a:lnTo>
                  <a:pt x="0" y="29255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009943" y="5207412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79" h="127635">
                <a:moveTo>
                  <a:pt x="0" y="0"/>
                </a:moveTo>
                <a:lnTo>
                  <a:pt x="10617" y="127355"/>
                </a:lnTo>
                <a:lnTo>
                  <a:pt x="106121" y="424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 txBox="1"/>
          <p:nvPr/>
        </p:nvSpPr>
        <p:spPr>
          <a:xfrm>
            <a:off x="459740" y="3910076"/>
            <a:ext cx="26339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Shown as </a:t>
            </a:r>
            <a:r>
              <a:rPr dirty="0" sz="2000" spc="-10" i="1">
                <a:latin typeface="Times New Roman"/>
                <a:cs typeface="Times New Roman"/>
              </a:rPr>
              <a:t>properly</a:t>
            </a:r>
            <a:r>
              <a:rPr dirty="0" sz="2000" spc="-1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drawn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97" name="object 19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98" name="object 19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192" name="object 192"/>
          <p:cNvSpPr txBox="1"/>
          <p:nvPr/>
        </p:nvSpPr>
        <p:spPr>
          <a:xfrm>
            <a:off x="840739" y="2308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879340" y="215595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993139" y="459435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879340" y="45181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0972" y="36576"/>
            <a:ext cx="405536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10327" y="36576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13019" y="36576"/>
            <a:ext cx="2503931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4540" y="772667"/>
            <a:ext cx="5073395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308735" marR="5080" indent="-35369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Repairing</a:t>
            </a:r>
            <a:r>
              <a:rPr dirty="0" spc="-60"/>
              <a:t> </a:t>
            </a:r>
            <a:r>
              <a:rPr dirty="0" spc="-5"/>
              <a:t>3-Node  Critical</a:t>
            </a:r>
            <a:r>
              <a:rPr dirty="0" spc="-35"/>
              <a:t> </a:t>
            </a:r>
            <a:r>
              <a:rPr dirty="0" spc="-5"/>
              <a:t>Cluster</a:t>
            </a:r>
          </a:p>
        </p:txBody>
      </p:sp>
      <p:sp>
        <p:nvSpPr>
          <p:cNvPr id="7" name="object 7"/>
          <p:cNvSpPr/>
          <p:nvPr/>
        </p:nvSpPr>
        <p:spPr>
          <a:xfrm>
            <a:off x="4882134" y="2486405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19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82134" y="2486405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19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55540" y="2463988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1041" y="3204210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79" h="364489">
                <a:moveTo>
                  <a:pt x="186690" y="0"/>
                </a:moveTo>
                <a:lnTo>
                  <a:pt x="137058" y="6505"/>
                </a:lnTo>
                <a:lnTo>
                  <a:pt x="92461" y="24863"/>
                </a:lnTo>
                <a:lnTo>
                  <a:pt x="54678" y="53339"/>
                </a:lnTo>
                <a:lnTo>
                  <a:pt x="25487" y="90198"/>
                </a:lnTo>
                <a:lnTo>
                  <a:pt x="6668" y="133702"/>
                </a:lnTo>
                <a:lnTo>
                  <a:pt x="0" y="182117"/>
                </a:lnTo>
                <a:lnTo>
                  <a:pt x="6668" y="230533"/>
                </a:lnTo>
                <a:lnTo>
                  <a:pt x="25487" y="274037"/>
                </a:lnTo>
                <a:lnTo>
                  <a:pt x="54678" y="310895"/>
                </a:lnTo>
                <a:lnTo>
                  <a:pt x="92461" y="339372"/>
                </a:lnTo>
                <a:lnTo>
                  <a:pt x="137058" y="357730"/>
                </a:lnTo>
                <a:lnTo>
                  <a:pt x="186690" y="364235"/>
                </a:lnTo>
                <a:lnTo>
                  <a:pt x="236321" y="357730"/>
                </a:lnTo>
                <a:lnTo>
                  <a:pt x="280918" y="339372"/>
                </a:lnTo>
                <a:lnTo>
                  <a:pt x="318701" y="310895"/>
                </a:lnTo>
                <a:lnTo>
                  <a:pt x="347892" y="274037"/>
                </a:lnTo>
                <a:lnTo>
                  <a:pt x="366711" y="230533"/>
                </a:lnTo>
                <a:lnTo>
                  <a:pt x="373380" y="182117"/>
                </a:lnTo>
                <a:lnTo>
                  <a:pt x="366711" y="133702"/>
                </a:lnTo>
                <a:lnTo>
                  <a:pt x="347892" y="90198"/>
                </a:lnTo>
                <a:lnTo>
                  <a:pt x="318701" y="53339"/>
                </a:lnTo>
                <a:lnTo>
                  <a:pt x="280918" y="24863"/>
                </a:lnTo>
                <a:lnTo>
                  <a:pt x="236321" y="6505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51041" y="3204210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79" h="364489">
                <a:moveTo>
                  <a:pt x="0" y="182117"/>
                </a:moveTo>
                <a:lnTo>
                  <a:pt x="6668" y="133702"/>
                </a:lnTo>
                <a:lnTo>
                  <a:pt x="25487" y="90198"/>
                </a:lnTo>
                <a:lnTo>
                  <a:pt x="54678" y="53339"/>
                </a:lnTo>
                <a:lnTo>
                  <a:pt x="92461" y="24863"/>
                </a:lnTo>
                <a:lnTo>
                  <a:pt x="137058" y="6505"/>
                </a:lnTo>
                <a:lnTo>
                  <a:pt x="186690" y="0"/>
                </a:lnTo>
                <a:lnTo>
                  <a:pt x="236321" y="6505"/>
                </a:lnTo>
                <a:lnTo>
                  <a:pt x="280918" y="24863"/>
                </a:lnTo>
                <a:lnTo>
                  <a:pt x="318701" y="53339"/>
                </a:lnTo>
                <a:lnTo>
                  <a:pt x="347892" y="90198"/>
                </a:lnTo>
                <a:lnTo>
                  <a:pt x="366711" y="133702"/>
                </a:lnTo>
                <a:lnTo>
                  <a:pt x="373380" y="182117"/>
                </a:lnTo>
                <a:lnTo>
                  <a:pt x="366711" y="230533"/>
                </a:lnTo>
                <a:lnTo>
                  <a:pt x="347892" y="274037"/>
                </a:lnTo>
                <a:lnTo>
                  <a:pt x="318701" y="310895"/>
                </a:lnTo>
                <a:lnTo>
                  <a:pt x="280918" y="339372"/>
                </a:lnTo>
                <a:lnTo>
                  <a:pt x="236321" y="357730"/>
                </a:lnTo>
                <a:lnTo>
                  <a:pt x="186690" y="364235"/>
                </a:lnTo>
                <a:lnTo>
                  <a:pt x="137058" y="357730"/>
                </a:lnTo>
                <a:lnTo>
                  <a:pt x="92461" y="339372"/>
                </a:lnTo>
                <a:lnTo>
                  <a:pt x="54678" y="310895"/>
                </a:lnTo>
                <a:lnTo>
                  <a:pt x="25487" y="274037"/>
                </a:lnTo>
                <a:lnTo>
                  <a:pt x="6668" y="230533"/>
                </a:lnTo>
                <a:lnTo>
                  <a:pt x="0" y="18211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89015" y="3189475"/>
            <a:ext cx="379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59985" y="31706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59985" y="31706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98340" y="3194238"/>
            <a:ext cx="3644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74029" y="24985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74029" y="24985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43521" y="3170682"/>
            <a:ext cx="349250" cy="363220"/>
          </a:xfrm>
          <a:custGeom>
            <a:avLst/>
            <a:gdLst/>
            <a:ahLst/>
            <a:cxnLst/>
            <a:rect l="l" t="t" r="r" b="b"/>
            <a:pathLst>
              <a:path w="349250" h="363220">
                <a:moveTo>
                  <a:pt x="174498" y="0"/>
                </a:moveTo>
                <a:lnTo>
                  <a:pt x="128111" y="6477"/>
                </a:lnTo>
                <a:lnTo>
                  <a:pt x="86427" y="24759"/>
                </a:lnTo>
                <a:lnTo>
                  <a:pt x="51111" y="53116"/>
                </a:lnTo>
                <a:lnTo>
                  <a:pt x="23825" y="89820"/>
                </a:lnTo>
                <a:lnTo>
                  <a:pt x="6233" y="133142"/>
                </a:lnTo>
                <a:lnTo>
                  <a:pt x="0" y="181355"/>
                </a:lnTo>
                <a:lnTo>
                  <a:pt x="6233" y="229569"/>
                </a:lnTo>
                <a:lnTo>
                  <a:pt x="23825" y="272891"/>
                </a:lnTo>
                <a:lnTo>
                  <a:pt x="51111" y="309595"/>
                </a:lnTo>
                <a:lnTo>
                  <a:pt x="86427" y="337952"/>
                </a:lnTo>
                <a:lnTo>
                  <a:pt x="128111" y="356234"/>
                </a:lnTo>
                <a:lnTo>
                  <a:pt x="174498" y="362711"/>
                </a:lnTo>
                <a:lnTo>
                  <a:pt x="220884" y="356234"/>
                </a:lnTo>
                <a:lnTo>
                  <a:pt x="262568" y="337952"/>
                </a:lnTo>
                <a:lnTo>
                  <a:pt x="297884" y="309595"/>
                </a:lnTo>
                <a:lnTo>
                  <a:pt x="325170" y="272891"/>
                </a:lnTo>
                <a:lnTo>
                  <a:pt x="342762" y="229569"/>
                </a:lnTo>
                <a:lnTo>
                  <a:pt x="348996" y="181355"/>
                </a:lnTo>
                <a:lnTo>
                  <a:pt x="342762" y="133142"/>
                </a:lnTo>
                <a:lnTo>
                  <a:pt x="325170" y="89820"/>
                </a:lnTo>
                <a:lnTo>
                  <a:pt x="297884" y="53116"/>
                </a:lnTo>
                <a:lnTo>
                  <a:pt x="262568" y="24759"/>
                </a:lnTo>
                <a:lnTo>
                  <a:pt x="220884" y="6477"/>
                </a:lnTo>
                <a:lnTo>
                  <a:pt x="174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43521" y="3170682"/>
            <a:ext cx="349250" cy="363220"/>
          </a:xfrm>
          <a:custGeom>
            <a:avLst/>
            <a:gdLst/>
            <a:ahLst/>
            <a:cxnLst/>
            <a:rect l="l" t="t" r="r" b="b"/>
            <a:pathLst>
              <a:path w="349250" h="363220">
                <a:moveTo>
                  <a:pt x="0" y="181355"/>
                </a:moveTo>
                <a:lnTo>
                  <a:pt x="6233" y="133142"/>
                </a:lnTo>
                <a:lnTo>
                  <a:pt x="23825" y="89820"/>
                </a:lnTo>
                <a:lnTo>
                  <a:pt x="51111" y="53116"/>
                </a:lnTo>
                <a:lnTo>
                  <a:pt x="86427" y="24759"/>
                </a:lnTo>
                <a:lnTo>
                  <a:pt x="128111" y="6477"/>
                </a:lnTo>
                <a:lnTo>
                  <a:pt x="174498" y="0"/>
                </a:lnTo>
                <a:lnTo>
                  <a:pt x="220884" y="6477"/>
                </a:lnTo>
                <a:lnTo>
                  <a:pt x="262568" y="24759"/>
                </a:lnTo>
                <a:lnTo>
                  <a:pt x="297884" y="53116"/>
                </a:lnTo>
                <a:lnTo>
                  <a:pt x="325170" y="89820"/>
                </a:lnTo>
                <a:lnTo>
                  <a:pt x="342762" y="133142"/>
                </a:lnTo>
                <a:lnTo>
                  <a:pt x="348996" y="181355"/>
                </a:lnTo>
                <a:lnTo>
                  <a:pt x="342762" y="229569"/>
                </a:lnTo>
                <a:lnTo>
                  <a:pt x="325170" y="272891"/>
                </a:lnTo>
                <a:lnTo>
                  <a:pt x="297884" y="309595"/>
                </a:lnTo>
                <a:lnTo>
                  <a:pt x="262568" y="337952"/>
                </a:lnTo>
                <a:lnTo>
                  <a:pt x="220884" y="356234"/>
                </a:lnTo>
                <a:lnTo>
                  <a:pt x="174498" y="362711"/>
                </a:lnTo>
                <a:lnTo>
                  <a:pt x="128111" y="356234"/>
                </a:lnTo>
                <a:lnTo>
                  <a:pt x="86427" y="337952"/>
                </a:lnTo>
                <a:lnTo>
                  <a:pt x="51111" y="309595"/>
                </a:lnTo>
                <a:lnTo>
                  <a:pt x="23825" y="272891"/>
                </a:lnTo>
                <a:lnTo>
                  <a:pt x="6233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860540" y="3149788"/>
            <a:ext cx="393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55514" y="31706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55514" y="31706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60340" y="3149788"/>
            <a:ext cx="378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LR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88785" y="2463545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88785" y="2463545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647690" y="2486213"/>
            <a:ext cx="8890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1515" algn="l"/>
              </a:tabLst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15761" y="2045970"/>
            <a:ext cx="0" cy="356235"/>
          </a:xfrm>
          <a:custGeom>
            <a:avLst/>
            <a:gdLst/>
            <a:ahLst/>
            <a:cxnLst/>
            <a:rect l="l" t="t" r="r" b="b"/>
            <a:pathLst>
              <a:path w="0" h="356235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58618" y="23827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9600" y="3506723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24400" y="3506723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19600" y="38115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57800" y="3506723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62600" y="3506723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57800" y="38115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19800" y="3506723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24600" y="3506723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19800" y="38115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781800" y="3506723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86600" y="3506723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81800" y="38115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74171" y="2821685"/>
            <a:ext cx="179705" cy="299720"/>
          </a:xfrm>
          <a:custGeom>
            <a:avLst/>
            <a:gdLst/>
            <a:ahLst/>
            <a:cxnLst/>
            <a:rect l="l" t="t" r="r" b="b"/>
            <a:pathLst>
              <a:path w="179704" h="299719">
                <a:moveTo>
                  <a:pt x="179590" y="0"/>
                </a:moveTo>
                <a:lnTo>
                  <a:pt x="0" y="2993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25165" y="3075270"/>
            <a:ext cx="107950" cy="127635"/>
          </a:xfrm>
          <a:custGeom>
            <a:avLst/>
            <a:gdLst/>
            <a:ahLst/>
            <a:cxnLst/>
            <a:rect l="l" t="t" r="r" b="b"/>
            <a:pathLst>
              <a:path w="107950" h="127635">
                <a:moveTo>
                  <a:pt x="9791" y="0"/>
                </a:moveTo>
                <a:lnTo>
                  <a:pt x="0" y="127419"/>
                </a:lnTo>
                <a:lnTo>
                  <a:pt x="107810" y="58801"/>
                </a:lnTo>
                <a:lnTo>
                  <a:pt x="9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30161" y="2745485"/>
            <a:ext cx="252095" cy="378460"/>
          </a:xfrm>
          <a:custGeom>
            <a:avLst/>
            <a:gdLst/>
            <a:ahLst/>
            <a:cxnLst/>
            <a:rect l="l" t="t" r="r" b="b"/>
            <a:pathLst>
              <a:path w="252095" h="378460">
                <a:moveTo>
                  <a:pt x="0" y="0"/>
                </a:moveTo>
                <a:lnTo>
                  <a:pt x="251968" y="3779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24007" y="3075880"/>
            <a:ext cx="111125" cy="127000"/>
          </a:xfrm>
          <a:custGeom>
            <a:avLst/>
            <a:gdLst/>
            <a:ahLst/>
            <a:cxnLst/>
            <a:rect l="l" t="t" r="r" b="b"/>
            <a:pathLst>
              <a:path w="111125" h="127000">
                <a:moveTo>
                  <a:pt x="95110" y="0"/>
                </a:moveTo>
                <a:lnTo>
                  <a:pt x="0" y="63398"/>
                </a:lnTo>
                <a:lnTo>
                  <a:pt x="110959" y="126809"/>
                </a:lnTo>
                <a:lnTo>
                  <a:pt x="95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21300" y="265480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2413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57797" y="261670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82361" y="2807970"/>
            <a:ext cx="179705" cy="299720"/>
          </a:xfrm>
          <a:custGeom>
            <a:avLst/>
            <a:gdLst/>
            <a:ahLst/>
            <a:cxnLst/>
            <a:rect l="l" t="t" r="r" b="b"/>
            <a:pathLst>
              <a:path w="179704" h="299719">
                <a:moveTo>
                  <a:pt x="0" y="0"/>
                </a:moveTo>
                <a:lnTo>
                  <a:pt x="179590" y="2993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03148" y="3061554"/>
            <a:ext cx="107950" cy="127635"/>
          </a:xfrm>
          <a:custGeom>
            <a:avLst/>
            <a:gdLst/>
            <a:ahLst/>
            <a:cxnLst/>
            <a:rect l="l" t="t" r="r" b="b"/>
            <a:pathLst>
              <a:path w="107950" h="127635">
                <a:moveTo>
                  <a:pt x="98018" y="0"/>
                </a:moveTo>
                <a:lnTo>
                  <a:pt x="0" y="58801"/>
                </a:lnTo>
                <a:lnTo>
                  <a:pt x="107810" y="127419"/>
                </a:lnTo>
                <a:lnTo>
                  <a:pt x="98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43600" y="265480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72202" y="261670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84531" y="2807970"/>
            <a:ext cx="117475" cy="292735"/>
          </a:xfrm>
          <a:custGeom>
            <a:avLst/>
            <a:gdLst/>
            <a:ahLst/>
            <a:cxnLst/>
            <a:rect l="l" t="t" r="r" b="b"/>
            <a:pathLst>
              <a:path w="117475" h="292735">
                <a:moveTo>
                  <a:pt x="117030" y="0"/>
                </a:moveTo>
                <a:lnTo>
                  <a:pt x="0" y="29255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38543" y="3061620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79" h="127635">
                <a:moveTo>
                  <a:pt x="0" y="0"/>
                </a:moveTo>
                <a:lnTo>
                  <a:pt x="10617" y="127342"/>
                </a:lnTo>
                <a:lnTo>
                  <a:pt x="106121" y="424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916939" y="2213480"/>
            <a:ext cx="248666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Root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critical  </a:t>
            </a:r>
            <a:r>
              <a:rPr dirty="0" sz="2000" spc="-10">
                <a:latin typeface="Calibri"/>
                <a:cs typeface="Calibri"/>
              </a:rPr>
              <a:t>cluster </a:t>
            </a:r>
            <a:r>
              <a:rPr dirty="0" sz="2000" spc="-5">
                <a:latin typeface="Calibri"/>
                <a:cs typeface="Calibri"/>
              </a:rPr>
              <a:t>is changed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 b="1" i="1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,  </a:t>
            </a:r>
            <a:r>
              <a:rPr dirty="0" sz="2000">
                <a:latin typeface="Calibri"/>
                <a:cs typeface="Calibri"/>
              </a:rPr>
              <a:t>and the </a:t>
            </a:r>
            <a:r>
              <a:rPr dirty="0" sz="2000" spc="-10">
                <a:latin typeface="Calibri"/>
                <a:cs typeface="Calibri"/>
              </a:rPr>
              <a:t>parentship is  adjusted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accordingly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29355" y="3008376"/>
            <a:ext cx="1237487" cy="475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55199" y="3035808"/>
            <a:ext cx="964399" cy="380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48037" y="3131058"/>
            <a:ext cx="71437" cy="190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76600" y="3131058"/>
            <a:ext cx="35725" cy="1904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455187" y="3035807"/>
            <a:ext cx="964565" cy="381000"/>
          </a:xfrm>
          <a:custGeom>
            <a:avLst/>
            <a:gdLst/>
            <a:ahLst/>
            <a:cxnLst/>
            <a:rect l="l" t="t" r="r" b="b"/>
            <a:pathLst>
              <a:path w="964564" h="381000">
                <a:moveTo>
                  <a:pt x="678662" y="0"/>
                </a:moveTo>
                <a:lnTo>
                  <a:pt x="678662" y="95250"/>
                </a:lnTo>
                <a:lnTo>
                  <a:pt x="0" y="95250"/>
                </a:lnTo>
                <a:lnTo>
                  <a:pt x="0" y="285750"/>
                </a:lnTo>
                <a:lnTo>
                  <a:pt x="678662" y="285750"/>
                </a:lnTo>
                <a:lnTo>
                  <a:pt x="678662" y="381000"/>
                </a:lnTo>
                <a:lnTo>
                  <a:pt x="964412" y="190500"/>
                </a:lnTo>
                <a:lnTo>
                  <a:pt x="678662" y="0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348037" y="3131057"/>
            <a:ext cx="71755" cy="190500"/>
          </a:xfrm>
          <a:custGeom>
            <a:avLst/>
            <a:gdLst/>
            <a:ahLst/>
            <a:cxnLst/>
            <a:rect l="l" t="t" r="r" b="b"/>
            <a:pathLst>
              <a:path w="71754" h="190500">
                <a:moveTo>
                  <a:pt x="0" y="190500"/>
                </a:moveTo>
                <a:lnTo>
                  <a:pt x="71437" y="190500"/>
                </a:lnTo>
                <a:lnTo>
                  <a:pt x="71437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76600" y="3131057"/>
            <a:ext cx="36195" cy="190500"/>
          </a:xfrm>
          <a:custGeom>
            <a:avLst/>
            <a:gdLst/>
            <a:ahLst/>
            <a:cxnLst/>
            <a:rect l="l" t="t" r="r" b="b"/>
            <a:pathLst>
              <a:path w="36195" h="190500">
                <a:moveTo>
                  <a:pt x="0" y="190500"/>
                </a:moveTo>
                <a:lnTo>
                  <a:pt x="35725" y="190500"/>
                </a:lnTo>
                <a:lnTo>
                  <a:pt x="3572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95627" y="4560570"/>
            <a:ext cx="6435852" cy="17701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600315" y="5664387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55139" y="5618350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04452" y="5708837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25315" y="5000812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79365" y="5664387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04565" y="5708837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65177" y="5000812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35140" y="5664387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69339" y="4194680"/>
            <a:ext cx="237553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668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incurred critical  </a:t>
            </a:r>
            <a:r>
              <a:rPr dirty="0" sz="2000" spc="-10">
                <a:latin typeface="Calibri"/>
                <a:cs typeface="Calibri"/>
              </a:rPr>
              <a:t>cluster </a:t>
            </a:r>
            <a:r>
              <a:rPr dirty="0" sz="2000" spc="-5">
                <a:latin typeface="Calibri"/>
                <a:cs typeface="Calibri"/>
              </a:rPr>
              <a:t>is of </a:t>
            </a:r>
            <a:r>
              <a:rPr dirty="0" sz="2000" spc="-5" i="1">
                <a:latin typeface="Calibri"/>
                <a:cs typeface="Calibri"/>
              </a:rPr>
              <a:t>pattern</a:t>
            </a:r>
            <a:r>
              <a:rPr dirty="0" sz="2000" spc="-6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46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282440" y="1845560"/>
            <a:ext cx="3238500" cy="2333625"/>
          </a:xfrm>
          <a:custGeom>
            <a:avLst/>
            <a:gdLst/>
            <a:ahLst/>
            <a:cxnLst/>
            <a:rect l="l" t="t" r="r" b="b"/>
            <a:pathLst>
              <a:path w="3238500" h="2333625">
                <a:moveTo>
                  <a:pt x="2849613" y="0"/>
                </a:moveTo>
                <a:lnTo>
                  <a:pt x="388886" y="0"/>
                </a:lnTo>
                <a:lnTo>
                  <a:pt x="340104" y="3030"/>
                </a:lnTo>
                <a:lnTo>
                  <a:pt x="293130" y="11877"/>
                </a:lnTo>
                <a:lnTo>
                  <a:pt x="248329" y="26177"/>
                </a:lnTo>
                <a:lnTo>
                  <a:pt x="206066" y="45565"/>
                </a:lnTo>
                <a:lnTo>
                  <a:pt x="166704" y="69677"/>
                </a:lnTo>
                <a:lnTo>
                  <a:pt x="130609" y="98148"/>
                </a:lnTo>
                <a:lnTo>
                  <a:pt x="98144" y="130614"/>
                </a:lnTo>
                <a:lnTo>
                  <a:pt x="69673" y="166710"/>
                </a:lnTo>
                <a:lnTo>
                  <a:pt x="45562" y="206071"/>
                </a:lnTo>
                <a:lnTo>
                  <a:pt x="26175" y="248335"/>
                </a:lnTo>
                <a:lnTo>
                  <a:pt x="11876" y="293134"/>
                </a:lnTo>
                <a:lnTo>
                  <a:pt x="3029" y="340106"/>
                </a:lnTo>
                <a:lnTo>
                  <a:pt x="0" y="388886"/>
                </a:lnTo>
                <a:lnTo>
                  <a:pt x="0" y="1944369"/>
                </a:lnTo>
                <a:lnTo>
                  <a:pt x="3029" y="1993149"/>
                </a:lnTo>
                <a:lnTo>
                  <a:pt x="11876" y="2040121"/>
                </a:lnTo>
                <a:lnTo>
                  <a:pt x="26175" y="2084919"/>
                </a:lnTo>
                <a:lnTo>
                  <a:pt x="45562" y="2127181"/>
                </a:lnTo>
                <a:lnTo>
                  <a:pt x="69673" y="2166542"/>
                </a:lnTo>
                <a:lnTo>
                  <a:pt x="98144" y="2202636"/>
                </a:lnTo>
                <a:lnTo>
                  <a:pt x="130609" y="2235101"/>
                </a:lnTo>
                <a:lnTo>
                  <a:pt x="166704" y="2263570"/>
                </a:lnTo>
                <a:lnTo>
                  <a:pt x="206066" y="2287681"/>
                </a:lnTo>
                <a:lnTo>
                  <a:pt x="248329" y="2307068"/>
                </a:lnTo>
                <a:lnTo>
                  <a:pt x="293130" y="2321367"/>
                </a:lnTo>
                <a:lnTo>
                  <a:pt x="340104" y="2330214"/>
                </a:lnTo>
                <a:lnTo>
                  <a:pt x="388886" y="2333243"/>
                </a:lnTo>
                <a:lnTo>
                  <a:pt x="2849613" y="2333243"/>
                </a:lnTo>
                <a:lnTo>
                  <a:pt x="2898395" y="2330214"/>
                </a:lnTo>
                <a:lnTo>
                  <a:pt x="2945369" y="2321367"/>
                </a:lnTo>
                <a:lnTo>
                  <a:pt x="2990170" y="2307068"/>
                </a:lnTo>
                <a:lnTo>
                  <a:pt x="3032433" y="2287681"/>
                </a:lnTo>
                <a:lnTo>
                  <a:pt x="3071795" y="2263570"/>
                </a:lnTo>
                <a:lnTo>
                  <a:pt x="3107890" y="2235101"/>
                </a:lnTo>
                <a:lnTo>
                  <a:pt x="3140355" y="2202636"/>
                </a:lnTo>
                <a:lnTo>
                  <a:pt x="3168826" y="2166542"/>
                </a:lnTo>
                <a:lnTo>
                  <a:pt x="3192937" y="2127181"/>
                </a:lnTo>
                <a:lnTo>
                  <a:pt x="3212324" y="2084919"/>
                </a:lnTo>
                <a:lnTo>
                  <a:pt x="3226623" y="2040121"/>
                </a:lnTo>
                <a:lnTo>
                  <a:pt x="3235470" y="1993149"/>
                </a:lnTo>
                <a:lnTo>
                  <a:pt x="3238500" y="1944369"/>
                </a:lnTo>
                <a:lnTo>
                  <a:pt x="3238500" y="388886"/>
                </a:lnTo>
                <a:lnTo>
                  <a:pt x="3235470" y="340106"/>
                </a:lnTo>
                <a:lnTo>
                  <a:pt x="3226623" y="293134"/>
                </a:lnTo>
                <a:lnTo>
                  <a:pt x="3212324" y="248335"/>
                </a:lnTo>
                <a:lnTo>
                  <a:pt x="3192937" y="206071"/>
                </a:lnTo>
                <a:lnTo>
                  <a:pt x="3168826" y="166710"/>
                </a:lnTo>
                <a:lnTo>
                  <a:pt x="3140355" y="130614"/>
                </a:lnTo>
                <a:lnTo>
                  <a:pt x="3107890" y="98148"/>
                </a:lnTo>
                <a:lnTo>
                  <a:pt x="3071795" y="69677"/>
                </a:lnTo>
                <a:lnTo>
                  <a:pt x="3032433" y="45565"/>
                </a:lnTo>
                <a:lnTo>
                  <a:pt x="2990170" y="26177"/>
                </a:lnTo>
                <a:lnTo>
                  <a:pt x="2945369" y="11877"/>
                </a:lnTo>
                <a:lnTo>
                  <a:pt x="2898395" y="3030"/>
                </a:lnTo>
                <a:lnTo>
                  <a:pt x="2849613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156704" y="1845310"/>
            <a:ext cx="1447800" cy="707390"/>
          </a:xfrm>
          <a:prstGeom prst="rect">
            <a:avLst/>
          </a:prstGeom>
          <a:solidFill>
            <a:srgbClr val="FFFF99"/>
          </a:solidFill>
          <a:ln w="34747">
            <a:solidFill>
              <a:srgbClr val="FF66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90805" marR="167640">
              <a:lnSpc>
                <a:spcPct val="100000"/>
              </a:lnSpc>
              <a:spcBef>
                <a:spcPts val="225"/>
              </a:spcBef>
            </a:pPr>
            <a:r>
              <a:rPr dirty="0" sz="2000" spc="-5">
                <a:latin typeface="Calibri"/>
                <a:cs typeface="Calibri"/>
              </a:rPr>
              <a:t>All </a:t>
            </a:r>
            <a:r>
              <a:rPr dirty="0" sz="2000" spc="-15">
                <a:latin typeface="Calibri"/>
                <a:cs typeface="Calibri"/>
              </a:rPr>
              <a:t>into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  </a:t>
            </a:r>
            <a:r>
              <a:rPr dirty="0" sz="2000" spc="-15">
                <a:latin typeface="Calibri"/>
                <a:cs typeface="Calibri"/>
              </a:rPr>
              <a:t>pattern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616" y="36576"/>
            <a:ext cx="781964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2235" y="772667"/>
            <a:ext cx="23164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687320" marR="5080" indent="-267462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Implementing Insertion:  Class</a:t>
            </a:r>
          </a:p>
        </p:txBody>
      </p:sp>
      <p:sp>
        <p:nvSpPr>
          <p:cNvPr id="5" name="object 5"/>
          <p:cNvSpPr/>
          <p:nvPr/>
        </p:nvSpPr>
        <p:spPr>
          <a:xfrm>
            <a:off x="693420" y="2010156"/>
            <a:ext cx="7737346" cy="4105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1980" y="1964448"/>
            <a:ext cx="7793722" cy="4236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6091" y="2033016"/>
            <a:ext cx="7652003" cy="40203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7791" y="1973643"/>
            <a:ext cx="4128135" cy="22199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Palatino Linotype"/>
                <a:cs typeface="Palatino Linotype"/>
              </a:rPr>
              <a:t>class</a:t>
            </a:r>
            <a:r>
              <a:rPr dirty="0" sz="2400" spc="-30" b="1"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2F5897"/>
                </a:solidFill>
                <a:latin typeface="Palatino Linotype"/>
                <a:cs typeface="Palatino Linotype"/>
              </a:rPr>
              <a:t>RBtree</a:t>
            </a:r>
            <a:endParaRPr sz="2400">
              <a:latin typeface="Palatino Linotype"/>
              <a:cs typeface="Palatino Linotype"/>
            </a:endParaRPr>
          </a:p>
          <a:p>
            <a:pPr marL="914400" marR="471170">
              <a:lnSpc>
                <a:spcPct val="120000"/>
              </a:lnSpc>
            </a:pPr>
            <a:r>
              <a:rPr dirty="0" sz="2400" spc="-5">
                <a:latin typeface="Palatino Linotype"/>
                <a:cs typeface="Palatino Linotype"/>
              </a:rPr>
              <a:t>Element root;  RBtree leftSubtree;  RBtree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rightSubtree;</a:t>
            </a:r>
            <a:endParaRPr sz="2400">
              <a:latin typeface="Palatino Linotype"/>
              <a:cs typeface="Palatino Linotype"/>
            </a:endParaRPr>
          </a:p>
          <a:p>
            <a:pPr marL="9144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Palatino Linotype"/>
                <a:cs typeface="Palatino Linotype"/>
              </a:rPr>
              <a:t>int </a:t>
            </a:r>
            <a:r>
              <a:rPr dirty="0" sz="2400" spc="-5">
                <a:latin typeface="Palatino Linotype"/>
                <a:cs typeface="Palatino Linotype"/>
              </a:rPr>
              <a:t>color; /* red, black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*/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191" y="4607115"/>
            <a:ext cx="410972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Palatino Linotype"/>
                <a:cs typeface="Palatino Linotype"/>
              </a:rPr>
              <a:t>static class</a:t>
            </a:r>
            <a:r>
              <a:rPr dirty="0" sz="2400" spc="-60" b="1"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2F5897"/>
                </a:solidFill>
                <a:latin typeface="Palatino Linotype"/>
                <a:cs typeface="Palatino Linotype"/>
              </a:rPr>
              <a:t>InsReturn</a:t>
            </a:r>
            <a:endParaRPr sz="2400">
              <a:latin typeface="Palatino Linotype"/>
              <a:cs typeface="Palatino Linotype"/>
            </a:endParaRPr>
          </a:p>
          <a:p>
            <a:pPr marL="9144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Palatino Linotype"/>
                <a:cs typeface="Palatino Linotype"/>
              </a:rPr>
              <a:t>public </a:t>
            </a:r>
            <a:r>
              <a:rPr dirty="0" sz="2400" spc="-5">
                <a:latin typeface="Palatino Linotype"/>
                <a:cs typeface="Palatino Linotype"/>
              </a:rPr>
              <a:t>RBtree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newTree;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6591" y="5558091"/>
            <a:ext cx="5527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Palatino Linotype"/>
                <a:cs typeface="Palatino Linotype"/>
              </a:rPr>
              <a:t>public int </a:t>
            </a:r>
            <a:r>
              <a:rPr dirty="0" sz="2400" spc="-5">
                <a:latin typeface="Palatino Linotype"/>
                <a:cs typeface="Palatino Linotype"/>
              </a:rPr>
              <a:t>status /* ok, </a:t>
            </a:r>
            <a:r>
              <a:rPr dirty="0" sz="2400" spc="-25">
                <a:latin typeface="Palatino Linotype"/>
                <a:cs typeface="Palatino Linotype"/>
              </a:rPr>
              <a:t>rbr, </a:t>
            </a:r>
            <a:r>
              <a:rPr dirty="0" sz="2400">
                <a:latin typeface="Palatino Linotype"/>
                <a:cs typeface="Palatino Linotype"/>
              </a:rPr>
              <a:t>brb, rrb, brr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*/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68161" y="5994653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 h="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18954" y="4621339"/>
            <a:ext cx="1700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2F5897"/>
                </a:solidFill>
                <a:latin typeface="Times New Roman"/>
                <a:cs typeface="Times New Roman"/>
              </a:rPr>
              <a:t>Color</a:t>
            </a:r>
            <a:r>
              <a:rPr dirty="0" sz="2400" spc="-65" b="1" i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2F5897"/>
                </a:solidFill>
                <a:latin typeface="Times New Roman"/>
                <a:cs typeface="Times New Roman"/>
              </a:rPr>
              <a:t>pattern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44462" y="5003291"/>
            <a:ext cx="457834" cy="624205"/>
          </a:xfrm>
          <a:custGeom>
            <a:avLst/>
            <a:gdLst/>
            <a:ahLst/>
            <a:cxnLst/>
            <a:rect l="l" t="t" r="r" b="b"/>
            <a:pathLst>
              <a:path w="457834" h="624204">
                <a:moveTo>
                  <a:pt x="457733" y="0"/>
                </a:moveTo>
                <a:lnTo>
                  <a:pt x="0" y="623938"/>
                </a:lnTo>
              </a:path>
            </a:pathLst>
          </a:custGeom>
          <a:ln w="12700">
            <a:solidFill>
              <a:srgbClr val="2F5897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06894" y="559444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4350" y="0"/>
                </a:moveTo>
                <a:lnTo>
                  <a:pt x="0" y="83972"/>
                </a:lnTo>
                <a:lnTo>
                  <a:pt x="75793" y="45072"/>
                </a:lnTo>
                <a:lnTo>
                  <a:pt x="14350" y="0"/>
                </a:lnTo>
                <a:close/>
              </a:path>
            </a:pathLst>
          </a:custGeom>
          <a:solidFill>
            <a:srgbClr val="2F5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616" y="36576"/>
            <a:ext cx="781964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52344" y="772667"/>
            <a:ext cx="363626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026920" marR="5080" indent="-201485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Implementing Insertion:  Procedure</a:t>
            </a:r>
          </a:p>
        </p:txBody>
      </p:sp>
      <p:sp>
        <p:nvSpPr>
          <p:cNvPr id="5" name="object 5"/>
          <p:cNvSpPr/>
          <p:nvPr/>
        </p:nvSpPr>
        <p:spPr>
          <a:xfrm>
            <a:off x="254508" y="1822704"/>
            <a:ext cx="6385546" cy="1999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548" y="1792223"/>
            <a:ext cx="6099046" cy="2081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7179" y="1845564"/>
            <a:ext cx="6300215" cy="1914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20240" y="2296668"/>
            <a:ext cx="7014971" cy="4190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9279" y="2266188"/>
            <a:ext cx="6547103" cy="4276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2911" y="2319528"/>
            <a:ext cx="6929627" cy="41056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5602" y="1691304"/>
            <a:ext cx="7335520" cy="196405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000" spc="-10">
                <a:latin typeface="Calibri"/>
                <a:cs typeface="Calibri"/>
              </a:rPr>
              <a:t>RBtree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rbtInsert </a:t>
            </a:r>
            <a:r>
              <a:rPr dirty="0" sz="2000" spc="-10">
                <a:latin typeface="Calibri"/>
                <a:cs typeface="Calibri"/>
              </a:rPr>
              <a:t>(RBtree oldRBtree, </a:t>
            </a:r>
            <a:r>
              <a:rPr dirty="0" sz="2000" spc="-5">
                <a:latin typeface="Calibri"/>
                <a:cs typeface="Calibri"/>
              </a:rPr>
              <a:t>Element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newNode)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1340"/>
              </a:spcBef>
            </a:pPr>
            <a:r>
              <a:rPr dirty="0" baseline="23611" sz="3000" spc="-15">
                <a:latin typeface="Calibri"/>
                <a:cs typeface="Calibri"/>
              </a:rPr>
              <a:t>InsReturn </a:t>
            </a:r>
            <a:r>
              <a:rPr dirty="0" baseline="23611" sz="3000">
                <a:latin typeface="Calibri"/>
                <a:cs typeface="Calibri"/>
              </a:rPr>
              <a:t>ans </a:t>
            </a:r>
            <a:r>
              <a:rPr dirty="0" sz="2000" spc="-415">
                <a:latin typeface="Calibri"/>
                <a:cs typeface="Calibri"/>
              </a:rPr>
              <a:t>I</a:t>
            </a:r>
            <a:r>
              <a:rPr dirty="0" baseline="23611" sz="3000" spc="-622">
                <a:latin typeface="Calibri"/>
                <a:cs typeface="Calibri"/>
              </a:rPr>
              <a:t>=</a:t>
            </a:r>
            <a:r>
              <a:rPr dirty="0" sz="2000" spc="-415">
                <a:latin typeface="Calibri"/>
                <a:cs typeface="Calibri"/>
              </a:rPr>
              <a:t>ns</a:t>
            </a:r>
            <a:r>
              <a:rPr dirty="0" baseline="23611" sz="3000" spc="-622" b="1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dirty="0" sz="2000" spc="-415">
                <a:latin typeface="Calibri"/>
                <a:cs typeface="Calibri"/>
              </a:rPr>
              <a:t>R</a:t>
            </a:r>
            <a:r>
              <a:rPr dirty="0" baseline="23611" sz="3000" spc="-622" b="1">
                <a:solidFill>
                  <a:srgbClr val="0000CC"/>
                </a:solidFill>
                <a:latin typeface="Calibri"/>
                <a:cs typeface="Calibri"/>
              </a:rPr>
              <a:t>b</a:t>
            </a:r>
            <a:r>
              <a:rPr dirty="0" sz="2000" spc="-415">
                <a:latin typeface="Calibri"/>
                <a:cs typeface="Calibri"/>
              </a:rPr>
              <a:t>e</a:t>
            </a:r>
            <a:r>
              <a:rPr dirty="0" baseline="23611" sz="3000" spc="-622" b="1">
                <a:solidFill>
                  <a:srgbClr val="0000CC"/>
                </a:solidFill>
                <a:latin typeface="Calibri"/>
                <a:cs typeface="Calibri"/>
              </a:rPr>
              <a:t>tI</a:t>
            </a:r>
            <a:r>
              <a:rPr dirty="0" sz="2000" spc="-415">
                <a:latin typeface="Calibri"/>
                <a:cs typeface="Calibri"/>
              </a:rPr>
              <a:t>t</a:t>
            </a:r>
            <a:r>
              <a:rPr dirty="0" baseline="23611" sz="3000" spc="-622" b="1">
                <a:solidFill>
                  <a:srgbClr val="0000CC"/>
                </a:solidFill>
                <a:latin typeface="Calibri"/>
                <a:cs typeface="Calibri"/>
              </a:rPr>
              <a:t>n</a:t>
            </a:r>
            <a:r>
              <a:rPr dirty="0" sz="2000" spc="-415">
                <a:latin typeface="Calibri"/>
                <a:cs typeface="Calibri"/>
              </a:rPr>
              <a:t>u</a:t>
            </a:r>
            <a:r>
              <a:rPr dirty="0" baseline="23611" sz="3000" spc="-622" b="1">
                <a:solidFill>
                  <a:srgbClr val="0000CC"/>
                </a:solidFill>
                <a:latin typeface="Calibri"/>
                <a:cs typeface="Calibri"/>
              </a:rPr>
              <a:t>s</a:t>
            </a:r>
            <a:r>
              <a:rPr dirty="0" sz="2000" spc="-415">
                <a:latin typeface="Calibri"/>
                <a:cs typeface="Calibri"/>
              </a:rPr>
              <a:t>r</a:t>
            </a:r>
            <a:r>
              <a:rPr dirty="0" baseline="23611" sz="3000" spc="-622">
                <a:latin typeface="Calibri"/>
                <a:cs typeface="Calibri"/>
              </a:rPr>
              <a:t>(</a:t>
            </a:r>
            <a:r>
              <a:rPr dirty="0" sz="2000" spc="-415">
                <a:latin typeface="Calibri"/>
                <a:cs typeface="Calibri"/>
              </a:rPr>
              <a:t>n</a:t>
            </a:r>
            <a:r>
              <a:rPr dirty="0" baseline="23611" sz="3000" spc="-622">
                <a:latin typeface="Calibri"/>
                <a:cs typeface="Calibri"/>
              </a:rPr>
              <a:t>ol</a:t>
            </a:r>
            <a:r>
              <a:rPr dirty="0" sz="2000" spc="-415" b="1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dirty="0" baseline="23611" sz="3000" spc="-622">
                <a:latin typeface="Calibri"/>
                <a:cs typeface="Calibri"/>
              </a:rPr>
              <a:t>d</a:t>
            </a:r>
            <a:r>
              <a:rPr dirty="0" sz="2000" spc="-415" b="1">
                <a:solidFill>
                  <a:srgbClr val="0000CC"/>
                </a:solidFill>
                <a:latin typeface="Calibri"/>
                <a:cs typeface="Calibri"/>
              </a:rPr>
              <a:t>b</a:t>
            </a:r>
            <a:r>
              <a:rPr dirty="0" baseline="23611" sz="3000" spc="-622">
                <a:latin typeface="Calibri"/>
                <a:cs typeface="Calibri"/>
              </a:rPr>
              <a:t>R</a:t>
            </a:r>
            <a:r>
              <a:rPr dirty="0" sz="2000" spc="-415" b="1">
                <a:solidFill>
                  <a:srgbClr val="0000CC"/>
                </a:solidFill>
                <a:latin typeface="Calibri"/>
                <a:cs typeface="Calibri"/>
              </a:rPr>
              <a:t>tI</a:t>
            </a:r>
            <a:r>
              <a:rPr dirty="0" baseline="23611" sz="3000" spc="-622">
                <a:latin typeface="Calibri"/>
                <a:cs typeface="Calibri"/>
              </a:rPr>
              <a:t>E</a:t>
            </a:r>
            <a:r>
              <a:rPr dirty="0" sz="2000" spc="-415" b="1">
                <a:solidFill>
                  <a:srgbClr val="0000CC"/>
                </a:solidFill>
                <a:latin typeface="Calibri"/>
                <a:cs typeface="Calibri"/>
              </a:rPr>
              <a:t>n</a:t>
            </a:r>
            <a:r>
              <a:rPr dirty="0" baseline="23611" sz="3000" spc="-622">
                <a:latin typeface="Calibri"/>
                <a:cs typeface="Calibri"/>
              </a:rPr>
              <a:t>t</a:t>
            </a:r>
            <a:r>
              <a:rPr dirty="0" sz="2000" spc="-415" b="1">
                <a:solidFill>
                  <a:srgbClr val="0000CC"/>
                </a:solidFill>
                <a:latin typeface="Calibri"/>
                <a:cs typeface="Calibri"/>
              </a:rPr>
              <a:t>s</a:t>
            </a:r>
            <a:r>
              <a:rPr dirty="0" baseline="23611" sz="3000" spc="-622">
                <a:latin typeface="Calibri"/>
                <a:cs typeface="Calibri"/>
              </a:rPr>
              <a:t>re</a:t>
            </a:r>
            <a:r>
              <a:rPr dirty="0" sz="2000" spc="-415">
                <a:latin typeface="Calibri"/>
                <a:cs typeface="Calibri"/>
              </a:rPr>
              <a:t>(R</a:t>
            </a:r>
            <a:r>
              <a:rPr dirty="0" baseline="23611" sz="3000" spc="-622">
                <a:latin typeface="Calibri"/>
                <a:cs typeface="Calibri"/>
              </a:rPr>
              <a:t>e</a:t>
            </a:r>
            <a:r>
              <a:rPr dirty="0" sz="2000" spc="-415">
                <a:latin typeface="Calibri"/>
                <a:cs typeface="Calibri"/>
              </a:rPr>
              <a:t>B</a:t>
            </a:r>
            <a:r>
              <a:rPr dirty="0" baseline="23611" sz="3000" spc="-622">
                <a:latin typeface="Calibri"/>
                <a:cs typeface="Calibri"/>
              </a:rPr>
              <a:t>, </a:t>
            </a:r>
            <a:r>
              <a:rPr dirty="0" sz="2000" spc="-420">
                <a:latin typeface="Calibri"/>
                <a:cs typeface="Calibri"/>
              </a:rPr>
              <a:t>t</a:t>
            </a:r>
            <a:r>
              <a:rPr dirty="0" baseline="23611" sz="3000" spc="-630">
                <a:latin typeface="Calibri"/>
                <a:cs typeface="Calibri"/>
              </a:rPr>
              <a:t>n</a:t>
            </a:r>
            <a:r>
              <a:rPr dirty="0" sz="2000" spc="-420">
                <a:latin typeface="Calibri"/>
                <a:cs typeface="Calibri"/>
              </a:rPr>
              <a:t>re</a:t>
            </a:r>
            <a:r>
              <a:rPr dirty="0" baseline="23611" sz="3000" spc="-630">
                <a:latin typeface="Calibri"/>
                <a:cs typeface="Calibri"/>
              </a:rPr>
              <a:t>w</a:t>
            </a:r>
            <a:r>
              <a:rPr dirty="0" sz="2000" spc="-420">
                <a:latin typeface="Calibri"/>
                <a:cs typeface="Calibri"/>
              </a:rPr>
              <a:t>e </a:t>
            </a:r>
            <a:r>
              <a:rPr dirty="0" baseline="23611" sz="3000" spc="-509">
                <a:latin typeface="Calibri"/>
                <a:cs typeface="Calibri"/>
              </a:rPr>
              <a:t>N</a:t>
            </a:r>
            <a:r>
              <a:rPr dirty="0" sz="2000" spc="-340">
                <a:latin typeface="Calibri"/>
                <a:cs typeface="Calibri"/>
              </a:rPr>
              <a:t>ol</a:t>
            </a:r>
            <a:r>
              <a:rPr dirty="0" baseline="23611" sz="3000" spc="-509">
                <a:latin typeface="Calibri"/>
                <a:cs typeface="Calibri"/>
              </a:rPr>
              <a:t>o</a:t>
            </a:r>
            <a:r>
              <a:rPr dirty="0" sz="2000" spc="-340">
                <a:latin typeface="Calibri"/>
                <a:cs typeface="Calibri"/>
              </a:rPr>
              <a:t>d</a:t>
            </a:r>
            <a:r>
              <a:rPr dirty="0" baseline="23611" sz="3000" spc="-509">
                <a:latin typeface="Calibri"/>
                <a:cs typeface="Calibri"/>
              </a:rPr>
              <a:t>d</a:t>
            </a:r>
            <a:r>
              <a:rPr dirty="0" sz="2000" spc="-340">
                <a:latin typeface="Calibri"/>
                <a:cs typeface="Calibri"/>
              </a:rPr>
              <a:t>R</a:t>
            </a:r>
            <a:r>
              <a:rPr dirty="0" baseline="23611" sz="3000" spc="-509">
                <a:latin typeface="Calibri"/>
                <a:cs typeface="Calibri"/>
              </a:rPr>
              <a:t>e</a:t>
            </a:r>
            <a:r>
              <a:rPr dirty="0" sz="2000" spc="-340">
                <a:latin typeface="Calibri"/>
                <a:cs typeface="Calibri"/>
              </a:rPr>
              <a:t>B</a:t>
            </a:r>
            <a:r>
              <a:rPr dirty="0" baseline="23611" sz="3000" spc="-509">
                <a:latin typeface="Calibri"/>
                <a:cs typeface="Calibri"/>
              </a:rPr>
              <a:t>)</a:t>
            </a:r>
            <a:r>
              <a:rPr dirty="0" sz="2000" spc="-340">
                <a:latin typeface="Calibri"/>
                <a:cs typeface="Calibri"/>
              </a:rPr>
              <a:t>t</a:t>
            </a:r>
            <a:r>
              <a:rPr dirty="0" baseline="23611" sz="3000" spc="-509">
                <a:latin typeface="Calibri"/>
                <a:cs typeface="Calibri"/>
              </a:rPr>
              <a:t>;</a:t>
            </a:r>
            <a:r>
              <a:rPr dirty="0" sz="2000" spc="-340">
                <a:latin typeface="Calibri"/>
                <a:cs typeface="Calibri"/>
              </a:rPr>
              <a:t>ree, </a:t>
            </a:r>
            <a:r>
              <a:rPr dirty="0" sz="2000" spc="-5">
                <a:latin typeface="Calibri"/>
                <a:cs typeface="Calibri"/>
              </a:rPr>
              <a:t>Element</a:t>
            </a:r>
            <a:r>
              <a:rPr dirty="0" sz="2000" spc="-25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newNode)</a:t>
            </a:r>
            <a:endParaRPr sz="2000">
              <a:latin typeface="Calibri"/>
              <a:cs typeface="Calibri"/>
            </a:endParaRPr>
          </a:p>
          <a:p>
            <a:pPr marL="469265" marR="1000125" indent="-228600">
              <a:lnSpc>
                <a:spcPct val="120000"/>
              </a:lnSpc>
            </a:pPr>
            <a:r>
              <a:rPr dirty="0" baseline="23611" sz="3000" b="1">
                <a:latin typeface="Calibri"/>
                <a:cs typeface="Calibri"/>
              </a:rPr>
              <a:t>If </a:t>
            </a:r>
            <a:r>
              <a:rPr dirty="0" baseline="23611" sz="3000" spc="-390">
                <a:latin typeface="Calibri"/>
                <a:cs typeface="Calibri"/>
              </a:rPr>
              <a:t>(ans.newTree.c</a:t>
            </a:r>
            <a:r>
              <a:rPr dirty="0" sz="2000" spc="-260">
                <a:latin typeface="Calibri"/>
                <a:cs typeface="Calibri"/>
              </a:rPr>
              <a:t>In</a:t>
            </a:r>
            <a:r>
              <a:rPr dirty="0" baseline="23611" sz="3000" spc="-390">
                <a:latin typeface="Calibri"/>
                <a:cs typeface="Calibri"/>
              </a:rPr>
              <a:t>o</a:t>
            </a:r>
            <a:r>
              <a:rPr dirty="0" sz="2000" spc="-260">
                <a:latin typeface="Calibri"/>
                <a:cs typeface="Calibri"/>
              </a:rPr>
              <a:t>s</a:t>
            </a:r>
            <a:r>
              <a:rPr dirty="0" baseline="23611" sz="3000" spc="-390">
                <a:latin typeface="Calibri"/>
                <a:cs typeface="Calibri"/>
              </a:rPr>
              <a:t>lo</a:t>
            </a:r>
            <a:r>
              <a:rPr dirty="0" sz="2000" spc="-260">
                <a:latin typeface="Calibri"/>
                <a:cs typeface="Calibri"/>
              </a:rPr>
              <a:t>R</a:t>
            </a:r>
            <a:r>
              <a:rPr dirty="0" baseline="23611" sz="3000" spc="-390">
                <a:latin typeface="Calibri"/>
                <a:cs typeface="Calibri"/>
              </a:rPr>
              <a:t>r</a:t>
            </a:r>
            <a:r>
              <a:rPr dirty="0" sz="2000" spc="-260">
                <a:latin typeface="Calibri"/>
                <a:cs typeface="Calibri"/>
              </a:rPr>
              <a:t>et</a:t>
            </a:r>
            <a:r>
              <a:rPr dirty="0" baseline="23611" sz="3000" spc="-390">
                <a:latin typeface="Symbol"/>
                <a:cs typeface="Symbol"/>
              </a:rPr>
              <a:t></a:t>
            </a:r>
            <a:r>
              <a:rPr dirty="0" sz="2000" spc="-260">
                <a:latin typeface="Calibri"/>
                <a:cs typeface="Calibri"/>
              </a:rPr>
              <a:t>u</a:t>
            </a:r>
            <a:r>
              <a:rPr dirty="0" baseline="23611" sz="3000" spc="-390">
                <a:latin typeface="Calibri"/>
                <a:cs typeface="Calibri"/>
              </a:rPr>
              <a:t>b</a:t>
            </a:r>
            <a:r>
              <a:rPr dirty="0" sz="2000" spc="-260">
                <a:latin typeface="Calibri"/>
                <a:cs typeface="Calibri"/>
              </a:rPr>
              <a:t>rn</a:t>
            </a:r>
            <a:r>
              <a:rPr dirty="0" baseline="23611" sz="3000" spc="-390">
                <a:latin typeface="Calibri"/>
                <a:cs typeface="Calibri"/>
              </a:rPr>
              <a:t>la</a:t>
            </a:r>
            <a:r>
              <a:rPr dirty="0" sz="2000" spc="-260">
                <a:latin typeface="Calibri"/>
                <a:cs typeface="Calibri"/>
              </a:rPr>
              <a:t>a</a:t>
            </a:r>
            <a:r>
              <a:rPr dirty="0" baseline="23611" sz="3000" spc="-390">
                <a:latin typeface="Calibri"/>
                <a:cs typeface="Calibri"/>
              </a:rPr>
              <a:t>c</a:t>
            </a:r>
            <a:r>
              <a:rPr dirty="0" sz="2000" spc="-260">
                <a:latin typeface="Calibri"/>
                <a:cs typeface="Calibri"/>
              </a:rPr>
              <a:t>n</a:t>
            </a:r>
            <a:r>
              <a:rPr dirty="0" baseline="23611" sz="3000" spc="-390">
                <a:latin typeface="Calibri"/>
                <a:cs typeface="Calibri"/>
              </a:rPr>
              <a:t>k)</a:t>
            </a:r>
            <a:r>
              <a:rPr dirty="0" sz="2000" spc="-260">
                <a:latin typeface="Calibri"/>
                <a:cs typeface="Calibri"/>
              </a:rPr>
              <a:t>s,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ansLeft, ansRight;  </a:t>
            </a:r>
            <a:r>
              <a:rPr dirty="0" baseline="23611" sz="3000" spc="-150">
                <a:latin typeface="Calibri"/>
                <a:cs typeface="Calibri"/>
              </a:rPr>
              <a:t>ans.newTree.c</a:t>
            </a:r>
            <a:r>
              <a:rPr dirty="0" sz="2000" spc="-100" b="1">
                <a:latin typeface="Calibri"/>
                <a:cs typeface="Calibri"/>
              </a:rPr>
              <a:t>i</a:t>
            </a:r>
            <a:r>
              <a:rPr dirty="0" baseline="23611" sz="3000" spc="-150">
                <a:latin typeface="Calibri"/>
                <a:cs typeface="Calibri"/>
              </a:rPr>
              <a:t>o</a:t>
            </a:r>
            <a:r>
              <a:rPr dirty="0" sz="2000" spc="-100" b="1">
                <a:latin typeface="Calibri"/>
                <a:cs typeface="Calibri"/>
              </a:rPr>
              <a:t>f </a:t>
            </a:r>
            <a:r>
              <a:rPr dirty="0" baseline="23611" sz="3000" spc="-592">
                <a:latin typeface="Calibri"/>
                <a:cs typeface="Calibri"/>
              </a:rPr>
              <a:t>l</a:t>
            </a:r>
            <a:r>
              <a:rPr dirty="0" sz="2000" spc="-395">
                <a:latin typeface="Calibri"/>
                <a:cs typeface="Calibri"/>
              </a:rPr>
              <a:t>(</a:t>
            </a:r>
            <a:r>
              <a:rPr dirty="0" baseline="23611" sz="3000" spc="-592">
                <a:latin typeface="Calibri"/>
                <a:cs typeface="Calibri"/>
              </a:rPr>
              <a:t>o</a:t>
            </a:r>
            <a:r>
              <a:rPr dirty="0" sz="2000" spc="-395">
                <a:latin typeface="Calibri"/>
                <a:cs typeface="Calibri"/>
              </a:rPr>
              <a:t>o</a:t>
            </a:r>
            <a:r>
              <a:rPr dirty="0" baseline="23611" sz="3000" spc="-592">
                <a:latin typeface="Calibri"/>
                <a:cs typeface="Calibri"/>
              </a:rPr>
              <a:t>r</a:t>
            </a:r>
            <a:r>
              <a:rPr dirty="0" sz="2000" spc="-395">
                <a:latin typeface="Calibri"/>
                <a:cs typeface="Calibri"/>
              </a:rPr>
              <a:t>ld</a:t>
            </a:r>
            <a:r>
              <a:rPr dirty="0" baseline="23611" sz="3000" spc="-592">
                <a:latin typeface="Calibri"/>
                <a:cs typeface="Calibri"/>
              </a:rPr>
              <a:t>=</a:t>
            </a:r>
            <a:r>
              <a:rPr dirty="0" sz="2000" spc="-395">
                <a:latin typeface="Calibri"/>
                <a:cs typeface="Calibri"/>
              </a:rPr>
              <a:t>R</a:t>
            </a:r>
            <a:r>
              <a:rPr dirty="0" baseline="23611" sz="3000" spc="-592">
                <a:latin typeface="Calibri"/>
                <a:cs typeface="Calibri"/>
              </a:rPr>
              <a:t>b</a:t>
            </a:r>
            <a:r>
              <a:rPr dirty="0" sz="2000" spc="-395">
                <a:latin typeface="Calibri"/>
                <a:cs typeface="Calibri"/>
              </a:rPr>
              <a:t>B</a:t>
            </a:r>
            <a:r>
              <a:rPr dirty="0" baseline="23611" sz="3000" spc="-592">
                <a:latin typeface="Calibri"/>
                <a:cs typeface="Calibri"/>
              </a:rPr>
              <a:t>l</a:t>
            </a:r>
            <a:r>
              <a:rPr dirty="0" sz="2000" spc="-395">
                <a:latin typeface="Calibri"/>
                <a:cs typeface="Calibri"/>
              </a:rPr>
              <a:t>t</a:t>
            </a:r>
            <a:r>
              <a:rPr dirty="0" baseline="23611" sz="3000" spc="-592">
                <a:latin typeface="Calibri"/>
                <a:cs typeface="Calibri"/>
              </a:rPr>
              <a:t>a</a:t>
            </a:r>
            <a:r>
              <a:rPr dirty="0" sz="2000" spc="-395">
                <a:latin typeface="Calibri"/>
                <a:cs typeface="Calibri"/>
              </a:rPr>
              <a:t>r</a:t>
            </a:r>
            <a:r>
              <a:rPr dirty="0" baseline="23611" sz="3000" spc="-592">
                <a:latin typeface="Calibri"/>
                <a:cs typeface="Calibri"/>
              </a:rPr>
              <a:t>c</a:t>
            </a:r>
            <a:r>
              <a:rPr dirty="0" sz="2000" spc="-395">
                <a:latin typeface="Calibri"/>
                <a:cs typeface="Calibri"/>
              </a:rPr>
              <a:t>e</a:t>
            </a:r>
            <a:r>
              <a:rPr dirty="0" baseline="23611" sz="3000" spc="-592">
                <a:latin typeface="Calibri"/>
                <a:cs typeface="Calibri"/>
              </a:rPr>
              <a:t>k</a:t>
            </a:r>
            <a:r>
              <a:rPr dirty="0" sz="2000" spc="-395">
                <a:latin typeface="Calibri"/>
                <a:cs typeface="Calibri"/>
              </a:rPr>
              <a:t>e</a:t>
            </a:r>
            <a:r>
              <a:rPr dirty="0" baseline="23611" sz="3000" spc="-592">
                <a:latin typeface="Calibri"/>
                <a:cs typeface="Calibri"/>
              </a:rPr>
              <a:t>;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latin typeface="Calibri"/>
                <a:cs typeface="Calibri"/>
              </a:rPr>
              <a:t>nil) </a:t>
            </a:r>
            <a:r>
              <a:rPr dirty="0" sz="2000" b="1">
                <a:latin typeface="Calibri"/>
                <a:cs typeface="Calibri"/>
              </a:rPr>
              <a:t>then </a:t>
            </a:r>
            <a:r>
              <a:rPr dirty="0" sz="2000" spc="-5">
                <a:latin typeface="Calibri"/>
                <a:cs typeface="Calibri"/>
              </a:rPr>
              <a:t>&lt;</a:t>
            </a:r>
            <a:r>
              <a:rPr dirty="0" sz="2000" spc="-5" i="1">
                <a:latin typeface="Calibri"/>
                <a:cs typeface="Calibri"/>
              </a:rPr>
              <a:t>Inserting</a:t>
            </a:r>
            <a:r>
              <a:rPr dirty="0" sz="2000" spc="-55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simply&gt;</a:t>
            </a:r>
            <a:r>
              <a:rPr dirty="0" sz="2000" spc="-5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ts val="2020"/>
              </a:lnSpc>
            </a:pPr>
            <a:r>
              <a:rPr dirty="0" sz="2000" spc="-10" b="1">
                <a:latin typeface="Calibri"/>
                <a:cs typeface="Calibri"/>
              </a:rPr>
              <a:t>return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220">
                <a:latin typeface="Calibri"/>
                <a:cs typeface="Calibri"/>
              </a:rPr>
              <a:t>ans.newT</a:t>
            </a:r>
            <a:r>
              <a:rPr dirty="0" baseline="-23611" sz="3000" spc="-330" b="1">
                <a:latin typeface="Calibri"/>
                <a:cs typeface="Calibri"/>
              </a:rPr>
              <a:t>e</a:t>
            </a:r>
            <a:r>
              <a:rPr dirty="0" sz="2000" spc="-220">
                <a:latin typeface="Calibri"/>
                <a:cs typeface="Calibri"/>
              </a:rPr>
              <a:t>re</a:t>
            </a:r>
            <a:r>
              <a:rPr dirty="0" baseline="-23611" sz="3000" spc="-330" b="1">
                <a:latin typeface="Calibri"/>
                <a:cs typeface="Calibri"/>
              </a:rPr>
              <a:t>ls</a:t>
            </a:r>
            <a:r>
              <a:rPr dirty="0" sz="2000" spc="-220">
                <a:latin typeface="Calibri"/>
                <a:cs typeface="Calibri"/>
              </a:rPr>
              <a:t>e</a:t>
            </a:r>
            <a:r>
              <a:rPr dirty="0" baseline="-23611" sz="3000" spc="-330" b="1">
                <a:latin typeface="Calibri"/>
                <a:cs typeface="Calibri"/>
              </a:rPr>
              <a:t>e</a:t>
            </a:r>
            <a:r>
              <a:rPr dirty="0" sz="2000" spc="-22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2268929" y="3738857"/>
            <a:ext cx="5955030" cy="25857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dirty="0" sz="2000" spc="-5" b="1">
                <a:latin typeface="Calibri"/>
                <a:cs typeface="Calibri"/>
              </a:rPr>
              <a:t>if </a:t>
            </a:r>
            <a:r>
              <a:rPr dirty="0" sz="2000" spc="-10">
                <a:latin typeface="Calibri"/>
                <a:cs typeface="Calibri"/>
              </a:rPr>
              <a:t>(newNode.key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&lt;oldRBtree.root.key)</a:t>
            </a:r>
            <a:endParaRPr sz="2000">
              <a:latin typeface="Calibri"/>
              <a:cs typeface="Calibri"/>
            </a:endParaRPr>
          </a:p>
          <a:p>
            <a:pPr marL="469265" marR="220979">
              <a:lnSpc>
                <a:spcPct val="120000"/>
              </a:lnSpc>
            </a:pPr>
            <a:r>
              <a:rPr dirty="0" sz="2000" spc="-5">
                <a:latin typeface="Calibri"/>
                <a:cs typeface="Calibri"/>
              </a:rPr>
              <a:t>ansLeft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b="1">
                <a:solidFill>
                  <a:srgbClr val="0000CC"/>
                </a:solidFill>
                <a:latin typeface="Calibri"/>
                <a:cs typeface="Calibri"/>
              </a:rPr>
              <a:t>rbtIns </a:t>
            </a:r>
            <a:r>
              <a:rPr dirty="0" sz="2000" spc="-10">
                <a:latin typeface="Calibri"/>
                <a:cs typeface="Calibri"/>
              </a:rPr>
              <a:t>(oldRBtree.leftSubtree, </a:t>
            </a:r>
            <a:r>
              <a:rPr dirty="0" sz="2000" spc="-5">
                <a:latin typeface="Calibri"/>
                <a:cs typeface="Calibri"/>
              </a:rPr>
              <a:t>newNode);  </a:t>
            </a:r>
            <a:r>
              <a:rPr dirty="0" sz="2000">
                <a:latin typeface="Calibri"/>
                <a:cs typeface="Calibri"/>
              </a:rPr>
              <a:t>ans =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repairLeft</a:t>
            </a:r>
            <a:r>
              <a:rPr dirty="0" sz="2000" spc="-5">
                <a:latin typeface="Calibri"/>
                <a:cs typeface="Calibri"/>
              </a:rPr>
              <a:t>(oldRBtree,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ansLeft);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</a:pPr>
            <a:r>
              <a:rPr dirty="0" sz="2000" spc="-5">
                <a:latin typeface="Calibri"/>
                <a:cs typeface="Calibri"/>
              </a:rPr>
              <a:t>ansRight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 b="1">
                <a:solidFill>
                  <a:srgbClr val="0000CC"/>
                </a:solidFill>
                <a:latin typeface="Calibri"/>
                <a:cs typeface="Calibri"/>
              </a:rPr>
              <a:t>rbtIns</a:t>
            </a:r>
            <a:r>
              <a:rPr dirty="0" sz="2000" spc="-5">
                <a:latin typeface="Calibri"/>
                <a:cs typeface="Calibri"/>
              </a:rPr>
              <a:t>(oldRBtree.rightSubtree, newNode);  </a:t>
            </a:r>
            <a:r>
              <a:rPr dirty="0" sz="2000">
                <a:latin typeface="Calibri"/>
                <a:cs typeface="Calibri"/>
              </a:rPr>
              <a:t>ans =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repairRight</a:t>
            </a:r>
            <a:r>
              <a:rPr dirty="0" sz="2000" spc="-10">
                <a:latin typeface="Calibri"/>
                <a:cs typeface="Calibri"/>
              </a:rPr>
              <a:t>(oldRBtree, </a:t>
            </a:r>
            <a:r>
              <a:rPr dirty="0" sz="2000" spc="-5">
                <a:latin typeface="Calibri"/>
                <a:cs typeface="Calibri"/>
              </a:rPr>
              <a:t>ansRight);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489960" algn="l"/>
              </a:tabLst>
            </a:pPr>
            <a:r>
              <a:rPr dirty="0" sz="2000" spc="-10" b="1">
                <a:latin typeface="Calibri"/>
                <a:cs typeface="Calibri"/>
              </a:rPr>
              <a:t>return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ans	</a:t>
            </a:r>
            <a:r>
              <a:rPr dirty="0" sz="2000" b="1" i="1">
                <a:solidFill>
                  <a:srgbClr val="009900"/>
                </a:solidFill>
                <a:latin typeface="Calibri"/>
                <a:cs typeface="Calibri"/>
              </a:rPr>
              <a:t>the </a:t>
            </a:r>
            <a:r>
              <a:rPr dirty="0" sz="2000" spc="-5" b="1" i="1">
                <a:solidFill>
                  <a:srgbClr val="009900"/>
                </a:solidFill>
                <a:latin typeface="Calibri"/>
                <a:cs typeface="Calibri"/>
              </a:rPr>
              <a:t>recursive</a:t>
            </a:r>
            <a:r>
              <a:rPr dirty="0" sz="2000" spc="-55" b="1" i="1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9900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814" y="3782887"/>
            <a:ext cx="12769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solidFill>
                  <a:srgbClr val="009900"/>
                </a:solidFill>
                <a:latin typeface="Times New Roman"/>
                <a:cs typeface="Times New Roman"/>
              </a:rPr>
              <a:t>the</a:t>
            </a:r>
            <a:r>
              <a:rPr dirty="0" sz="2000" spc="-65" b="1" i="1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009900"/>
                </a:solidFill>
                <a:latin typeface="Times New Roman"/>
                <a:cs typeface="Times New Roman"/>
              </a:rPr>
              <a:t>wrapper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484" y="384047"/>
            <a:ext cx="749350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5454" y="532767"/>
            <a:ext cx="66935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Correctness of</a:t>
            </a:r>
            <a:r>
              <a:rPr dirty="0" spc="-65"/>
              <a:t> </a:t>
            </a:r>
            <a:r>
              <a:rPr dirty="0" spc="-5"/>
              <a:t>Insertion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07352" y="1776920"/>
            <a:ext cx="8019415" cy="4719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parameter oldRBtree of rbtIns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an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or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h+1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tree(which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true for the recursive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calls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on  rbtIns), then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30" b="1">
                <a:solidFill>
                  <a:srgbClr val="3E3E3E"/>
                </a:solidFill>
                <a:latin typeface="Palatino Linotype"/>
                <a:cs typeface="Palatino Linotype"/>
              </a:rPr>
              <a:t>newTree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status fields returned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are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one of the following</a:t>
            </a:r>
            <a:r>
              <a:rPr dirty="0" sz="24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combinations: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Status=ok, and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newTree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an 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or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000" spc="10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1367" sz="1950" spc="15">
                <a:solidFill>
                  <a:srgbClr val="3E3E3E"/>
                </a:solidFill>
                <a:latin typeface="Palatino Linotype"/>
                <a:cs typeface="Palatino Linotype"/>
              </a:rPr>
              <a:t>h+1</a:t>
            </a:r>
            <a:r>
              <a:rPr dirty="0" baseline="-21367" sz="1950" spc="-247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tree,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Status=rbr,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newTree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an</a:t>
            </a:r>
            <a:r>
              <a:rPr dirty="0" sz="20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Status=brb, and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newTree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an </a:t>
            </a:r>
            <a:r>
              <a:rPr dirty="0" sz="2000" spc="10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1367" sz="1950" spc="15">
                <a:solidFill>
                  <a:srgbClr val="3E3E3E"/>
                </a:solidFill>
                <a:latin typeface="Palatino Linotype"/>
                <a:cs typeface="Palatino Linotype"/>
              </a:rPr>
              <a:t>h+1</a:t>
            </a:r>
            <a:r>
              <a:rPr dirty="0" baseline="-21367" sz="1950" spc="52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tree,</a:t>
            </a:r>
            <a:endParaRPr sz="2000">
              <a:latin typeface="Palatino Linotype"/>
              <a:cs typeface="Palatino Linotype"/>
            </a:endParaRPr>
          </a:p>
          <a:p>
            <a:pPr lvl="1" marL="756285" marR="428625" indent="-286385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Status=rrb, and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newTree.color=red, newTree.leftSubtree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an  </a:t>
            </a:r>
            <a:r>
              <a:rPr dirty="0" sz="2000" spc="10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1367" sz="1950" spc="15">
                <a:solidFill>
                  <a:srgbClr val="3E3E3E"/>
                </a:solidFill>
                <a:latin typeface="Palatino Linotype"/>
                <a:cs typeface="Palatino Linotype"/>
              </a:rPr>
              <a:t>h+1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newTree.rightSubtree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an 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-21367" sz="1950" spc="-112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tree,</a:t>
            </a:r>
            <a:endParaRPr sz="2000">
              <a:latin typeface="Palatino Linotype"/>
              <a:cs typeface="Palatino Linotype"/>
            </a:endParaRPr>
          </a:p>
          <a:p>
            <a:pPr lvl="1" marL="755650" marR="255270" indent="-28575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Status=brr,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newTree.color=red, newTree.rightSubtree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an  </a:t>
            </a:r>
            <a:r>
              <a:rPr dirty="0" sz="2000" spc="10">
                <a:solidFill>
                  <a:srgbClr val="3E3E3E"/>
                </a:solidFill>
                <a:latin typeface="Palatino Linotype"/>
                <a:cs typeface="Palatino Linotype"/>
              </a:rPr>
              <a:t>ARB</a:t>
            </a:r>
            <a:r>
              <a:rPr dirty="0" baseline="-21367" sz="1950" spc="15">
                <a:solidFill>
                  <a:srgbClr val="3E3E3E"/>
                </a:solidFill>
                <a:latin typeface="Palatino Linotype"/>
                <a:cs typeface="Palatino Linotype"/>
              </a:rPr>
              <a:t>h+1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newTree.leftSubtree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an 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-21367" sz="1950" spc="-97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endParaRPr sz="2000">
              <a:latin typeface="Palatino Linotype"/>
              <a:cs typeface="Palatino Linotype"/>
            </a:endParaRPr>
          </a:p>
          <a:p>
            <a:pPr marL="355600" marR="43815" indent="-342900">
              <a:lnSpc>
                <a:spcPts val="2880"/>
              </a:lnSpc>
              <a:spcBef>
                <a:spcPts val="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those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cases with red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root, the color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will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be changed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black,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other constraints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satisfied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by repairing  subroutines.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2412" y="0"/>
            <a:ext cx="5750039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68652" y="598932"/>
            <a:ext cx="480517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3351" y="12191"/>
            <a:ext cx="479615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408940" marR="5080" indent="-39624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Deletion:</a:t>
            </a:r>
            <a:r>
              <a:rPr dirty="0" spc="-45"/>
              <a:t> </a:t>
            </a:r>
            <a:r>
              <a:rPr dirty="0" spc="-5"/>
              <a:t>Logical  and</a:t>
            </a:r>
            <a:r>
              <a:rPr dirty="0"/>
              <a:t> </a:t>
            </a:r>
            <a:r>
              <a:rPr dirty="0" spc="-5"/>
              <a:t>Structural</a:t>
            </a:r>
          </a:p>
        </p:txBody>
      </p:sp>
      <p:sp>
        <p:nvSpPr>
          <p:cNvPr id="5" name="object 5"/>
          <p:cNvSpPr/>
          <p:nvPr/>
        </p:nvSpPr>
        <p:spPr>
          <a:xfrm>
            <a:off x="152400" y="4376928"/>
            <a:ext cx="7696200" cy="2133600"/>
          </a:xfrm>
          <a:custGeom>
            <a:avLst/>
            <a:gdLst/>
            <a:ahLst/>
            <a:cxnLst/>
            <a:rect l="l" t="t" r="r" b="b"/>
            <a:pathLst>
              <a:path w="7696200" h="2133600">
                <a:moveTo>
                  <a:pt x="0" y="0"/>
                </a:moveTo>
                <a:lnTo>
                  <a:pt x="7696200" y="0"/>
                </a:lnTo>
                <a:lnTo>
                  <a:pt x="7696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0" y="2700527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457200" y="0"/>
                </a:moveTo>
                <a:lnTo>
                  <a:pt x="386493" y="9057"/>
                </a:lnTo>
                <a:lnTo>
                  <a:pt x="319200" y="35326"/>
                </a:lnTo>
                <a:lnTo>
                  <a:pt x="256136" y="77450"/>
                </a:lnTo>
                <a:lnTo>
                  <a:pt x="226443" y="104035"/>
                </a:lnTo>
                <a:lnTo>
                  <a:pt x="198113" y="134076"/>
                </a:lnTo>
                <a:lnTo>
                  <a:pt x="171246" y="167403"/>
                </a:lnTo>
                <a:lnTo>
                  <a:pt x="145944" y="203847"/>
                </a:lnTo>
                <a:lnTo>
                  <a:pt x="122309" y="243238"/>
                </a:lnTo>
                <a:lnTo>
                  <a:pt x="100442" y="285408"/>
                </a:lnTo>
                <a:lnTo>
                  <a:pt x="80446" y="330186"/>
                </a:lnTo>
                <a:lnTo>
                  <a:pt x="62421" y="377404"/>
                </a:lnTo>
                <a:lnTo>
                  <a:pt x="46470" y="426892"/>
                </a:lnTo>
                <a:lnTo>
                  <a:pt x="32694" y="478480"/>
                </a:lnTo>
                <a:lnTo>
                  <a:pt x="21195" y="531999"/>
                </a:lnTo>
                <a:lnTo>
                  <a:pt x="12075" y="587280"/>
                </a:lnTo>
                <a:lnTo>
                  <a:pt x="5434" y="644154"/>
                </a:lnTo>
                <a:lnTo>
                  <a:pt x="1375" y="702450"/>
                </a:lnTo>
                <a:lnTo>
                  <a:pt x="0" y="762000"/>
                </a:lnTo>
                <a:lnTo>
                  <a:pt x="1375" y="821549"/>
                </a:lnTo>
                <a:lnTo>
                  <a:pt x="5434" y="879845"/>
                </a:lnTo>
                <a:lnTo>
                  <a:pt x="12075" y="936719"/>
                </a:lnTo>
                <a:lnTo>
                  <a:pt x="21195" y="992000"/>
                </a:lnTo>
                <a:lnTo>
                  <a:pt x="32694" y="1045519"/>
                </a:lnTo>
                <a:lnTo>
                  <a:pt x="46470" y="1097107"/>
                </a:lnTo>
                <a:lnTo>
                  <a:pt x="62421" y="1146595"/>
                </a:lnTo>
                <a:lnTo>
                  <a:pt x="80446" y="1193813"/>
                </a:lnTo>
                <a:lnTo>
                  <a:pt x="100442" y="1238591"/>
                </a:lnTo>
                <a:lnTo>
                  <a:pt x="122309" y="1280761"/>
                </a:lnTo>
                <a:lnTo>
                  <a:pt x="145944" y="1320152"/>
                </a:lnTo>
                <a:lnTo>
                  <a:pt x="171246" y="1356596"/>
                </a:lnTo>
                <a:lnTo>
                  <a:pt x="198113" y="1389923"/>
                </a:lnTo>
                <a:lnTo>
                  <a:pt x="226443" y="1419964"/>
                </a:lnTo>
                <a:lnTo>
                  <a:pt x="256136" y="1446549"/>
                </a:lnTo>
                <a:lnTo>
                  <a:pt x="287089" y="1469508"/>
                </a:lnTo>
                <a:lnTo>
                  <a:pt x="352369" y="1503874"/>
                </a:lnTo>
                <a:lnTo>
                  <a:pt x="421470" y="1521707"/>
                </a:lnTo>
                <a:lnTo>
                  <a:pt x="457200" y="1524000"/>
                </a:lnTo>
                <a:lnTo>
                  <a:pt x="492929" y="1521707"/>
                </a:lnTo>
                <a:lnTo>
                  <a:pt x="562030" y="1503874"/>
                </a:lnTo>
                <a:lnTo>
                  <a:pt x="627310" y="1469508"/>
                </a:lnTo>
                <a:lnTo>
                  <a:pt x="658263" y="1446549"/>
                </a:lnTo>
                <a:lnTo>
                  <a:pt x="687956" y="1419964"/>
                </a:lnTo>
                <a:lnTo>
                  <a:pt x="716286" y="1389923"/>
                </a:lnTo>
                <a:lnTo>
                  <a:pt x="743153" y="1356596"/>
                </a:lnTo>
                <a:lnTo>
                  <a:pt x="768455" y="1320152"/>
                </a:lnTo>
                <a:lnTo>
                  <a:pt x="792090" y="1280761"/>
                </a:lnTo>
                <a:lnTo>
                  <a:pt x="813957" y="1238591"/>
                </a:lnTo>
                <a:lnTo>
                  <a:pt x="833953" y="1193813"/>
                </a:lnTo>
                <a:lnTo>
                  <a:pt x="851978" y="1146595"/>
                </a:lnTo>
                <a:lnTo>
                  <a:pt x="867929" y="1097107"/>
                </a:lnTo>
                <a:lnTo>
                  <a:pt x="881705" y="1045519"/>
                </a:lnTo>
                <a:lnTo>
                  <a:pt x="893204" y="992000"/>
                </a:lnTo>
                <a:lnTo>
                  <a:pt x="902324" y="936719"/>
                </a:lnTo>
                <a:lnTo>
                  <a:pt x="908965" y="879845"/>
                </a:lnTo>
                <a:lnTo>
                  <a:pt x="913024" y="821549"/>
                </a:lnTo>
                <a:lnTo>
                  <a:pt x="914400" y="762000"/>
                </a:lnTo>
                <a:lnTo>
                  <a:pt x="913024" y="702450"/>
                </a:lnTo>
                <a:lnTo>
                  <a:pt x="908965" y="644154"/>
                </a:lnTo>
                <a:lnTo>
                  <a:pt x="902324" y="587280"/>
                </a:lnTo>
                <a:lnTo>
                  <a:pt x="893204" y="531999"/>
                </a:lnTo>
                <a:lnTo>
                  <a:pt x="881705" y="478480"/>
                </a:lnTo>
                <a:lnTo>
                  <a:pt x="867929" y="426892"/>
                </a:lnTo>
                <a:lnTo>
                  <a:pt x="851978" y="377404"/>
                </a:lnTo>
                <a:lnTo>
                  <a:pt x="833953" y="330186"/>
                </a:lnTo>
                <a:lnTo>
                  <a:pt x="813957" y="285408"/>
                </a:lnTo>
                <a:lnTo>
                  <a:pt x="792090" y="243238"/>
                </a:lnTo>
                <a:lnTo>
                  <a:pt x="768455" y="203847"/>
                </a:lnTo>
                <a:lnTo>
                  <a:pt x="743153" y="167403"/>
                </a:lnTo>
                <a:lnTo>
                  <a:pt x="716286" y="134076"/>
                </a:lnTo>
                <a:lnTo>
                  <a:pt x="687956" y="104035"/>
                </a:lnTo>
                <a:lnTo>
                  <a:pt x="658263" y="77450"/>
                </a:lnTo>
                <a:lnTo>
                  <a:pt x="627310" y="54491"/>
                </a:lnTo>
                <a:lnTo>
                  <a:pt x="562030" y="20125"/>
                </a:lnTo>
                <a:lnTo>
                  <a:pt x="492929" y="2292"/>
                </a:lnTo>
                <a:lnTo>
                  <a:pt x="4572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0" y="2700527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762000"/>
                </a:moveTo>
                <a:lnTo>
                  <a:pt x="1375" y="702450"/>
                </a:lnTo>
                <a:lnTo>
                  <a:pt x="5434" y="644154"/>
                </a:lnTo>
                <a:lnTo>
                  <a:pt x="12075" y="587280"/>
                </a:lnTo>
                <a:lnTo>
                  <a:pt x="21195" y="531999"/>
                </a:lnTo>
                <a:lnTo>
                  <a:pt x="32694" y="478480"/>
                </a:lnTo>
                <a:lnTo>
                  <a:pt x="46470" y="426892"/>
                </a:lnTo>
                <a:lnTo>
                  <a:pt x="62421" y="377404"/>
                </a:lnTo>
                <a:lnTo>
                  <a:pt x="80446" y="330186"/>
                </a:lnTo>
                <a:lnTo>
                  <a:pt x="100442" y="285408"/>
                </a:lnTo>
                <a:lnTo>
                  <a:pt x="122309" y="243238"/>
                </a:lnTo>
                <a:lnTo>
                  <a:pt x="145944" y="203847"/>
                </a:lnTo>
                <a:lnTo>
                  <a:pt x="171246" y="167403"/>
                </a:lnTo>
                <a:lnTo>
                  <a:pt x="198113" y="134076"/>
                </a:lnTo>
                <a:lnTo>
                  <a:pt x="226443" y="104035"/>
                </a:lnTo>
                <a:lnTo>
                  <a:pt x="256136" y="77450"/>
                </a:lnTo>
                <a:lnTo>
                  <a:pt x="287089" y="54491"/>
                </a:lnTo>
                <a:lnTo>
                  <a:pt x="352369" y="20125"/>
                </a:lnTo>
                <a:lnTo>
                  <a:pt x="421470" y="2292"/>
                </a:lnTo>
                <a:lnTo>
                  <a:pt x="457200" y="0"/>
                </a:lnTo>
                <a:lnTo>
                  <a:pt x="492929" y="2292"/>
                </a:lnTo>
                <a:lnTo>
                  <a:pt x="562030" y="20125"/>
                </a:lnTo>
                <a:lnTo>
                  <a:pt x="627310" y="54491"/>
                </a:lnTo>
                <a:lnTo>
                  <a:pt x="658263" y="77450"/>
                </a:lnTo>
                <a:lnTo>
                  <a:pt x="687956" y="104035"/>
                </a:lnTo>
                <a:lnTo>
                  <a:pt x="716286" y="134076"/>
                </a:lnTo>
                <a:lnTo>
                  <a:pt x="743153" y="167403"/>
                </a:lnTo>
                <a:lnTo>
                  <a:pt x="768455" y="203847"/>
                </a:lnTo>
                <a:lnTo>
                  <a:pt x="792090" y="243238"/>
                </a:lnTo>
                <a:lnTo>
                  <a:pt x="813957" y="285408"/>
                </a:lnTo>
                <a:lnTo>
                  <a:pt x="833953" y="330186"/>
                </a:lnTo>
                <a:lnTo>
                  <a:pt x="851978" y="377404"/>
                </a:lnTo>
                <a:lnTo>
                  <a:pt x="867929" y="426892"/>
                </a:lnTo>
                <a:lnTo>
                  <a:pt x="881705" y="478480"/>
                </a:lnTo>
                <a:lnTo>
                  <a:pt x="893204" y="531999"/>
                </a:lnTo>
                <a:lnTo>
                  <a:pt x="902324" y="587280"/>
                </a:lnTo>
                <a:lnTo>
                  <a:pt x="908965" y="644154"/>
                </a:lnTo>
                <a:lnTo>
                  <a:pt x="913024" y="702450"/>
                </a:lnTo>
                <a:lnTo>
                  <a:pt x="914400" y="762000"/>
                </a:lnTo>
                <a:lnTo>
                  <a:pt x="913024" y="821549"/>
                </a:lnTo>
                <a:lnTo>
                  <a:pt x="908965" y="879845"/>
                </a:lnTo>
                <a:lnTo>
                  <a:pt x="902324" y="936719"/>
                </a:lnTo>
                <a:lnTo>
                  <a:pt x="893204" y="992000"/>
                </a:lnTo>
                <a:lnTo>
                  <a:pt x="881705" y="1045519"/>
                </a:lnTo>
                <a:lnTo>
                  <a:pt x="867929" y="1097107"/>
                </a:lnTo>
                <a:lnTo>
                  <a:pt x="851978" y="1146595"/>
                </a:lnTo>
                <a:lnTo>
                  <a:pt x="833953" y="1193813"/>
                </a:lnTo>
                <a:lnTo>
                  <a:pt x="813957" y="1238591"/>
                </a:lnTo>
                <a:lnTo>
                  <a:pt x="792090" y="1280761"/>
                </a:lnTo>
                <a:lnTo>
                  <a:pt x="768455" y="1320152"/>
                </a:lnTo>
                <a:lnTo>
                  <a:pt x="743153" y="1356596"/>
                </a:lnTo>
                <a:lnTo>
                  <a:pt x="716286" y="1389923"/>
                </a:lnTo>
                <a:lnTo>
                  <a:pt x="687956" y="1419964"/>
                </a:lnTo>
                <a:lnTo>
                  <a:pt x="658263" y="1446549"/>
                </a:lnTo>
                <a:lnTo>
                  <a:pt x="627310" y="1469508"/>
                </a:lnTo>
                <a:lnTo>
                  <a:pt x="562030" y="1503874"/>
                </a:lnTo>
                <a:lnTo>
                  <a:pt x="492929" y="1521707"/>
                </a:lnTo>
                <a:lnTo>
                  <a:pt x="457200" y="1524000"/>
                </a:lnTo>
                <a:lnTo>
                  <a:pt x="421470" y="1521707"/>
                </a:lnTo>
                <a:lnTo>
                  <a:pt x="352369" y="1503874"/>
                </a:lnTo>
                <a:lnTo>
                  <a:pt x="287089" y="1469508"/>
                </a:lnTo>
                <a:lnTo>
                  <a:pt x="256136" y="1446549"/>
                </a:lnTo>
                <a:lnTo>
                  <a:pt x="226443" y="1419964"/>
                </a:lnTo>
                <a:lnTo>
                  <a:pt x="198113" y="1389923"/>
                </a:lnTo>
                <a:lnTo>
                  <a:pt x="171246" y="1356596"/>
                </a:lnTo>
                <a:lnTo>
                  <a:pt x="145944" y="1320152"/>
                </a:lnTo>
                <a:lnTo>
                  <a:pt x="122309" y="1280761"/>
                </a:lnTo>
                <a:lnTo>
                  <a:pt x="100442" y="1238591"/>
                </a:lnTo>
                <a:lnTo>
                  <a:pt x="80446" y="1193813"/>
                </a:lnTo>
                <a:lnTo>
                  <a:pt x="62421" y="1146595"/>
                </a:lnTo>
                <a:lnTo>
                  <a:pt x="46470" y="1097107"/>
                </a:lnTo>
                <a:lnTo>
                  <a:pt x="32694" y="1045519"/>
                </a:lnTo>
                <a:lnTo>
                  <a:pt x="21195" y="992000"/>
                </a:lnTo>
                <a:lnTo>
                  <a:pt x="12075" y="936719"/>
                </a:lnTo>
                <a:lnTo>
                  <a:pt x="5434" y="879845"/>
                </a:lnTo>
                <a:lnTo>
                  <a:pt x="1375" y="821549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7200" y="1709927"/>
            <a:ext cx="0" cy="386080"/>
          </a:xfrm>
          <a:custGeom>
            <a:avLst/>
            <a:gdLst/>
            <a:ahLst/>
            <a:cxnLst/>
            <a:rect l="l" t="t" r="r" b="b"/>
            <a:pathLst>
              <a:path w="0" h="386080">
                <a:moveTo>
                  <a:pt x="0" y="0"/>
                </a:moveTo>
                <a:lnTo>
                  <a:pt x="0" y="386080"/>
                </a:lnTo>
              </a:path>
            </a:pathLst>
          </a:custGeom>
          <a:ln w="1524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29103" y="208330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9119" y="1527047"/>
            <a:ext cx="2880359" cy="460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7116" y="1525524"/>
            <a:ext cx="2833115" cy="536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5800" y="1633727"/>
            <a:ext cx="2819400" cy="399415"/>
          </a:xfrm>
          <a:custGeom>
            <a:avLst/>
            <a:gdLst/>
            <a:ahLst/>
            <a:cxnLst/>
            <a:rect l="l" t="t" r="r" b="b"/>
            <a:pathLst>
              <a:path w="2819400" h="399414">
                <a:moveTo>
                  <a:pt x="0" y="0"/>
                </a:moveTo>
                <a:lnTo>
                  <a:pt x="2819400" y="0"/>
                </a:lnTo>
                <a:lnTo>
                  <a:pt x="2819400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5800" y="1633854"/>
            <a:ext cx="2819400" cy="399415"/>
          </a:xfrm>
          <a:prstGeom prst="rect">
            <a:avLst/>
          </a:prstGeom>
          <a:ln w="34747">
            <a:solidFill>
              <a:srgbClr val="FF99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dirty="0" sz="2000">
                <a:latin typeface="Calibri"/>
                <a:cs typeface="Calibri"/>
              </a:rPr>
              <a:t>u: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10">
                <a:latin typeface="Calibri"/>
                <a:cs typeface="Calibri"/>
              </a:rPr>
              <a:t>deleted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logically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4320" y="3736847"/>
            <a:ext cx="3185159" cy="897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2315" y="3668267"/>
            <a:ext cx="3236975" cy="1036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000" y="3691128"/>
            <a:ext cx="3124200" cy="836930"/>
          </a:xfrm>
          <a:custGeom>
            <a:avLst/>
            <a:gdLst/>
            <a:ahLst/>
            <a:cxnLst/>
            <a:rect l="l" t="t" r="r" b="b"/>
            <a:pathLst>
              <a:path w="3124200" h="836929">
                <a:moveTo>
                  <a:pt x="0" y="0"/>
                </a:moveTo>
                <a:lnTo>
                  <a:pt x="3124200" y="0"/>
                </a:lnTo>
                <a:lnTo>
                  <a:pt x="3124200" y="836676"/>
                </a:lnTo>
                <a:lnTo>
                  <a:pt x="0" y="836676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2043" y="4551045"/>
            <a:ext cx="3182620" cy="0"/>
          </a:xfrm>
          <a:custGeom>
            <a:avLst/>
            <a:gdLst/>
            <a:ahLst/>
            <a:cxnLst/>
            <a:rect l="l" t="t" r="r" b="b"/>
            <a:pathLst>
              <a:path w="3182620" h="0">
                <a:moveTo>
                  <a:pt x="0" y="0"/>
                </a:moveTo>
                <a:lnTo>
                  <a:pt x="3182111" y="0"/>
                </a:lnTo>
              </a:path>
            </a:pathLst>
          </a:custGeom>
          <a:ln w="1143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7835" y="3674109"/>
            <a:ext cx="0" cy="871219"/>
          </a:xfrm>
          <a:custGeom>
            <a:avLst/>
            <a:gdLst/>
            <a:ahLst/>
            <a:cxnLst/>
            <a:rect l="l" t="t" r="r" b="b"/>
            <a:pathLst>
              <a:path w="0" h="871220">
                <a:moveTo>
                  <a:pt x="0" y="0"/>
                </a:moveTo>
                <a:lnTo>
                  <a:pt x="0" y="871220"/>
                </a:lnTo>
              </a:path>
            </a:pathLst>
          </a:custGeom>
          <a:ln w="11582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2043" y="3662679"/>
            <a:ext cx="29209" cy="11430"/>
          </a:xfrm>
          <a:custGeom>
            <a:avLst/>
            <a:gdLst/>
            <a:ahLst/>
            <a:cxnLst/>
            <a:rect l="l" t="t" r="r" b="b"/>
            <a:pathLst>
              <a:path w="29210" h="11429">
                <a:moveTo>
                  <a:pt x="0" y="11430"/>
                </a:moveTo>
                <a:lnTo>
                  <a:pt x="28956" y="11430"/>
                </a:lnTo>
                <a:lnTo>
                  <a:pt x="28956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28364" y="3674109"/>
            <a:ext cx="0" cy="871219"/>
          </a:xfrm>
          <a:custGeom>
            <a:avLst/>
            <a:gdLst/>
            <a:ahLst/>
            <a:cxnLst/>
            <a:rect l="l" t="t" r="r" b="b"/>
            <a:pathLst>
              <a:path w="0" h="871220">
                <a:moveTo>
                  <a:pt x="0" y="0"/>
                </a:moveTo>
                <a:lnTo>
                  <a:pt x="0" y="871220"/>
                </a:lnTo>
              </a:path>
            </a:pathLst>
          </a:custGeom>
          <a:ln w="11582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00" y="3668395"/>
            <a:ext cx="3153410" cy="0"/>
          </a:xfrm>
          <a:custGeom>
            <a:avLst/>
            <a:gdLst/>
            <a:ahLst/>
            <a:cxnLst/>
            <a:rect l="l" t="t" r="r" b="b"/>
            <a:pathLst>
              <a:path w="3153410" h="0">
                <a:moveTo>
                  <a:pt x="0" y="0"/>
                </a:moveTo>
                <a:lnTo>
                  <a:pt x="3153155" y="0"/>
                </a:lnTo>
              </a:path>
            </a:pathLst>
          </a:custGeom>
          <a:ln w="1143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5208" y="4498340"/>
            <a:ext cx="3136265" cy="35560"/>
          </a:xfrm>
          <a:custGeom>
            <a:avLst/>
            <a:gdLst/>
            <a:ahLst/>
            <a:cxnLst/>
            <a:rect l="l" t="t" r="r" b="b"/>
            <a:pathLst>
              <a:path w="3136265" h="35560">
                <a:moveTo>
                  <a:pt x="0" y="35560"/>
                </a:moveTo>
                <a:lnTo>
                  <a:pt x="3135782" y="35560"/>
                </a:lnTo>
                <a:lnTo>
                  <a:pt x="3135782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2582" y="3719829"/>
            <a:ext cx="0" cy="778510"/>
          </a:xfrm>
          <a:custGeom>
            <a:avLst/>
            <a:gdLst/>
            <a:ahLst/>
            <a:cxnLst/>
            <a:rect l="l" t="t" r="r" b="b"/>
            <a:pathLst>
              <a:path w="0"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34747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5208" y="3685540"/>
            <a:ext cx="3136265" cy="34290"/>
          </a:xfrm>
          <a:custGeom>
            <a:avLst/>
            <a:gdLst/>
            <a:ahLst/>
            <a:cxnLst/>
            <a:rect l="l" t="t" r="r" b="b"/>
            <a:pathLst>
              <a:path w="3136265" h="34289">
                <a:moveTo>
                  <a:pt x="0" y="34289"/>
                </a:moveTo>
                <a:lnTo>
                  <a:pt x="3135782" y="34289"/>
                </a:lnTo>
                <a:lnTo>
                  <a:pt x="3135782" y="0"/>
                </a:lnTo>
                <a:lnTo>
                  <a:pt x="0" y="0"/>
                </a:lnTo>
                <a:lnTo>
                  <a:pt x="0" y="3428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93617" y="3720084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764"/>
                </a:lnTo>
              </a:path>
            </a:pathLst>
          </a:custGeom>
          <a:ln w="34747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59740" y="3651783"/>
            <a:ext cx="2899410" cy="8185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dirty="0" sz="2000">
                <a:latin typeface="Symbol"/>
                <a:cs typeface="Symbol"/>
              </a:rPr>
              <a:t>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10">
                <a:latin typeface="Calibri"/>
                <a:cs typeface="Calibri"/>
              </a:rPr>
              <a:t>tree </a:t>
            </a:r>
            <a:r>
              <a:rPr dirty="0" sz="2000" spc="-5">
                <a:latin typeface="Calibri"/>
                <a:cs typeface="Calibri"/>
              </a:rPr>
              <a:t>successor of </a:t>
            </a:r>
            <a:r>
              <a:rPr dirty="0" sz="2000">
                <a:latin typeface="Calibri"/>
                <a:cs typeface="Calibri"/>
              </a:rPr>
              <a:t>u,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be  </a:t>
            </a:r>
            <a:r>
              <a:rPr dirty="0" sz="2000" spc="-10">
                <a:latin typeface="Calibri"/>
                <a:cs typeface="Calibri"/>
              </a:rPr>
              <a:t>deleted </a:t>
            </a:r>
            <a:r>
              <a:rPr dirty="0" sz="2000" spc="-20">
                <a:latin typeface="Calibri"/>
                <a:cs typeface="Calibri"/>
              </a:rPr>
              <a:t>structurally, </a:t>
            </a:r>
            <a:r>
              <a:rPr dirty="0" sz="2000" spc="-5">
                <a:latin typeface="Calibri"/>
                <a:cs typeface="Calibri"/>
              </a:rPr>
              <a:t>with  </a:t>
            </a:r>
            <a:r>
              <a:rPr dirty="0" sz="2000" spc="-10">
                <a:latin typeface="Calibri"/>
                <a:cs typeface="Calibri"/>
              </a:rPr>
              <a:t>information moved </a:t>
            </a:r>
            <a:r>
              <a:rPr dirty="0" sz="2000" spc="-15">
                <a:latin typeface="Calibri"/>
                <a:cs typeface="Calibri"/>
              </a:rPr>
              <a:t>into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7027" y="1932177"/>
            <a:ext cx="6435852" cy="22038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371715" y="281415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4652" y="2139467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26539" y="2768117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75852" y="285860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96715" y="2150581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79340" y="2799867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75965" y="285860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31940" y="2799867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41340" y="1886991"/>
            <a:ext cx="393700" cy="558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>
              <a:lnSpc>
                <a:spcPts val="2095"/>
              </a:lnSpc>
              <a:spcBef>
                <a:spcPts val="105"/>
              </a:spcBef>
            </a:pPr>
            <a:r>
              <a:rPr dirty="0" sz="2000">
                <a:latin typeface="Symbol"/>
                <a:cs typeface="Symbol"/>
              </a:rPr>
              <a:t>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095"/>
              </a:lnSpc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79340" y="356034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98919" y="3736847"/>
            <a:ext cx="2270759" cy="6507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66916" y="3680459"/>
            <a:ext cx="2202179" cy="7802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53200" y="3843528"/>
            <a:ext cx="2209800" cy="589915"/>
          </a:xfrm>
          <a:custGeom>
            <a:avLst/>
            <a:gdLst/>
            <a:ahLst/>
            <a:cxnLst/>
            <a:rect l="l" t="t" r="r" b="b"/>
            <a:pathLst>
              <a:path w="2209800" h="589914">
                <a:moveTo>
                  <a:pt x="0" y="0"/>
                </a:moveTo>
                <a:lnTo>
                  <a:pt x="2209800" y="0"/>
                </a:lnTo>
                <a:lnTo>
                  <a:pt x="2209800" y="589788"/>
                </a:lnTo>
                <a:lnTo>
                  <a:pt x="0" y="589788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553200" y="3843654"/>
            <a:ext cx="2209800" cy="589915"/>
          </a:xfrm>
          <a:prstGeom prst="rect">
            <a:avLst/>
          </a:prstGeom>
          <a:ln w="34747">
            <a:solidFill>
              <a:srgbClr val="FF99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 marR="272415">
              <a:lnSpc>
                <a:spcPct val="80000"/>
              </a:lnSpc>
              <a:spcBef>
                <a:spcPts val="270"/>
              </a:spcBef>
            </a:pPr>
            <a:r>
              <a:rPr dirty="0" sz="2000" spc="-10">
                <a:latin typeface="Calibri"/>
                <a:cs typeface="Calibri"/>
              </a:rPr>
              <a:t>right subtree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S, 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replace</a:t>
            </a:r>
            <a:r>
              <a:rPr dirty="0" sz="2000">
                <a:latin typeface="Calibri"/>
                <a:cs typeface="Calibri"/>
              </a:rPr>
              <a:t> 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56236" y="3863606"/>
            <a:ext cx="397510" cy="132715"/>
          </a:xfrm>
          <a:custGeom>
            <a:avLst/>
            <a:gdLst/>
            <a:ahLst/>
            <a:cxnLst/>
            <a:rect l="l" t="t" r="r" b="b"/>
            <a:pathLst>
              <a:path w="397509" h="132714">
                <a:moveTo>
                  <a:pt x="396963" y="132321"/>
                </a:moveTo>
                <a:lnTo>
                  <a:pt x="0" y="0"/>
                </a:lnTo>
              </a:path>
            </a:pathLst>
          </a:custGeom>
          <a:ln w="12700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96002" y="3831483"/>
            <a:ext cx="84455" cy="72390"/>
          </a:xfrm>
          <a:custGeom>
            <a:avLst/>
            <a:gdLst/>
            <a:ahLst/>
            <a:cxnLst/>
            <a:rect l="l" t="t" r="r" b="b"/>
            <a:pathLst>
              <a:path w="84454" h="72389">
                <a:moveTo>
                  <a:pt x="84340" y="0"/>
                </a:moveTo>
                <a:lnTo>
                  <a:pt x="0" y="12039"/>
                </a:lnTo>
                <a:lnTo>
                  <a:pt x="60236" y="72288"/>
                </a:lnTo>
                <a:lnTo>
                  <a:pt x="8434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7427" y="4376928"/>
            <a:ext cx="6435852" cy="1770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762115" y="548115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25052" y="4806467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6939" y="5435117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66252" y="552560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87115" y="4817581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66364" y="552560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22340" y="5466867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31740" y="4553991"/>
            <a:ext cx="393700" cy="558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ts val="2095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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095"/>
              </a:lnSpc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31540" y="5998743"/>
            <a:ext cx="1694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r>
              <a:rPr dirty="0" sz="2400" spc="-9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deletion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446520" y="1450847"/>
            <a:ext cx="1889759" cy="4023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14515" y="1382267"/>
            <a:ext cx="1885186" cy="5486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400800" y="1557655"/>
            <a:ext cx="1828800" cy="340995"/>
          </a:xfrm>
          <a:prstGeom prst="rect">
            <a:avLst/>
          </a:prstGeom>
          <a:solidFill>
            <a:srgbClr val="FFFFCC"/>
          </a:solidFill>
          <a:ln w="34747">
            <a:solidFill>
              <a:srgbClr val="FF99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195"/>
              </a:lnSpc>
            </a:pPr>
            <a:r>
              <a:rPr dirty="0" sz="2000">
                <a:latin typeface="Symbol"/>
                <a:cs typeface="Symbol"/>
              </a:rPr>
              <a:t>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 spc="-10">
                <a:latin typeface="Calibri"/>
                <a:cs typeface="Calibri"/>
              </a:rPr>
              <a:t>parent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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217107" y="1786127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692" y="0"/>
                </a:moveTo>
                <a:lnTo>
                  <a:pt x="0" y="183692"/>
                </a:lnTo>
              </a:path>
            </a:pathLst>
          </a:custGeom>
          <a:ln w="12700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172200" y="193390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26936" y="0"/>
                </a:moveTo>
                <a:lnTo>
                  <a:pt x="0" y="80822"/>
                </a:lnTo>
                <a:lnTo>
                  <a:pt x="80822" y="53873"/>
                </a:lnTo>
                <a:lnTo>
                  <a:pt x="2693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116" y="7632"/>
            <a:ext cx="6320026" cy="137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03135" y="7632"/>
            <a:ext cx="1028699" cy="137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22448" y="743724"/>
            <a:ext cx="3497579" cy="1374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097405" marR="5080" indent="-151384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Deletion from </a:t>
            </a:r>
            <a:r>
              <a:rPr dirty="0"/>
              <a:t>RBT</a:t>
            </a:r>
            <a:r>
              <a:rPr dirty="0" spc="-60"/>
              <a:t> </a:t>
            </a:r>
            <a:r>
              <a:rPr dirty="0"/>
              <a:t>-  </a:t>
            </a:r>
            <a:r>
              <a:rPr dirty="0" spc="-5"/>
              <a:t>Examples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3468623"/>
            <a:ext cx="9144000" cy="3200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41291" y="1868423"/>
            <a:ext cx="0" cy="267335"/>
          </a:xfrm>
          <a:custGeom>
            <a:avLst/>
            <a:gdLst/>
            <a:ahLst/>
            <a:cxnLst/>
            <a:rect l="l" t="t" r="r" b="b"/>
            <a:pathLst>
              <a:path w="0" h="267335">
                <a:moveTo>
                  <a:pt x="0" y="0"/>
                </a:moveTo>
                <a:lnTo>
                  <a:pt x="0" y="267208"/>
                </a:lnTo>
              </a:path>
            </a:pathLst>
          </a:custGeom>
          <a:ln w="1524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03195" y="212293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55485" y="2661666"/>
            <a:ext cx="279400" cy="265430"/>
          </a:xfrm>
          <a:custGeom>
            <a:avLst/>
            <a:gdLst/>
            <a:ahLst/>
            <a:cxnLst/>
            <a:rect l="l" t="t" r="r" b="b"/>
            <a:pathLst>
              <a:path w="279400" h="265430">
                <a:moveTo>
                  <a:pt x="139446" y="0"/>
                </a:moveTo>
                <a:lnTo>
                  <a:pt x="95370" y="6759"/>
                </a:lnTo>
                <a:lnTo>
                  <a:pt x="57091" y="25581"/>
                </a:lnTo>
                <a:lnTo>
                  <a:pt x="26905" y="54282"/>
                </a:lnTo>
                <a:lnTo>
                  <a:pt x="7109" y="90679"/>
                </a:lnTo>
                <a:lnTo>
                  <a:pt x="0" y="132587"/>
                </a:lnTo>
                <a:lnTo>
                  <a:pt x="7109" y="174496"/>
                </a:lnTo>
                <a:lnTo>
                  <a:pt x="26905" y="210893"/>
                </a:lnTo>
                <a:lnTo>
                  <a:pt x="57091" y="239594"/>
                </a:lnTo>
                <a:lnTo>
                  <a:pt x="95370" y="258416"/>
                </a:lnTo>
                <a:lnTo>
                  <a:pt x="139446" y="265175"/>
                </a:lnTo>
                <a:lnTo>
                  <a:pt x="183521" y="258416"/>
                </a:lnTo>
                <a:lnTo>
                  <a:pt x="221800" y="239594"/>
                </a:lnTo>
                <a:lnTo>
                  <a:pt x="251986" y="210893"/>
                </a:lnTo>
                <a:lnTo>
                  <a:pt x="271782" y="174496"/>
                </a:lnTo>
                <a:lnTo>
                  <a:pt x="278892" y="132587"/>
                </a:lnTo>
                <a:lnTo>
                  <a:pt x="271782" y="90679"/>
                </a:lnTo>
                <a:lnTo>
                  <a:pt x="251986" y="54282"/>
                </a:lnTo>
                <a:lnTo>
                  <a:pt x="221800" y="25581"/>
                </a:lnTo>
                <a:lnTo>
                  <a:pt x="183521" y="6759"/>
                </a:lnTo>
                <a:lnTo>
                  <a:pt x="139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55485" y="2661666"/>
            <a:ext cx="279400" cy="265430"/>
          </a:xfrm>
          <a:custGeom>
            <a:avLst/>
            <a:gdLst/>
            <a:ahLst/>
            <a:cxnLst/>
            <a:rect l="l" t="t" r="r" b="b"/>
            <a:pathLst>
              <a:path w="279400" h="265430">
                <a:moveTo>
                  <a:pt x="0" y="132587"/>
                </a:moveTo>
                <a:lnTo>
                  <a:pt x="7109" y="90679"/>
                </a:lnTo>
                <a:lnTo>
                  <a:pt x="26905" y="54282"/>
                </a:lnTo>
                <a:lnTo>
                  <a:pt x="57091" y="25581"/>
                </a:lnTo>
                <a:lnTo>
                  <a:pt x="95370" y="6759"/>
                </a:lnTo>
                <a:lnTo>
                  <a:pt x="139446" y="0"/>
                </a:lnTo>
                <a:lnTo>
                  <a:pt x="183521" y="6759"/>
                </a:lnTo>
                <a:lnTo>
                  <a:pt x="221800" y="25581"/>
                </a:lnTo>
                <a:lnTo>
                  <a:pt x="251986" y="54282"/>
                </a:lnTo>
                <a:lnTo>
                  <a:pt x="271782" y="90679"/>
                </a:lnTo>
                <a:lnTo>
                  <a:pt x="278892" y="132587"/>
                </a:lnTo>
                <a:lnTo>
                  <a:pt x="271782" y="174496"/>
                </a:lnTo>
                <a:lnTo>
                  <a:pt x="251986" y="210893"/>
                </a:lnTo>
                <a:lnTo>
                  <a:pt x="221800" y="239594"/>
                </a:lnTo>
                <a:lnTo>
                  <a:pt x="183521" y="258416"/>
                </a:lnTo>
                <a:lnTo>
                  <a:pt x="139446" y="265175"/>
                </a:lnTo>
                <a:lnTo>
                  <a:pt x="95370" y="258416"/>
                </a:lnTo>
                <a:lnTo>
                  <a:pt x="57091" y="239594"/>
                </a:lnTo>
                <a:lnTo>
                  <a:pt x="26905" y="210893"/>
                </a:lnTo>
                <a:lnTo>
                  <a:pt x="7109" y="174496"/>
                </a:lnTo>
                <a:lnTo>
                  <a:pt x="0" y="132587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04952" y="2687846"/>
            <a:ext cx="205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37376" y="3019044"/>
            <a:ext cx="116205" cy="111760"/>
          </a:xfrm>
          <a:custGeom>
            <a:avLst/>
            <a:gdLst/>
            <a:ahLst/>
            <a:cxnLst/>
            <a:rect l="l" t="t" r="r" b="b"/>
            <a:pathLst>
              <a:path w="116204" h="111760">
                <a:moveTo>
                  <a:pt x="57912" y="0"/>
                </a:moveTo>
                <a:lnTo>
                  <a:pt x="35372" y="4371"/>
                </a:lnTo>
                <a:lnTo>
                  <a:pt x="16964" y="16292"/>
                </a:lnTo>
                <a:lnTo>
                  <a:pt x="4551" y="33973"/>
                </a:lnTo>
                <a:lnTo>
                  <a:pt x="0" y="55625"/>
                </a:lnTo>
                <a:lnTo>
                  <a:pt x="4551" y="77278"/>
                </a:lnTo>
                <a:lnTo>
                  <a:pt x="16964" y="94959"/>
                </a:lnTo>
                <a:lnTo>
                  <a:pt x="35372" y="106880"/>
                </a:lnTo>
                <a:lnTo>
                  <a:pt x="57912" y="111251"/>
                </a:lnTo>
                <a:lnTo>
                  <a:pt x="80451" y="106880"/>
                </a:lnTo>
                <a:lnTo>
                  <a:pt x="98859" y="94959"/>
                </a:lnTo>
                <a:lnTo>
                  <a:pt x="111272" y="77278"/>
                </a:lnTo>
                <a:lnTo>
                  <a:pt x="115823" y="55625"/>
                </a:lnTo>
                <a:lnTo>
                  <a:pt x="111272" y="33973"/>
                </a:lnTo>
                <a:lnTo>
                  <a:pt x="98859" y="16292"/>
                </a:lnTo>
                <a:lnTo>
                  <a:pt x="80451" y="4371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7376" y="3019044"/>
            <a:ext cx="116205" cy="111760"/>
          </a:xfrm>
          <a:custGeom>
            <a:avLst/>
            <a:gdLst/>
            <a:ahLst/>
            <a:cxnLst/>
            <a:rect l="l" t="t" r="r" b="b"/>
            <a:pathLst>
              <a:path w="116204" h="111760">
                <a:moveTo>
                  <a:pt x="0" y="55625"/>
                </a:moveTo>
                <a:lnTo>
                  <a:pt x="4551" y="33973"/>
                </a:lnTo>
                <a:lnTo>
                  <a:pt x="16964" y="16292"/>
                </a:lnTo>
                <a:lnTo>
                  <a:pt x="35372" y="4371"/>
                </a:lnTo>
                <a:lnTo>
                  <a:pt x="57912" y="0"/>
                </a:lnTo>
                <a:lnTo>
                  <a:pt x="80451" y="4371"/>
                </a:lnTo>
                <a:lnTo>
                  <a:pt x="98859" y="16292"/>
                </a:lnTo>
                <a:lnTo>
                  <a:pt x="111272" y="33973"/>
                </a:lnTo>
                <a:lnTo>
                  <a:pt x="115823" y="55625"/>
                </a:lnTo>
                <a:lnTo>
                  <a:pt x="111272" y="77278"/>
                </a:lnTo>
                <a:lnTo>
                  <a:pt x="98859" y="94959"/>
                </a:lnTo>
                <a:lnTo>
                  <a:pt x="80451" y="106880"/>
                </a:lnTo>
                <a:lnTo>
                  <a:pt x="57912" y="111251"/>
                </a:lnTo>
                <a:lnTo>
                  <a:pt x="35372" y="106880"/>
                </a:lnTo>
                <a:lnTo>
                  <a:pt x="16964" y="94959"/>
                </a:lnTo>
                <a:lnTo>
                  <a:pt x="4551" y="77278"/>
                </a:lnTo>
                <a:lnTo>
                  <a:pt x="0" y="5562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87895" y="2993135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58674" y="0"/>
                </a:moveTo>
                <a:lnTo>
                  <a:pt x="35833" y="4431"/>
                </a:lnTo>
                <a:lnTo>
                  <a:pt x="17183" y="16516"/>
                </a:lnTo>
                <a:lnTo>
                  <a:pt x="4610" y="34440"/>
                </a:lnTo>
                <a:lnTo>
                  <a:pt x="0" y="56387"/>
                </a:lnTo>
                <a:lnTo>
                  <a:pt x="4610" y="78335"/>
                </a:lnTo>
                <a:lnTo>
                  <a:pt x="17183" y="96259"/>
                </a:lnTo>
                <a:lnTo>
                  <a:pt x="35833" y="108344"/>
                </a:lnTo>
                <a:lnTo>
                  <a:pt x="58674" y="112775"/>
                </a:lnTo>
                <a:lnTo>
                  <a:pt x="81514" y="108344"/>
                </a:lnTo>
                <a:lnTo>
                  <a:pt x="100164" y="96259"/>
                </a:lnTo>
                <a:lnTo>
                  <a:pt x="112737" y="78335"/>
                </a:lnTo>
                <a:lnTo>
                  <a:pt x="117348" y="56387"/>
                </a:lnTo>
                <a:lnTo>
                  <a:pt x="112737" y="34440"/>
                </a:lnTo>
                <a:lnTo>
                  <a:pt x="100164" y="16516"/>
                </a:lnTo>
                <a:lnTo>
                  <a:pt x="81514" y="4431"/>
                </a:lnTo>
                <a:lnTo>
                  <a:pt x="58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87895" y="2993135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0" y="56387"/>
                </a:moveTo>
                <a:lnTo>
                  <a:pt x="4610" y="34440"/>
                </a:lnTo>
                <a:lnTo>
                  <a:pt x="17183" y="16516"/>
                </a:lnTo>
                <a:lnTo>
                  <a:pt x="35833" y="4431"/>
                </a:lnTo>
                <a:lnTo>
                  <a:pt x="58674" y="0"/>
                </a:lnTo>
                <a:lnTo>
                  <a:pt x="81514" y="4431"/>
                </a:lnTo>
                <a:lnTo>
                  <a:pt x="100164" y="16516"/>
                </a:lnTo>
                <a:lnTo>
                  <a:pt x="112737" y="34440"/>
                </a:lnTo>
                <a:lnTo>
                  <a:pt x="117348" y="56387"/>
                </a:lnTo>
                <a:lnTo>
                  <a:pt x="112737" y="78335"/>
                </a:lnTo>
                <a:lnTo>
                  <a:pt x="100164" y="96259"/>
                </a:lnTo>
                <a:lnTo>
                  <a:pt x="81514" y="108344"/>
                </a:lnTo>
                <a:lnTo>
                  <a:pt x="58674" y="112775"/>
                </a:lnTo>
                <a:lnTo>
                  <a:pt x="35833" y="108344"/>
                </a:lnTo>
                <a:lnTo>
                  <a:pt x="17183" y="96259"/>
                </a:lnTo>
                <a:lnTo>
                  <a:pt x="4610" y="78335"/>
                </a:lnTo>
                <a:lnTo>
                  <a:pt x="0" y="563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54482" y="2909316"/>
            <a:ext cx="29209" cy="53975"/>
          </a:xfrm>
          <a:custGeom>
            <a:avLst/>
            <a:gdLst/>
            <a:ahLst/>
            <a:cxnLst/>
            <a:rect l="l" t="t" r="r" b="b"/>
            <a:pathLst>
              <a:path w="29209" h="53975">
                <a:moveTo>
                  <a:pt x="29197" y="0"/>
                </a:moveTo>
                <a:lnTo>
                  <a:pt x="0" y="53898"/>
                </a:lnTo>
              </a:path>
            </a:pathLst>
          </a:custGeom>
          <a:ln w="1524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24250" y="2933895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2781" y="0"/>
                </a:moveTo>
                <a:lnTo>
                  <a:pt x="0" y="85153"/>
                </a:lnTo>
                <a:lnTo>
                  <a:pt x="69786" y="36283"/>
                </a:lnTo>
                <a:lnTo>
                  <a:pt x="278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29983" y="2909316"/>
            <a:ext cx="28575" cy="53975"/>
          </a:xfrm>
          <a:custGeom>
            <a:avLst/>
            <a:gdLst/>
            <a:ahLst/>
            <a:cxnLst/>
            <a:rect l="l" t="t" r="r" b="b"/>
            <a:pathLst>
              <a:path w="28575" h="53975">
                <a:moveTo>
                  <a:pt x="0" y="0"/>
                </a:moveTo>
                <a:lnTo>
                  <a:pt x="28270" y="53568"/>
                </a:lnTo>
              </a:path>
            </a:pathLst>
          </a:custGeom>
          <a:ln w="1524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18641" y="2933870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67386" y="0"/>
                </a:moveTo>
                <a:lnTo>
                  <a:pt x="0" y="35560"/>
                </a:lnTo>
                <a:lnTo>
                  <a:pt x="69253" y="85178"/>
                </a:lnTo>
                <a:lnTo>
                  <a:pt x="6738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69735" y="279196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98337" y="27538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82873" y="2201417"/>
            <a:ext cx="279400" cy="265430"/>
          </a:xfrm>
          <a:custGeom>
            <a:avLst/>
            <a:gdLst/>
            <a:ahLst/>
            <a:cxnLst/>
            <a:rect l="l" t="t" r="r" b="b"/>
            <a:pathLst>
              <a:path w="279400" h="265430">
                <a:moveTo>
                  <a:pt x="139446" y="0"/>
                </a:moveTo>
                <a:lnTo>
                  <a:pt x="95370" y="6759"/>
                </a:lnTo>
                <a:lnTo>
                  <a:pt x="57091" y="25581"/>
                </a:lnTo>
                <a:lnTo>
                  <a:pt x="26905" y="54282"/>
                </a:lnTo>
                <a:lnTo>
                  <a:pt x="7109" y="90679"/>
                </a:lnTo>
                <a:lnTo>
                  <a:pt x="0" y="132587"/>
                </a:lnTo>
                <a:lnTo>
                  <a:pt x="7109" y="174496"/>
                </a:lnTo>
                <a:lnTo>
                  <a:pt x="26905" y="210893"/>
                </a:lnTo>
                <a:lnTo>
                  <a:pt x="57091" y="239594"/>
                </a:lnTo>
                <a:lnTo>
                  <a:pt x="95370" y="258416"/>
                </a:lnTo>
                <a:lnTo>
                  <a:pt x="139446" y="265175"/>
                </a:lnTo>
                <a:lnTo>
                  <a:pt x="183521" y="258416"/>
                </a:lnTo>
                <a:lnTo>
                  <a:pt x="221800" y="239594"/>
                </a:lnTo>
                <a:lnTo>
                  <a:pt x="251986" y="210893"/>
                </a:lnTo>
                <a:lnTo>
                  <a:pt x="271782" y="174496"/>
                </a:lnTo>
                <a:lnTo>
                  <a:pt x="278892" y="132587"/>
                </a:lnTo>
                <a:lnTo>
                  <a:pt x="271782" y="90679"/>
                </a:lnTo>
                <a:lnTo>
                  <a:pt x="251986" y="54282"/>
                </a:lnTo>
                <a:lnTo>
                  <a:pt x="221800" y="25581"/>
                </a:lnTo>
                <a:lnTo>
                  <a:pt x="183521" y="6759"/>
                </a:lnTo>
                <a:lnTo>
                  <a:pt x="139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82873" y="2201417"/>
            <a:ext cx="279400" cy="265430"/>
          </a:xfrm>
          <a:custGeom>
            <a:avLst/>
            <a:gdLst/>
            <a:ahLst/>
            <a:cxnLst/>
            <a:rect l="l" t="t" r="r" b="b"/>
            <a:pathLst>
              <a:path w="279400" h="265430">
                <a:moveTo>
                  <a:pt x="0" y="132587"/>
                </a:moveTo>
                <a:lnTo>
                  <a:pt x="7109" y="90679"/>
                </a:lnTo>
                <a:lnTo>
                  <a:pt x="26905" y="54282"/>
                </a:lnTo>
                <a:lnTo>
                  <a:pt x="57091" y="25581"/>
                </a:lnTo>
                <a:lnTo>
                  <a:pt x="95370" y="6759"/>
                </a:lnTo>
                <a:lnTo>
                  <a:pt x="139446" y="0"/>
                </a:lnTo>
                <a:lnTo>
                  <a:pt x="183521" y="6759"/>
                </a:lnTo>
                <a:lnTo>
                  <a:pt x="221800" y="25581"/>
                </a:lnTo>
                <a:lnTo>
                  <a:pt x="251986" y="54282"/>
                </a:lnTo>
                <a:lnTo>
                  <a:pt x="271782" y="90679"/>
                </a:lnTo>
                <a:lnTo>
                  <a:pt x="278892" y="132587"/>
                </a:lnTo>
                <a:lnTo>
                  <a:pt x="271782" y="174496"/>
                </a:lnTo>
                <a:lnTo>
                  <a:pt x="251986" y="210893"/>
                </a:lnTo>
                <a:lnTo>
                  <a:pt x="221800" y="239594"/>
                </a:lnTo>
                <a:lnTo>
                  <a:pt x="183521" y="258416"/>
                </a:lnTo>
                <a:lnTo>
                  <a:pt x="139446" y="265175"/>
                </a:lnTo>
                <a:lnTo>
                  <a:pt x="95370" y="258416"/>
                </a:lnTo>
                <a:lnTo>
                  <a:pt x="57091" y="239594"/>
                </a:lnTo>
                <a:lnTo>
                  <a:pt x="26905" y="210893"/>
                </a:lnTo>
                <a:lnTo>
                  <a:pt x="7109" y="174496"/>
                </a:lnTo>
                <a:lnTo>
                  <a:pt x="0" y="132587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55327" y="2194134"/>
            <a:ext cx="205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45029" y="2657094"/>
            <a:ext cx="281940" cy="266700"/>
          </a:xfrm>
          <a:custGeom>
            <a:avLst/>
            <a:gdLst/>
            <a:ahLst/>
            <a:cxnLst/>
            <a:rect l="l" t="t" r="r" b="b"/>
            <a:pathLst>
              <a:path w="281939" h="266700">
                <a:moveTo>
                  <a:pt x="140970" y="0"/>
                </a:moveTo>
                <a:lnTo>
                  <a:pt x="96414" y="6798"/>
                </a:lnTo>
                <a:lnTo>
                  <a:pt x="57716" y="25728"/>
                </a:lnTo>
                <a:lnTo>
                  <a:pt x="27200" y="54595"/>
                </a:lnTo>
                <a:lnTo>
                  <a:pt x="7187" y="91201"/>
                </a:lnTo>
                <a:lnTo>
                  <a:pt x="0" y="133350"/>
                </a:lnTo>
                <a:lnTo>
                  <a:pt x="7187" y="175498"/>
                </a:lnTo>
                <a:lnTo>
                  <a:pt x="27200" y="212104"/>
                </a:lnTo>
                <a:lnTo>
                  <a:pt x="57716" y="240971"/>
                </a:lnTo>
                <a:lnTo>
                  <a:pt x="96414" y="259901"/>
                </a:lnTo>
                <a:lnTo>
                  <a:pt x="140970" y="266700"/>
                </a:lnTo>
                <a:lnTo>
                  <a:pt x="185525" y="259901"/>
                </a:lnTo>
                <a:lnTo>
                  <a:pt x="224223" y="240971"/>
                </a:lnTo>
                <a:lnTo>
                  <a:pt x="254739" y="212104"/>
                </a:lnTo>
                <a:lnTo>
                  <a:pt x="274752" y="175498"/>
                </a:lnTo>
                <a:lnTo>
                  <a:pt x="281940" y="133350"/>
                </a:lnTo>
                <a:lnTo>
                  <a:pt x="274752" y="91201"/>
                </a:lnTo>
                <a:lnTo>
                  <a:pt x="254739" y="54595"/>
                </a:lnTo>
                <a:lnTo>
                  <a:pt x="224223" y="25728"/>
                </a:lnTo>
                <a:lnTo>
                  <a:pt x="185525" y="6798"/>
                </a:lnTo>
                <a:lnTo>
                  <a:pt x="14097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45029" y="2657094"/>
            <a:ext cx="281940" cy="266700"/>
          </a:xfrm>
          <a:custGeom>
            <a:avLst/>
            <a:gdLst/>
            <a:ahLst/>
            <a:cxnLst/>
            <a:rect l="l" t="t" r="r" b="b"/>
            <a:pathLst>
              <a:path w="281939" h="266700">
                <a:moveTo>
                  <a:pt x="0" y="133350"/>
                </a:moveTo>
                <a:lnTo>
                  <a:pt x="7187" y="91201"/>
                </a:lnTo>
                <a:lnTo>
                  <a:pt x="27200" y="54595"/>
                </a:lnTo>
                <a:lnTo>
                  <a:pt x="57716" y="25728"/>
                </a:lnTo>
                <a:lnTo>
                  <a:pt x="96414" y="6798"/>
                </a:lnTo>
                <a:lnTo>
                  <a:pt x="140970" y="0"/>
                </a:lnTo>
                <a:lnTo>
                  <a:pt x="185525" y="6798"/>
                </a:lnTo>
                <a:lnTo>
                  <a:pt x="224223" y="25728"/>
                </a:lnTo>
                <a:lnTo>
                  <a:pt x="254739" y="54595"/>
                </a:lnTo>
                <a:lnTo>
                  <a:pt x="274752" y="91201"/>
                </a:lnTo>
                <a:lnTo>
                  <a:pt x="281940" y="133350"/>
                </a:lnTo>
                <a:lnTo>
                  <a:pt x="274752" y="175498"/>
                </a:lnTo>
                <a:lnTo>
                  <a:pt x="254739" y="212104"/>
                </a:lnTo>
                <a:lnTo>
                  <a:pt x="224223" y="240971"/>
                </a:lnTo>
                <a:lnTo>
                  <a:pt x="185525" y="259901"/>
                </a:lnTo>
                <a:lnTo>
                  <a:pt x="140970" y="266700"/>
                </a:lnTo>
                <a:lnTo>
                  <a:pt x="96414" y="259901"/>
                </a:lnTo>
                <a:lnTo>
                  <a:pt x="57716" y="240971"/>
                </a:lnTo>
                <a:lnTo>
                  <a:pt x="27200" y="212104"/>
                </a:lnTo>
                <a:lnTo>
                  <a:pt x="7187" y="175498"/>
                </a:lnTo>
                <a:lnTo>
                  <a:pt x="0" y="133350"/>
                </a:lnTo>
                <a:close/>
              </a:path>
            </a:pathLst>
          </a:custGeom>
          <a:ln w="19812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52827" y="2869692"/>
            <a:ext cx="128016" cy="2621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86633" y="2695194"/>
            <a:ext cx="279400" cy="265430"/>
          </a:xfrm>
          <a:custGeom>
            <a:avLst/>
            <a:gdLst/>
            <a:ahLst/>
            <a:cxnLst/>
            <a:rect l="l" t="t" r="r" b="b"/>
            <a:pathLst>
              <a:path w="279400" h="265430">
                <a:moveTo>
                  <a:pt x="139446" y="0"/>
                </a:moveTo>
                <a:lnTo>
                  <a:pt x="95370" y="6759"/>
                </a:lnTo>
                <a:lnTo>
                  <a:pt x="57091" y="25581"/>
                </a:lnTo>
                <a:lnTo>
                  <a:pt x="26905" y="54282"/>
                </a:lnTo>
                <a:lnTo>
                  <a:pt x="7109" y="90679"/>
                </a:lnTo>
                <a:lnTo>
                  <a:pt x="0" y="132587"/>
                </a:lnTo>
                <a:lnTo>
                  <a:pt x="7109" y="174496"/>
                </a:lnTo>
                <a:lnTo>
                  <a:pt x="26905" y="210893"/>
                </a:lnTo>
                <a:lnTo>
                  <a:pt x="57091" y="239594"/>
                </a:lnTo>
                <a:lnTo>
                  <a:pt x="95370" y="258416"/>
                </a:lnTo>
                <a:lnTo>
                  <a:pt x="139446" y="265175"/>
                </a:lnTo>
                <a:lnTo>
                  <a:pt x="183521" y="258416"/>
                </a:lnTo>
                <a:lnTo>
                  <a:pt x="221800" y="239594"/>
                </a:lnTo>
                <a:lnTo>
                  <a:pt x="251986" y="210893"/>
                </a:lnTo>
                <a:lnTo>
                  <a:pt x="271782" y="174496"/>
                </a:lnTo>
                <a:lnTo>
                  <a:pt x="278892" y="132587"/>
                </a:lnTo>
                <a:lnTo>
                  <a:pt x="271782" y="90679"/>
                </a:lnTo>
                <a:lnTo>
                  <a:pt x="251986" y="54282"/>
                </a:lnTo>
                <a:lnTo>
                  <a:pt x="221800" y="25581"/>
                </a:lnTo>
                <a:lnTo>
                  <a:pt x="183521" y="6759"/>
                </a:lnTo>
                <a:lnTo>
                  <a:pt x="139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86633" y="2695194"/>
            <a:ext cx="279400" cy="265430"/>
          </a:xfrm>
          <a:custGeom>
            <a:avLst/>
            <a:gdLst/>
            <a:ahLst/>
            <a:cxnLst/>
            <a:rect l="l" t="t" r="r" b="b"/>
            <a:pathLst>
              <a:path w="279400" h="265430">
                <a:moveTo>
                  <a:pt x="0" y="132587"/>
                </a:moveTo>
                <a:lnTo>
                  <a:pt x="7109" y="90679"/>
                </a:lnTo>
                <a:lnTo>
                  <a:pt x="26905" y="54282"/>
                </a:lnTo>
                <a:lnTo>
                  <a:pt x="57091" y="25581"/>
                </a:lnTo>
                <a:lnTo>
                  <a:pt x="95370" y="6759"/>
                </a:lnTo>
                <a:lnTo>
                  <a:pt x="139446" y="0"/>
                </a:lnTo>
                <a:lnTo>
                  <a:pt x="183521" y="6759"/>
                </a:lnTo>
                <a:lnTo>
                  <a:pt x="221800" y="25581"/>
                </a:lnTo>
                <a:lnTo>
                  <a:pt x="251986" y="54282"/>
                </a:lnTo>
                <a:lnTo>
                  <a:pt x="271782" y="90679"/>
                </a:lnTo>
                <a:lnTo>
                  <a:pt x="278892" y="132587"/>
                </a:lnTo>
                <a:lnTo>
                  <a:pt x="271782" y="174496"/>
                </a:lnTo>
                <a:lnTo>
                  <a:pt x="251986" y="210893"/>
                </a:lnTo>
                <a:lnTo>
                  <a:pt x="221800" y="239594"/>
                </a:lnTo>
                <a:lnTo>
                  <a:pt x="183521" y="258416"/>
                </a:lnTo>
                <a:lnTo>
                  <a:pt x="139446" y="265175"/>
                </a:lnTo>
                <a:lnTo>
                  <a:pt x="95370" y="258416"/>
                </a:lnTo>
                <a:lnTo>
                  <a:pt x="57091" y="239594"/>
                </a:lnTo>
                <a:lnTo>
                  <a:pt x="26905" y="210893"/>
                </a:lnTo>
                <a:lnTo>
                  <a:pt x="7109" y="174496"/>
                </a:lnTo>
                <a:lnTo>
                  <a:pt x="0" y="132587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68523" y="3052572"/>
            <a:ext cx="116205" cy="111760"/>
          </a:xfrm>
          <a:custGeom>
            <a:avLst/>
            <a:gdLst/>
            <a:ahLst/>
            <a:cxnLst/>
            <a:rect l="l" t="t" r="r" b="b"/>
            <a:pathLst>
              <a:path w="116205" h="111760">
                <a:moveTo>
                  <a:pt x="57912" y="0"/>
                </a:moveTo>
                <a:lnTo>
                  <a:pt x="35372" y="4371"/>
                </a:lnTo>
                <a:lnTo>
                  <a:pt x="16964" y="16292"/>
                </a:lnTo>
                <a:lnTo>
                  <a:pt x="4551" y="33973"/>
                </a:lnTo>
                <a:lnTo>
                  <a:pt x="0" y="55625"/>
                </a:lnTo>
                <a:lnTo>
                  <a:pt x="4551" y="77278"/>
                </a:lnTo>
                <a:lnTo>
                  <a:pt x="16964" y="94959"/>
                </a:lnTo>
                <a:lnTo>
                  <a:pt x="35372" y="106880"/>
                </a:lnTo>
                <a:lnTo>
                  <a:pt x="57912" y="111251"/>
                </a:lnTo>
                <a:lnTo>
                  <a:pt x="80451" y="106880"/>
                </a:lnTo>
                <a:lnTo>
                  <a:pt x="98859" y="94959"/>
                </a:lnTo>
                <a:lnTo>
                  <a:pt x="111272" y="77278"/>
                </a:lnTo>
                <a:lnTo>
                  <a:pt x="115823" y="55625"/>
                </a:lnTo>
                <a:lnTo>
                  <a:pt x="111272" y="33973"/>
                </a:lnTo>
                <a:lnTo>
                  <a:pt x="98859" y="16292"/>
                </a:lnTo>
                <a:lnTo>
                  <a:pt x="80451" y="4371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68523" y="3052572"/>
            <a:ext cx="116205" cy="111760"/>
          </a:xfrm>
          <a:custGeom>
            <a:avLst/>
            <a:gdLst/>
            <a:ahLst/>
            <a:cxnLst/>
            <a:rect l="l" t="t" r="r" b="b"/>
            <a:pathLst>
              <a:path w="116205" h="111760">
                <a:moveTo>
                  <a:pt x="0" y="55625"/>
                </a:moveTo>
                <a:lnTo>
                  <a:pt x="4551" y="33973"/>
                </a:lnTo>
                <a:lnTo>
                  <a:pt x="16964" y="16292"/>
                </a:lnTo>
                <a:lnTo>
                  <a:pt x="35372" y="4371"/>
                </a:lnTo>
                <a:lnTo>
                  <a:pt x="57912" y="0"/>
                </a:lnTo>
                <a:lnTo>
                  <a:pt x="80451" y="4371"/>
                </a:lnTo>
                <a:lnTo>
                  <a:pt x="98859" y="16292"/>
                </a:lnTo>
                <a:lnTo>
                  <a:pt x="111272" y="33973"/>
                </a:lnTo>
                <a:lnTo>
                  <a:pt x="115823" y="55625"/>
                </a:lnTo>
                <a:lnTo>
                  <a:pt x="111272" y="77278"/>
                </a:lnTo>
                <a:lnTo>
                  <a:pt x="98859" y="94959"/>
                </a:lnTo>
                <a:lnTo>
                  <a:pt x="80451" y="106880"/>
                </a:lnTo>
                <a:lnTo>
                  <a:pt x="57912" y="111251"/>
                </a:lnTo>
                <a:lnTo>
                  <a:pt x="35372" y="106880"/>
                </a:lnTo>
                <a:lnTo>
                  <a:pt x="16964" y="94959"/>
                </a:lnTo>
                <a:lnTo>
                  <a:pt x="4551" y="77278"/>
                </a:lnTo>
                <a:lnTo>
                  <a:pt x="0" y="5562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19044" y="3026664"/>
            <a:ext cx="117475" cy="111760"/>
          </a:xfrm>
          <a:custGeom>
            <a:avLst/>
            <a:gdLst/>
            <a:ahLst/>
            <a:cxnLst/>
            <a:rect l="l" t="t" r="r" b="b"/>
            <a:pathLst>
              <a:path w="117475" h="111760">
                <a:moveTo>
                  <a:pt x="58674" y="0"/>
                </a:moveTo>
                <a:lnTo>
                  <a:pt x="35833" y="4371"/>
                </a:lnTo>
                <a:lnTo>
                  <a:pt x="17183" y="16292"/>
                </a:lnTo>
                <a:lnTo>
                  <a:pt x="4610" y="33973"/>
                </a:lnTo>
                <a:lnTo>
                  <a:pt x="0" y="55625"/>
                </a:lnTo>
                <a:lnTo>
                  <a:pt x="4610" y="77278"/>
                </a:lnTo>
                <a:lnTo>
                  <a:pt x="17183" y="94959"/>
                </a:lnTo>
                <a:lnTo>
                  <a:pt x="35833" y="106880"/>
                </a:lnTo>
                <a:lnTo>
                  <a:pt x="58674" y="111251"/>
                </a:lnTo>
                <a:lnTo>
                  <a:pt x="81514" y="106880"/>
                </a:lnTo>
                <a:lnTo>
                  <a:pt x="100164" y="94959"/>
                </a:lnTo>
                <a:lnTo>
                  <a:pt x="112737" y="77278"/>
                </a:lnTo>
                <a:lnTo>
                  <a:pt x="117348" y="55625"/>
                </a:lnTo>
                <a:lnTo>
                  <a:pt x="112737" y="33973"/>
                </a:lnTo>
                <a:lnTo>
                  <a:pt x="100164" y="16292"/>
                </a:lnTo>
                <a:lnTo>
                  <a:pt x="81514" y="4371"/>
                </a:lnTo>
                <a:lnTo>
                  <a:pt x="58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19044" y="3026664"/>
            <a:ext cx="117475" cy="111760"/>
          </a:xfrm>
          <a:custGeom>
            <a:avLst/>
            <a:gdLst/>
            <a:ahLst/>
            <a:cxnLst/>
            <a:rect l="l" t="t" r="r" b="b"/>
            <a:pathLst>
              <a:path w="117475" h="111760">
                <a:moveTo>
                  <a:pt x="0" y="55625"/>
                </a:moveTo>
                <a:lnTo>
                  <a:pt x="4610" y="33973"/>
                </a:lnTo>
                <a:lnTo>
                  <a:pt x="17183" y="16292"/>
                </a:lnTo>
                <a:lnTo>
                  <a:pt x="35833" y="4371"/>
                </a:lnTo>
                <a:lnTo>
                  <a:pt x="58674" y="0"/>
                </a:lnTo>
                <a:lnTo>
                  <a:pt x="81514" y="4371"/>
                </a:lnTo>
                <a:lnTo>
                  <a:pt x="100164" y="16292"/>
                </a:lnTo>
                <a:lnTo>
                  <a:pt x="112737" y="33973"/>
                </a:lnTo>
                <a:lnTo>
                  <a:pt x="117348" y="55625"/>
                </a:lnTo>
                <a:lnTo>
                  <a:pt x="112737" y="77278"/>
                </a:lnTo>
                <a:lnTo>
                  <a:pt x="100164" y="94959"/>
                </a:lnTo>
                <a:lnTo>
                  <a:pt x="81514" y="106880"/>
                </a:lnTo>
                <a:lnTo>
                  <a:pt x="58674" y="111251"/>
                </a:lnTo>
                <a:lnTo>
                  <a:pt x="35833" y="106880"/>
                </a:lnTo>
                <a:lnTo>
                  <a:pt x="17183" y="94959"/>
                </a:lnTo>
                <a:lnTo>
                  <a:pt x="4610" y="77278"/>
                </a:lnTo>
                <a:lnTo>
                  <a:pt x="0" y="556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85313" y="2941320"/>
            <a:ext cx="29845" cy="55244"/>
          </a:xfrm>
          <a:custGeom>
            <a:avLst/>
            <a:gdLst/>
            <a:ahLst/>
            <a:cxnLst/>
            <a:rect l="l" t="t" r="r" b="b"/>
            <a:pathLst>
              <a:path w="29844" h="55244">
                <a:moveTo>
                  <a:pt x="29514" y="0"/>
                </a:moveTo>
                <a:lnTo>
                  <a:pt x="0" y="55244"/>
                </a:lnTo>
              </a:path>
            </a:pathLst>
          </a:custGeom>
          <a:ln w="1524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55390" y="2967408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2298" y="0"/>
                </a:moveTo>
                <a:lnTo>
                  <a:pt x="0" y="85166"/>
                </a:lnTo>
                <a:lnTo>
                  <a:pt x="69507" y="35902"/>
                </a:lnTo>
                <a:lnTo>
                  <a:pt x="229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61132" y="2941320"/>
            <a:ext cx="29209" cy="55244"/>
          </a:xfrm>
          <a:custGeom>
            <a:avLst/>
            <a:gdLst/>
            <a:ahLst/>
            <a:cxnLst/>
            <a:rect l="l" t="t" r="r" b="b"/>
            <a:pathLst>
              <a:path w="29210" h="55244">
                <a:moveTo>
                  <a:pt x="0" y="0"/>
                </a:moveTo>
                <a:lnTo>
                  <a:pt x="28587" y="54927"/>
                </a:lnTo>
              </a:path>
            </a:pathLst>
          </a:custGeom>
          <a:ln w="15239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50068" y="2967388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4" h="85725">
                <a:moveTo>
                  <a:pt x="67589" y="0"/>
                </a:moveTo>
                <a:lnTo>
                  <a:pt x="0" y="35179"/>
                </a:lnTo>
                <a:lnTo>
                  <a:pt x="68973" y="85178"/>
                </a:lnTo>
                <a:lnTo>
                  <a:pt x="6758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54770" y="2363723"/>
            <a:ext cx="721360" cy="337820"/>
          </a:xfrm>
          <a:custGeom>
            <a:avLst/>
            <a:gdLst/>
            <a:ahLst/>
            <a:cxnLst/>
            <a:rect l="l" t="t" r="r" b="b"/>
            <a:pathLst>
              <a:path w="721360" h="337819">
                <a:moveTo>
                  <a:pt x="721245" y="0"/>
                </a:moveTo>
                <a:lnTo>
                  <a:pt x="0" y="337337"/>
                </a:lnTo>
              </a:path>
            </a:pathLst>
          </a:custGeom>
          <a:ln w="1524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97248" y="2661163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52882" y="0"/>
                </a:moveTo>
                <a:lnTo>
                  <a:pt x="0" y="66802"/>
                </a:lnTo>
                <a:lnTo>
                  <a:pt x="85166" y="69024"/>
                </a:lnTo>
                <a:lnTo>
                  <a:pt x="52882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27961" y="27873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31564" y="2200655"/>
            <a:ext cx="281940" cy="265430"/>
          </a:xfrm>
          <a:custGeom>
            <a:avLst/>
            <a:gdLst/>
            <a:ahLst/>
            <a:cxnLst/>
            <a:rect l="l" t="t" r="r" b="b"/>
            <a:pathLst>
              <a:path w="281939" h="265430">
                <a:moveTo>
                  <a:pt x="140970" y="0"/>
                </a:moveTo>
                <a:lnTo>
                  <a:pt x="96414" y="6759"/>
                </a:lnTo>
                <a:lnTo>
                  <a:pt x="57716" y="25581"/>
                </a:lnTo>
                <a:lnTo>
                  <a:pt x="27200" y="54282"/>
                </a:lnTo>
                <a:lnTo>
                  <a:pt x="7187" y="90679"/>
                </a:lnTo>
                <a:lnTo>
                  <a:pt x="0" y="132587"/>
                </a:lnTo>
                <a:lnTo>
                  <a:pt x="7187" y="174496"/>
                </a:lnTo>
                <a:lnTo>
                  <a:pt x="27200" y="210893"/>
                </a:lnTo>
                <a:lnTo>
                  <a:pt x="57716" y="239594"/>
                </a:lnTo>
                <a:lnTo>
                  <a:pt x="96414" y="258416"/>
                </a:lnTo>
                <a:lnTo>
                  <a:pt x="140970" y="265175"/>
                </a:lnTo>
                <a:lnTo>
                  <a:pt x="185525" y="258416"/>
                </a:lnTo>
                <a:lnTo>
                  <a:pt x="224223" y="239594"/>
                </a:lnTo>
                <a:lnTo>
                  <a:pt x="254739" y="210893"/>
                </a:lnTo>
                <a:lnTo>
                  <a:pt x="274752" y="174496"/>
                </a:lnTo>
                <a:lnTo>
                  <a:pt x="281940" y="132587"/>
                </a:lnTo>
                <a:lnTo>
                  <a:pt x="274752" y="90679"/>
                </a:lnTo>
                <a:lnTo>
                  <a:pt x="254739" y="54282"/>
                </a:lnTo>
                <a:lnTo>
                  <a:pt x="224223" y="25581"/>
                </a:lnTo>
                <a:lnTo>
                  <a:pt x="185525" y="6759"/>
                </a:lnTo>
                <a:lnTo>
                  <a:pt x="14097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206240" y="2202071"/>
            <a:ext cx="205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52771" y="2660904"/>
            <a:ext cx="279400" cy="265430"/>
          </a:xfrm>
          <a:custGeom>
            <a:avLst/>
            <a:gdLst/>
            <a:ahLst/>
            <a:cxnLst/>
            <a:rect l="l" t="t" r="r" b="b"/>
            <a:pathLst>
              <a:path w="279400" h="265430">
                <a:moveTo>
                  <a:pt x="139446" y="0"/>
                </a:moveTo>
                <a:lnTo>
                  <a:pt x="95370" y="6759"/>
                </a:lnTo>
                <a:lnTo>
                  <a:pt x="57091" y="25581"/>
                </a:lnTo>
                <a:lnTo>
                  <a:pt x="26905" y="54282"/>
                </a:lnTo>
                <a:lnTo>
                  <a:pt x="7109" y="90679"/>
                </a:lnTo>
                <a:lnTo>
                  <a:pt x="0" y="132587"/>
                </a:lnTo>
                <a:lnTo>
                  <a:pt x="7109" y="174496"/>
                </a:lnTo>
                <a:lnTo>
                  <a:pt x="26905" y="210893"/>
                </a:lnTo>
                <a:lnTo>
                  <a:pt x="57091" y="239594"/>
                </a:lnTo>
                <a:lnTo>
                  <a:pt x="95370" y="258416"/>
                </a:lnTo>
                <a:lnTo>
                  <a:pt x="139446" y="265175"/>
                </a:lnTo>
                <a:lnTo>
                  <a:pt x="183521" y="258416"/>
                </a:lnTo>
                <a:lnTo>
                  <a:pt x="221800" y="239594"/>
                </a:lnTo>
                <a:lnTo>
                  <a:pt x="251986" y="210893"/>
                </a:lnTo>
                <a:lnTo>
                  <a:pt x="271782" y="174496"/>
                </a:lnTo>
                <a:lnTo>
                  <a:pt x="278892" y="132587"/>
                </a:lnTo>
                <a:lnTo>
                  <a:pt x="271782" y="90679"/>
                </a:lnTo>
                <a:lnTo>
                  <a:pt x="251986" y="54282"/>
                </a:lnTo>
                <a:lnTo>
                  <a:pt x="221800" y="25581"/>
                </a:lnTo>
                <a:lnTo>
                  <a:pt x="183521" y="6759"/>
                </a:lnTo>
                <a:lnTo>
                  <a:pt x="13944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722177" y="2678321"/>
            <a:ext cx="205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35423" y="3019044"/>
            <a:ext cx="116205" cy="111760"/>
          </a:xfrm>
          <a:custGeom>
            <a:avLst/>
            <a:gdLst/>
            <a:ahLst/>
            <a:cxnLst/>
            <a:rect l="l" t="t" r="r" b="b"/>
            <a:pathLst>
              <a:path w="116204" h="111760">
                <a:moveTo>
                  <a:pt x="57912" y="0"/>
                </a:moveTo>
                <a:lnTo>
                  <a:pt x="35372" y="4371"/>
                </a:lnTo>
                <a:lnTo>
                  <a:pt x="16964" y="16292"/>
                </a:lnTo>
                <a:lnTo>
                  <a:pt x="4551" y="33973"/>
                </a:lnTo>
                <a:lnTo>
                  <a:pt x="0" y="55625"/>
                </a:lnTo>
                <a:lnTo>
                  <a:pt x="4551" y="77278"/>
                </a:lnTo>
                <a:lnTo>
                  <a:pt x="16964" y="94959"/>
                </a:lnTo>
                <a:lnTo>
                  <a:pt x="35372" y="106880"/>
                </a:lnTo>
                <a:lnTo>
                  <a:pt x="57912" y="111251"/>
                </a:lnTo>
                <a:lnTo>
                  <a:pt x="80451" y="106880"/>
                </a:lnTo>
                <a:lnTo>
                  <a:pt x="98859" y="94959"/>
                </a:lnTo>
                <a:lnTo>
                  <a:pt x="111272" y="77278"/>
                </a:lnTo>
                <a:lnTo>
                  <a:pt x="115823" y="55625"/>
                </a:lnTo>
                <a:lnTo>
                  <a:pt x="111272" y="33973"/>
                </a:lnTo>
                <a:lnTo>
                  <a:pt x="98859" y="16292"/>
                </a:lnTo>
                <a:lnTo>
                  <a:pt x="80451" y="4371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35423" y="3019044"/>
            <a:ext cx="116205" cy="111760"/>
          </a:xfrm>
          <a:custGeom>
            <a:avLst/>
            <a:gdLst/>
            <a:ahLst/>
            <a:cxnLst/>
            <a:rect l="l" t="t" r="r" b="b"/>
            <a:pathLst>
              <a:path w="116204" h="111760">
                <a:moveTo>
                  <a:pt x="0" y="55625"/>
                </a:moveTo>
                <a:lnTo>
                  <a:pt x="4551" y="33973"/>
                </a:lnTo>
                <a:lnTo>
                  <a:pt x="16964" y="16292"/>
                </a:lnTo>
                <a:lnTo>
                  <a:pt x="35372" y="4371"/>
                </a:lnTo>
                <a:lnTo>
                  <a:pt x="57912" y="0"/>
                </a:lnTo>
                <a:lnTo>
                  <a:pt x="80451" y="4371"/>
                </a:lnTo>
                <a:lnTo>
                  <a:pt x="98859" y="16292"/>
                </a:lnTo>
                <a:lnTo>
                  <a:pt x="111272" y="33973"/>
                </a:lnTo>
                <a:lnTo>
                  <a:pt x="115823" y="55625"/>
                </a:lnTo>
                <a:lnTo>
                  <a:pt x="111272" y="77278"/>
                </a:lnTo>
                <a:lnTo>
                  <a:pt x="98859" y="94959"/>
                </a:lnTo>
                <a:lnTo>
                  <a:pt x="80451" y="106880"/>
                </a:lnTo>
                <a:lnTo>
                  <a:pt x="57912" y="111251"/>
                </a:lnTo>
                <a:lnTo>
                  <a:pt x="35372" y="106880"/>
                </a:lnTo>
                <a:lnTo>
                  <a:pt x="16964" y="94959"/>
                </a:lnTo>
                <a:lnTo>
                  <a:pt x="4551" y="77278"/>
                </a:lnTo>
                <a:lnTo>
                  <a:pt x="0" y="5562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85944" y="2993135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58674" y="0"/>
                </a:moveTo>
                <a:lnTo>
                  <a:pt x="35833" y="4431"/>
                </a:lnTo>
                <a:lnTo>
                  <a:pt x="17183" y="16516"/>
                </a:lnTo>
                <a:lnTo>
                  <a:pt x="4610" y="34440"/>
                </a:lnTo>
                <a:lnTo>
                  <a:pt x="0" y="56387"/>
                </a:lnTo>
                <a:lnTo>
                  <a:pt x="4610" y="78335"/>
                </a:lnTo>
                <a:lnTo>
                  <a:pt x="17183" y="96259"/>
                </a:lnTo>
                <a:lnTo>
                  <a:pt x="35833" y="108344"/>
                </a:lnTo>
                <a:lnTo>
                  <a:pt x="58674" y="112775"/>
                </a:lnTo>
                <a:lnTo>
                  <a:pt x="81514" y="108344"/>
                </a:lnTo>
                <a:lnTo>
                  <a:pt x="100164" y="96259"/>
                </a:lnTo>
                <a:lnTo>
                  <a:pt x="112737" y="78335"/>
                </a:lnTo>
                <a:lnTo>
                  <a:pt x="117348" y="56387"/>
                </a:lnTo>
                <a:lnTo>
                  <a:pt x="112737" y="34440"/>
                </a:lnTo>
                <a:lnTo>
                  <a:pt x="100164" y="16516"/>
                </a:lnTo>
                <a:lnTo>
                  <a:pt x="81514" y="4431"/>
                </a:lnTo>
                <a:lnTo>
                  <a:pt x="58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85944" y="2993135"/>
            <a:ext cx="117475" cy="113030"/>
          </a:xfrm>
          <a:custGeom>
            <a:avLst/>
            <a:gdLst/>
            <a:ahLst/>
            <a:cxnLst/>
            <a:rect l="l" t="t" r="r" b="b"/>
            <a:pathLst>
              <a:path w="117475" h="113030">
                <a:moveTo>
                  <a:pt x="0" y="56387"/>
                </a:moveTo>
                <a:lnTo>
                  <a:pt x="4610" y="34440"/>
                </a:lnTo>
                <a:lnTo>
                  <a:pt x="17183" y="16516"/>
                </a:lnTo>
                <a:lnTo>
                  <a:pt x="35833" y="4431"/>
                </a:lnTo>
                <a:lnTo>
                  <a:pt x="58674" y="0"/>
                </a:lnTo>
                <a:lnTo>
                  <a:pt x="81514" y="4431"/>
                </a:lnTo>
                <a:lnTo>
                  <a:pt x="100164" y="16516"/>
                </a:lnTo>
                <a:lnTo>
                  <a:pt x="112737" y="34440"/>
                </a:lnTo>
                <a:lnTo>
                  <a:pt x="117348" y="56387"/>
                </a:lnTo>
                <a:lnTo>
                  <a:pt x="112737" y="78335"/>
                </a:lnTo>
                <a:lnTo>
                  <a:pt x="100164" y="96259"/>
                </a:lnTo>
                <a:lnTo>
                  <a:pt x="81514" y="108344"/>
                </a:lnTo>
                <a:lnTo>
                  <a:pt x="58674" y="112775"/>
                </a:lnTo>
                <a:lnTo>
                  <a:pt x="35833" y="108344"/>
                </a:lnTo>
                <a:lnTo>
                  <a:pt x="17183" y="96259"/>
                </a:lnTo>
                <a:lnTo>
                  <a:pt x="4610" y="78335"/>
                </a:lnTo>
                <a:lnTo>
                  <a:pt x="0" y="563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52530" y="2909316"/>
            <a:ext cx="29209" cy="53975"/>
          </a:xfrm>
          <a:custGeom>
            <a:avLst/>
            <a:gdLst/>
            <a:ahLst/>
            <a:cxnLst/>
            <a:rect l="l" t="t" r="r" b="b"/>
            <a:pathLst>
              <a:path w="29210" h="53975">
                <a:moveTo>
                  <a:pt x="29197" y="0"/>
                </a:moveTo>
                <a:lnTo>
                  <a:pt x="0" y="53898"/>
                </a:lnTo>
              </a:path>
            </a:pathLst>
          </a:custGeom>
          <a:ln w="1524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22285" y="2933895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2794" y="0"/>
                </a:moveTo>
                <a:lnTo>
                  <a:pt x="0" y="85153"/>
                </a:lnTo>
                <a:lnTo>
                  <a:pt x="69799" y="36283"/>
                </a:lnTo>
                <a:lnTo>
                  <a:pt x="2794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28032" y="2909316"/>
            <a:ext cx="28575" cy="53975"/>
          </a:xfrm>
          <a:custGeom>
            <a:avLst/>
            <a:gdLst/>
            <a:ahLst/>
            <a:cxnLst/>
            <a:rect l="l" t="t" r="r" b="b"/>
            <a:pathLst>
              <a:path w="28575" h="53975">
                <a:moveTo>
                  <a:pt x="0" y="0"/>
                </a:moveTo>
                <a:lnTo>
                  <a:pt x="28270" y="53568"/>
                </a:lnTo>
              </a:path>
            </a:pathLst>
          </a:custGeom>
          <a:ln w="1524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16689" y="2933870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67386" y="0"/>
                </a:moveTo>
                <a:lnTo>
                  <a:pt x="0" y="35560"/>
                </a:lnTo>
                <a:lnTo>
                  <a:pt x="69253" y="85178"/>
                </a:lnTo>
                <a:lnTo>
                  <a:pt x="6738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64814" y="2695194"/>
            <a:ext cx="280670" cy="265430"/>
          </a:xfrm>
          <a:custGeom>
            <a:avLst/>
            <a:gdLst/>
            <a:ahLst/>
            <a:cxnLst/>
            <a:rect l="l" t="t" r="r" b="b"/>
            <a:pathLst>
              <a:path w="280670" h="265430">
                <a:moveTo>
                  <a:pt x="140208" y="0"/>
                </a:moveTo>
                <a:lnTo>
                  <a:pt x="95892" y="6759"/>
                </a:lnTo>
                <a:lnTo>
                  <a:pt x="57404" y="25581"/>
                </a:lnTo>
                <a:lnTo>
                  <a:pt x="27052" y="54282"/>
                </a:lnTo>
                <a:lnTo>
                  <a:pt x="7148" y="90679"/>
                </a:lnTo>
                <a:lnTo>
                  <a:pt x="0" y="132587"/>
                </a:lnTo>
                <a:lnTo>
                  <a:pt x="7148" y="174496"/>
                </a:lnTo>
                <a:lnTo>
                  <a:pt x="27052" y="210893"/>
                </a:lnTo>
                <a:lnTo>
                  <a:pt x="57404" y="239594"/>
                </a:lnTo>
                <a:lnTo>
                  <a:pt x="95892" y="258416"/>
                </a:lnTo>
                <a:lnTo>
                  <a:pt x="140208" y="265175"/>
                </a:lnTo>
                <a:lnTo>
                  <a:pt x="184523" y="258416"/>
                </a:lnTo>
                <a:lnTo>
                  <a:pt x="223011" y="239594"/>
                </a:lnTo>
                <a:lnTo>
                  <a:pt x="253363" y="210893"/>
                </a:lnTo>
                <a:lnTo>
                  <a:pt x="273267" y="174496"/>
                </a:lnTo>
                <a:lnTo>
                  <a:pt x="280416" y="132587"/>
                </a:lnTo>
                <a:lnTo>
                  <a:pt x="273267" y="90679"/>
                </a:lnTo>
                <a:lnTo>
                  <a:pt x="253363" y="54282"/>
                </a:lnTo>
                <a:lnTo>
                  <a:pt x="223011" y="25581"/>
                </a:lnTo>
                <a:lnTo>
                  <a:pt x="184523" y="6759"/>
                </a:lnTo>
                <a:lnTo>
                  <a:pt x="14020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64814" y="2695194"/>
            <a:ext cx="280670" cy="265430"/>
          </a:xfrm>
          <a:custGeom>
            <a:avLst/>
            <a:gdLst/>
            <a:ahLst/>
            <a:cxnLst/>
            <a:rect l="l" t="t" r="r" b="b"/>
            <a:pathLst>
              <a:path w="280670" h="265430">
                <a:moveTo>
                  <a:pt x="0" y="132587"/>
                </a:moveTo>
                <a:lnTo>
                  <a:pt x="7148" y="90679"/>
                </a:lnTo>
                <a:lnTo>
                  <a:pt x="27052" y="54282"/>
                </a:lnTo>
                <a:lnTo>
                  <a:pt x="57404" y="25581"/>
                </a:lnTo>
                <a:lnTo>
                  <a:pt x="95892" y="6759"/>
                </a:lnTo>
                <a:lnTo>
                  <a:pt x="140208" y="0"/>
                </a:lnTo>
                <a:lnTo>
                  <a:pt x="184523" y="6759"/>
                </a:lnTo>
                <a:lnTo>
                  <a:pt x="223011" y="25581"/>
                </a:lnTo>
                <a:lnTo>
                  <a:pt x="253363" y="54282"/>
                </a:lnTo>
                <a:lnTo>
                  <a:pt x="273267" y="90679"/>
                </a:lnTo>
                <a:lnTo>
                  <a:pt x="280416" y="132587"/>
                </a:lnTo>
                <a:lnTo>
                  <a:pt x="273267" y="174496"/>
                </a:lnTo>
                <a:lnTo>
                  <a:pt x="253363" y="210893"/>
                </a:lnTo>
                <a:lnTo>
                  <a:pt x="223011" y="239594"/>
                </a:lnTo>
                <a:lnTo>
                  <a:pt x="184523" y="258416"/>
                </a:lnTo>
                <a:lnTo>
                  <a:pt x="140208" y="265175"/>
                </a:lnTo>
                <a:lnTo>
                  <a:pt x="95892" y="258416"/>
                </a:lnTo>
                <a:lnTo>
                  <a:pt x="57404" y="239594"/>
                </a:lnTo>
                <a:lnTo>
                  <a:pt x="27052" y="210893"/>
                </a:lnTo>
                <a:lnTo>
                  <a:pt x="7148" y="174496"/>
                </a:lnTo>
                <a:lnTo>
                  <a:pt x="0" y="132587"/>
                </a:lnTo>
                <a:close/>
              </a:path>
            </a:pathLst>
          </a:custGeom>
          <a:ln w="19812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514090" y="2722771"/>
            <a:ext cx="205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48228" y="3052572"/>
            <a:ext cx="116205" cy="111760"/>
          </a:xfrm>
          <a:custGeom>
            <a:avLst/>
            <a:gdLst/>
            <a:ahLst/>
            <a:cxnLst/>
            <a:rect l="l" t="t" r="r" b="b"/>
            <a:pathLst>
              <a:path w="116204" h="111760">
                <a:moveTo>
                  <a:pt x="57912" y="0"/>
                </a:moveTo>
                <a:lnTo>
                  <a:pt x="35372" y="4371"/>
                </a:lnTo>
                <a:lnTo>
                  <a:pt x="16964" y="16292"/>
                </a:lnTo>
                <a:lnTo>
                  <a:pt x="4551" y="33973"/>
                </a:lnTo>
                <a:lnTo>
                  <a:pt x="0" y="55625"/>
                </a:lnTo>
                <a:lnTo>
                  <a:pt x="4551" y="77278"/>
                </a:lnTo>
                <a:lnTo>
                  <a:pt x="16964" y="94959"/>
                </a:lnTo>
                <a:lnTo>
                  <a:pt x="35372" y="106880"/>
                </a:lnTo>
                <a:lnTo>
                  <a:pt x="57912" y="111251"/>
                </a:lnTo>
                <a:lnTo>
                  <a:pt x="80451" y="106880"/>
                </a:lnTo>
                <a:lnTo>
                  <a:pt x="98859" y="94959"/>
                </a:lnTo>
                <a:lnTo>
                  <a:pt x="111272" y="77278"/>
                </a:lnTo>
                <a:lnTo>
                  <a:pt x="115823" y="55625"/>
                </a:lnTo>
                <a:lnTo>
                  <a:pt x="111272" y="33973"/>
                </a:lnTo>
                <a:lnTo>
                  <a:pt x="98859" y="16292"/>
                </a:lnTo>
                <a:lnTo>
                  <a:pt x="80451" y="4371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48228" y="3052572"/>
            <a:ext cx="116205" cy="111760"/>
          </a:xfrm>
          <a:custGeom>
            <a:avLst/>
            <a:gdLst/>
            <a:ahLst/>
            <a:cxnLst/>
            <a:rect l="l" t="t" r="r" b="b"/>
            <a:pathLst>
              <a:path w="116204" h="111760">
                <a:moveTo>
                  <a:pt x="0" y="55625"/>
                </a:moveTo>
                <a:lnTo>
                  <a:pt x="4551" y="33973"/>
                </a:lnTo>
                <a:lnTo>
                  <a:pt x="16964" y="16292"/>
                </a:lnTo>
                <a:lnTo>
                  <a:pt x="35372" y="4371"/>
                </a:lnTo>
                <a:lnTo>
                  <a:pt x="57912" y="0"/>
                </a:lnTo>
                <a:lnTo>
                  <a:pt x="80451" y="4371"/>
                </a:lnTo>
                <a:lnTo>
                  <a:pt x="98859" y="16292"/>
                </a:lnTo>
                <a:lnTo>
                  <a:pt x="111272" y="33973"/>
                </a:lnTo>
                <a:lnTo>
                  <a:pt x="115823" y="55625"/>
                </a:lnTo>
                <a:lnTo>
                  <a:pt x="111272" y="77278"/>
                </a:lnTo>
                <a:lnTo>
                  <a:pt x="98859" y="94959"/>
                </a:lnTo>
                <a:lnTo>
                  <a:pt x="80451" y="106880"/>
                </a:lnTo>
                <a:lnTo>
                  <a:pt x="57912" y="111251"/>
                </a:lnTo>
                <a:lnTo>
                  <a:pt x="35372" y="106880"/>
                </a:lnTo>
                <a:lnTo>
                  <a:pt x="16964" y="94959"/>
                </a:lnTo>
                <a:lnTo>
                  <a:pt x="4551" y="77278"/>
                </a:lnTo>
                <a:lnTo>
                  <a:pt x="0" y="5562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98747" y="3026664"/>
            <a:ext cx="116205" cy="111760"/>
          </a:xfrm>
          <a:custGeom>
            <a:avLst/>
            <a:gdLst/>
            <a:ahLst/>
            <a:cxnLst/>
            <a:rect l="l" t="t" r="r" b="b"/>
            <a:pathLst>
              <a:path w="116204" h="111760">
                <a:moveTo>
                  <a:pt x="57912" y="0"/>
                </a:moveTo>
                <a:lnTo>
                  <a:pt x="35372" y="4371"/>
                </a:lnTo>
                <a:lnTo>
                  <a:pt x="16964" y="16292"/>
                </a:lnTo>
                <a:lnTo>
                  <a:pt x="4551" y="33973"/>
                </a:lnTo>
                <a:lnTo>
                  <a:pt x="0" y="55625"/>
                </a:lnTo>
                <a:lnTo>
                  <a:pt x="4551" y="77278"/>
                </a:lnTo>
                <a:lnTo>
                  <a:pt x="16964" y="94959"/>
                </a:lnTo>
                <a:lnTo>
                  <a:pt x="35372" y="106880"/>
                </a:lnTo>
                <a:lnTo>
                  <a:pt x="57912" y="111251"/>
                </a:lnTo>
                <a:lnTo>
                  <a:pt x="80451" y="106880"/>
                </a:lnTo>
                <a:lnTo>
                  <a:pt x="98859" y="94959"/>
                </a:lnTo>
                <a:lnTo>
                  <a:pt x="111272" y="77278"/>
                </a:lnTo>
                <a:lnTo>
                  <a:pt x="115823" y="55625"/>
                </a:lnTo>
                <a:lnTo>
                  <a:pt x="111272" y="33973"/>
                </a:lnTo>
                <a:lnTo>
                  <a:pt x="98859" y="16292"/>
                </a:lnTo>
                <a:lnTo>
                  <a:pt x="80451" y="4371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98747" y="3026664"/>
            <a:ext cx="116205" cy="111760"/>
          </a:xfrm>
          <a:custGeom>
            <a:avLst/>
            <a:gdLst/>
            <a:ahLst/>
            <a:cxnLst/>
            <a:rect l="l" t="t" r="r" b="b"/>
            <a:pathLst>
              <a:path w="116204" h="111760">
                <a:moveTo>
                  <a:pt x="0" y="55625"/>
                </a:moveTo>
                <a:lnTo>
                  <a:pt x="4551" y="33973"/>
                </a:lnTo>
                <a:lnTo>
                  <a:pt x="16964" y="16292"/>
                </a:lnTo>
                <a:lnTo>
                  <a:pt x="35372" y="4371"/>
                </a:lnTo>
                <a:lnTo>
                  <a:pt x="57912" y="0"/>
                </a:lnTo>
                <a:lnTo>
                  <a:pt x="80451" y="4371"/>
                </a:lnTo>
                <a:lnTo>
                  <a:pt x="98859" y="16292"/>
                </a:lnTo>
                <a:lnTo>
                  <a:pt x="111272" y="33973"/>
                </a:lnTo>
                <a:lnTo>
                  <a:pt x="115823" y="55625"/>
                </a:lnTo>
                <a:lnTo>
                  <a:pt x="111272" y="77278"/>
                </a:lnTo>
                <a:lnTo>
                  <a:pt x="98859" y="94959"/>
                </a:lnTo>
                <a:lnTo>
                  <a:pt x="80451" y="106880"/>
                </a:lnTo>
                <a:lnTo>
                  <a:pt x="57912" y="111251"/>
                </a:lnTo>
                <a:lnTo>
                  <a:pt x="35372" y="106880"/>
                </a:lnTo>
                <a:lnTo>
                  <a:pt x="16964" y="94959"/>
                </a:lnTo>
                <a:lnTo>
                  <a:pt x="4551" y="77278"/>
                </a:lnTo>
                <a:lnTo>
                  <a:pt x="0" y="5562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65017" y="2941320"/>
            <a:ext cx="29845" cy="55244"/>
          </a:xfrm>
          <a:custGeom>
            <a:avLst/>
            <a:gdLst/>
            <a:ahLst/>
            <a:cxnLst/>
            <a:rect l="l" t="t" r="r" b="b"/>
            <a:pathLst>
              <a:path w="29845" h="55244">
                <a:moveTo>
                  <a:pt x="29514" y="0"/>
                </a:moveTo>
                <a:lnTo>
                  <a:pt x="0" y="55244"/>
                </a:lnTo>
              </a:path>
            </a:pathLst>
          </a:custGeom>
          <a:ln w="1524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435094" y="2967408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2298" y="0"/>
                </a:moveTo>
                <a:lnTo>
                  <a:pt x="0" y="85166"/>
                </a:lnTo>
                <a:lnTo>
                  <a:pt x="69507" y="35902"/>
                </a:lnTo>
                <a:lnTo>
                  <a:pt x="229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40835" y="2941320"/>
            <a:ext cx="29209" cy="55244"/>
          </a:xfrm>
          <a:custGeom>
            <a:avLst/>
            <a:gdLst/>
            <a:ahLst/>
            <a:cxnLst/>
            <a:rect l="l" t="t" r="r" b="b"/>
            <a:pathLst>
              <a:path w="29210" h="55244">
                <a:moveTo>
                  <a:pt x="0" y="0"/>
                </a:moveTo>
                <a:lnTo>
                  <a:pt x="28587" y="54927"/>
                </a:lnTo>
              </a:path>
            </a:pathLst>
          </a:custGeom>
          <a:ln w="15239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29774" y="2967388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4" h="85725">
                <a:moveTo>
                  <a:pt x="67589" y="0"/>
                </a:moveTo>
                <a:lnTo>
                  <a:pt x="0" y="35179"/>
                </a:lnTo>
                <a:lnTo>
                  <a:pt x="68973" y="85178"/>
                </a:lnTo>
                <a:lnTo>
                  <a:pt x="6758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246370" y="2175510"/>
            <a:ext cx="280670" cy="265430"/>
          </a:xfrm>
          <a:custGeom>
            <a:avLst/>
            <a:gdLst/>
            <a:ahLst/>
            <a:cxnLst/>
            <a:rect l="l" t="t" r="r" b="b"/>
            <a:pathLst>
              <a:path w="280670" h="265430">
                <a:moveTo>
                  <a:pt x="140208" y="0"/>
                </a:moveTo>
                <a:lnTo>
                  <a:pt x="95892" y="6759"/>
                </a:lnTo>
                <a:lnTo>
                  <a:pt x="57404" y="25581"/>
                </a:lnTo>
                <a:lnTo>
                  <a:pt x="27052" y="54282"/>
                </a:lnTo>
                <a:lnTo>
                  <a:pt x="7148" y="90679"/>
                </a:lnTo>
                <a:lnTo>
                  <a:pt x="0" y="132587"/>
                </a:lnTo>
                <a:lnTo>
                  <a:pt x="7148" y="174496"/>
                </a:lnTo>
                <a:lnTo>
                  <a:pt x="27052" y="210893"/>
                </a:lnTo>
                <a:lnTo>
                  <a:pt x="57404" y="239594"/>
                </a:lnTo>
                <a:lnTo>
                  <a:pt x="95892" y="258416"/>
                </a:lnTo>
                <a:lnTo>
                  <a:pt x="140208" y="265175"/>
                </a:lnTo>
                <a:lnTo>
                  <a:pt x="184523" y="258416"/>
                </a:lnTo>
                <a:lnTo>
                  <a:pt x="223011" y="239594"/>
                </a:lnTo>
                <a:lnTo>
                  <a:pt x="253363" y="210893"/>
                </a:lnTo>
                <a:lnTo>
                  <a:pt x="273267" y="174496"/>
                </a:lnTo>
                <a:lnTo>
                  <a:pt x="280416" y="132587"/>
                </a:lnTo>
                <a:lnTo>
                  <a:pt x="273267" y="90679"/>
                </a:lnTo>
                <a:lnTo>
                  <a:pt x="253363" y="54282"/>
                </a:lnTo>
                <a:lnTo>
                  <a:pt x="223011" y="25581"/>
                </a:lnTo>
                <a:lnTo>
                  <a:pt x="184523" y="6759"/>
                </a:lnTo>
                <a:lnTo>
                  <a:pt x="1402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246370" y="2175510"/>
            <a:ext cx="280670" cy="265430"/>
          </a:xfrm>
          <a:custGeom>
            <a:avLst/>
            <a:gdLst/>
            <a:ahLst/>
            <a:cxnLst/>
            <a:rect l="l" t="t" r="r" b="b"/>
            <a:pathLst>
              <a:path w="280670" h="265430">
                <a:moveTo>
                  <a:pt x="0" y="132587"/>
                </a:moveTo>
                <a:lnTo>
                  <a:pt x="7148" y="90679"/>
                </a:lnTo>
                <a:lnTo>
                  <a:pt x="27052" y="54282"/>
                </a:lnTo>
                <a:lnTo>
                  <a:pt x="57404" y="25581"/>
                </a:lnTo>
                <a:lnTo>
                  <a:pt x="95892" y="6759"/>
                </a:lnTo>
                <a:lnTo>
                  <a:pt x="140208" y="0"/>
                </a:lnTo>
                <a:lnTo>
                  <a:pt x="184523" y="6759"/>
                </a:lnTo>
                <a:lnTo>
                  <a:pt x="223011" y="25581"/>
                </a:lnTo>
                <a:lnTo>
                  <a:pt x="253363" y="54282"/>
                </a:lnTo>
                <a:lnTo>
                  <a:pt x="273267" y="90679"/>
                </a:lnTo>
                <a:lnTo>
                  <a:pt x="280416" y="132587"/>
                </a:lnTo>
                <a:lnTo>
                  <a:pt x="273267" y="174496"/>
                </a:lnTo>
                <a:lnTo>
                  <a:pt x="253363" y="210893"/>
                </a:lnTo>
                <a:lnTo>
                  <a:pt x="223011" y="239594"/>
                </a:lnTo>
                <a:lnTo>
                  <a:pt x="184523" y="258416"/>
                </a:lnTo>
                <a:lnTo>
                  <a:pt x="140208" y="265175"/>
                </a:lnTo>
                <a:lnTo>
                  <a:pt x="95892" y="258416"/>
                </a:lnTo>
                <a:lnTo>
                  <a:pt x="57404" y="239594"/>
                </a:lnTo>
                <a:lnTo>
                  <a:pt x="27052" y="210893"/>
                </a:lnTo>
                <a:lnTo>
                  <a:pt x="7148" y="174496"/>
                </a:lnTo>
                <a:lnTo>
                  <a:pt x="0" y="132587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77890" y="2661666"/>
            <a:ext cx="280670" cy="265430"/>
          </a:xfrm>
          <a:custGeom>
            <a:avLst/>
            <a:gdLst/>
            <a:ahLst/>
            <a:cxnLst/>
            <a:rect l="l" t="t" r="r" b="b"/>
            <a:pathLst>
              <a:path w="280670" h="265430">
                <a:moveTo>
                  <a:pt x="140208" y="0"/>
                </a:moveTo>
                <a:lnTo>
                  <a:pt x="95892" y="6759"/>
                </a:lnTo>
                <a:lnTo>
                  <a:pt x="57404" y="25581"/>
                </a:lnTo>
                <a:lnTo>
                  <a:pt x="27052" y="54282"/>
                </a:lnTo>
                <a:lnTo>
                  <a:pt x="7148" y="90679"/>
                </a:lnTo>
                <a:lnTo>
                  <a:pt x="0" y="132587"/>
                </a:lnTo>
                <a:lnTo>
                  <a:pt x="7148" y="174496"/>
                </a:lnTo>
                <a:lnTo>
                  <a:pt x="27052" y="210893"/>
                </a:lnTo>
                <a:lnTo>
                  <a:pt x="57404" y="239594"/>
                </a:lnTo>
                <a:lnTo>
                  <a:pt x="95892" y="258416"/>
                </a:lnTo>
                <a:lnTo>
                  <a:pt x="140208" y="265175"/>
                </a:lnTo>
                <a:lnTo>
                  <a:pt x="184523" y="258416"/>
                </a:lnTo>
                <a:lnTo>
                  <a:pt x="223011" y="239594"/>
                </a:lnTo>
                <a:lnTo>
                  <a:pt x="253363" y="210893"/>
                </a:lnTo>
                <a:lnTo>
                  <a:pt x="273267" y="174496"/>
                </a:lnTo>
                <a:lnTo>
                  <a:pt x="280416" y="132587"/>
                </a:lnTo>
                <a:lnTo>
                  <a:pt x="273267" y="90679"/>
                </a:lnTo>
                <a:lnTo>
                  <a:pt x="253363" y="54282"/>
                </a:lnTo>
                <a:lnTo>
                  <a:pt x="223011" y="25581"/>
                </a:lnTo>
                <a:lnTo>
                  <a:pt x="184523" y="6759"/>
                </a:lnTo>
                <a:lnTo>
                  <a:pt x="14020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77890" y="2661666"/>
            <a:ext cx="280670" cy="265430"/>
          </a:xfrm>
          <a:custGeom>
            <a:avLst/>
            <a:gdLst/>
            <a:ahLst/>
            <a:cxnLst/>
            <a:rect l="l" t="t" r="r" b="b"/>
            <a:pathLst>
              <a:path w="280670" h="265430">
                <a:moveTo>
                  <a:pt x="0" y="132587"/>
                </a:moveTo>
                <a:lnTo>
                  <a:pt x="7148" y="90679"/>
                </a:lnTo>
                <a:lnTo>
                  <a:pt x="27052" y="54282"/>
                </a:lnTo>
                <a:lnTo>
                  <a:pt x="57404" y="25581"/>
                </a:lnTo>
                <a:lnTo>
                  <a:pt x="95892" y="6759"/>
                </a:lnTo>
                <a:lnTo>
                  <a:pt x="140208" y="0"/>
                </a:lnTo>
                <a:lnTo>
                  <a:pt x="184523" y="6759"/>
                </a:lnTo>
                <a:lnTo>
                  <a:pt x="223011" y="25581"/>
                </a:lnTo>
                <a:lnTo>
                  <a:pt x="253363" y="54282"/>
                </a:lnTo>
                <a:lnTo>
                  <a:pt x="273267" y="90679"/>
                </a:lnTo>
                <a:lnTo>
                  <a:pt x="280416" y="132587"/>
                </a:lnTo>
                <a:lnTo>
                  <a:pt x="273267" y="174496"/>
                </a:lnTo>
                <a:lnTo>
                  <a:pt x="253363" y="210893"/>
                </a:lnTo>
                <a:lnTo>
                  <a:pt x="223011" y="239594"/>
                </a:lnTo>
                <a:lnTo>
                  <a:pt x="184523" y="258416"/>
                </a:lnTo>
                <a:lnTo>
                  <a:pt x="140208" y="265175"/>
                </a:lnTo>
                <a:lnTo>
                  <a:pt x="95892" y="258416"/>
                </a:lnTo>
                <a:lnTo>
                  <a:pt x="57404" y="239594"/>
                </a:lnTo>
                <a:lnTo>
                  <a:pt x="27052" y="210893"/>
                </a:lnTo>
                <a:lnTo>
                  <a:pt x="7148" y="174496"/>
                </a:lnTo>
                <a:lnTo>
                  <a:pt x="0" y="132587"/>
                </a:lnTo>
                <a:close/>
              </a:path>
            </a:pathLst>
          </a:custGeom>
          <a:ln w="19812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046152" y="2678321"/>
            <a:ext cx="205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855208" y="2901695"/>
            <a:ext cx="161232" cy="233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401311" y="2299716"/>
            <a:ext cx="785495" cy="0"/>
          </a:xfrm>
          <a:custGeom>
            <a:avLst/>
            <a:gdLst/>
            <a:ahLst/>
            <a:cxnLst/>
            <a:rect l="l" t="t" r="r" b="b"/>
            <a:pathLst>
              <a:path w="785495" h="0">
                <a:moveTo>
                  <a:pt x="0" y="0"/>
                </a:moveTo>
                <a:lnTo>
                  <a:pt x="785368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173981" y="226161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926622" y="2397251"/>
            <a:ext cx="357505" cy="260350"/>
          </a:xfrm>
          <a:custGeom>
            <a:avLst/>
            <a:gdLst/>
            <a:ahLst/>
            <a:cxnLst/>
            <a:rect l="l" t="t" r="r" b="b"/>
            <a:pathLst>
              <a:path w="357504" h="260350">
                <a:moveTo>
                  <a:pt x="357085" y="0"/>
                </a:moveTo>
                <a:lnTo>
                  <a:pt x="0" y="259816"/>
                </a:lnTo>
              </a:path>
            </a:pathLst>
          </a:custGeom>
          <a:ln w="1524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875279" y="2618789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4" h="76200">
                <a:moveTo>
                  <a:pt x="39192" y="0"/>
                </a:moveTo>
                <a:lnTo>
                  <a:pt x="0" y="75641"/>
                </a:lnTo>
                <a:lnTo>
                  <a:pt x="84023" y="61607"/>
                </a:lnTo>
                <a:lnTo>
                  <a:pt x="39192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00120" y="2316479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 h="0">
                <a:moveTo>
                  <a:pt x="626872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36618" y="22783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380994" y="2483357"/>
            <a:ext cx="114300" cy="148590"/>
          </a:xfrm>
          <a:custGeom>
            <a:avLst/>
            <a:gdLst/>
            <a:ahLst/>
            <a:cxnLst/>
            <a:rect l="l" t="t" r="r" b="b"/>
            <a:pathLst>
              <a:path w="114300" h="148589">
                <a:moveTo>
                  <a:pt x="0" y="0"/>
                </a:moveTo>
                <a:lnTo>
                  <a:pt x="114160" y="14851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438234" y="2581934"/>
            <a:ext cx="115570" cy="125730"/>
          </a:xfrm>
          <a:custGeom>
            <a:avLst/>
            <a:gdLst/>
            <a:ahLst/>
            <a:cxnLst/>
            <a:rect l="l" t="t" r="r" b="b"/>
            <a:pathLst>
              <a:path w="115570" h="125730">
                <a:moveTo>
                  <a:pt x="90627" y="0"/>
                </a:moveTo>
                <a:lnTo>
                  <a:pt x="0" y="69659"/>
                </a:lnTo>
                <a:lnTo>
                  <a:pt x="114973" y="125450"/>
                </a:lnTo>
                <a:lnTo>
                  <a:pt x="90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521452" y="2330195"/>
            <a:ext cx="455930" cy="327660"/>
          </a:xfrm>
          <a:custGeom>
            <a:avLst/>
            <a:gdLst/>
            <a:ahLst/>
            <a:cxnLst/>
            <a:rect l="l" t="t" r="r" b="b"/>
            <a:pathLst>
              <a:path w="455929" h="327660">
                <a:moveTo>
                  <a:pt x="0" y="0"/>
                </a:moveTo>
                <a:lnTo>
                  <a:pt x="455904" y="327215"/>
                </a:lnTo>
              </a:path>
            </a:pathLst>
          </a:custGeom>
          <a:ln w="1524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944819" y="2619046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4" h="75564">
                <a:moveTo>
                  <a:pt x="44437" y="0"/>
                </a:moveTo>
                <a:lnTo>
                  <a:pt x="0" y="61899"/>
                </a:lnTo>
                <a:lnTo>
                  <a:pt x="84124" y="75387"/>
                </a:lnTo>
                <a:lnTo>
                  <a:pt x="44437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2193289" y="2654509"/>
            <a:ext cx="8451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735" algn="l"/>
              </a:tabLst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heavy" sz="14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841" sz="2100" spc="7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baseline="-19841" sz="21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296912" y="2175044"/>
            <a:ext cx="205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350702" y="4315034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578927" y="3794333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16890" y="4254709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529839" y="3802272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45777" y="4278522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837689" y="4322972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56652" y="431979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620512" y="3775244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233352" y="581204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21689" y="5778709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34639" y="5326272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350577" y="5802522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674552" y="5802522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61452" y="584379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925312" y="5299244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839527" y="3522872"/>
            <a:ext cx="289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latin typeface="Times New Roman"/>
                <a:cs typeface="Times New Roman"/>
              </a:rPr>
              <a:t>u</a:t>
            </a:r>
            <a:r>
              <a:rPr dirty="0" sz="1600" spc="-10">
                <a:latin typeface="Times New Roman"/>
                <a:cs typeface="Times New Roman"/>
              </a:rPr>
              <a:t>,</a:t>
            </a:r>
            <a:r>
              <a:rPr dirty="0" sz="1600" spc="-5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736357" y="4334045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98027" y="5772358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40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78939" y="5096083"/>
            <a:ext cx="410209" cy="46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dirty="0" sz="1600" spc="-5" i="1">
                <a:latin typeface="Times New Roman"/>
                <a:cs typeface="Times New Roman"/>
              </a:rPr>
              <a:t>u</a:t>
            </a:r>
            <a:r>
              <a:rPr dirty="0" sz="1600" spc="-5">
                <a:latin typeface="Times New Roman"/>
                <a:cs typeface="Times New Roman"/>
              </a:rPr>
              <a:t>,</a:t>
            </a:r>
            <a:r>
              <a:rPr dirty="0" sz="1600" spc="-5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  <a:p>
            <a:pPr marL="217170">
              <a:lnSpc>
                <a:spcPts val="1600"/>
              </a:lnSpc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846127" y="4480133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784090" y="4940509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797040" y="4488072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312978" y="4964322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104890" y="5008772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423852" y="500559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887712" y="4461044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617903" y="4666747"/>
            <a:ext cx="387985" cy="57404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475"/>
              </a:spcBef>
            </a:pPr>
            <a:r>
              <a:rPr dirty="0" sz="1600" i="1">
                <a:latin typeface="Times New Roman"/>
                <a:cs typeface="Times New Roman"/>
              </a:rPr>
              <a:t>u</a:t>
            </a:r>
            <a:r>
              <a:rPr dirty="0" sz="1600" spc="-10">
                <a:latin typeface="Times New Roman"/>
                <a:cs typeface="Times New Roman"/>
              </a:rPr>
              <a:t>,</a:t>
            </a:r>
            <a:r>
              <a:rPr dirty="0" sz="1600" spc="-5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003662" y="5019931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85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34162" y="331698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25908">
            <a:solidFill>
              <a:srgbClr val="008080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4726940" y="1732615"/>
            <a:ext cx="13150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Original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tree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044" y="384047"/>
            <a:ext cx="539038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7014" y="532767"/>
            <a:ext cx="45897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Deletion in</a:t>
            </a:r>
            <a:r>
              <a:rPr dirty="0" spc="-50"/>
              <a:t> </a:t>
            </a:r>
            <a:r>
              <a:rPr dirty="0"/>
              <a:t>RBT</a:t>
            </a:r>
          </a:p>
        </p:txBody>
      </p:sp>
      <p:sp>
        <p:nvSpPr>
          <p:cNvPr id="4" name="object 4"/>
          <p:cNvSpPr/>
          <p:nvPr/>
        </p:nvSpPr>
        <p:spPr>
          <a:xfrm>
            <a:off x="2052827" y="1753361"/>
            <a:ext cx="6435852" cy="1770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57515" y="285756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0452" y="218287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281152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1652" y="290201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2515" y="2193988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6565" y="285756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1765" y="290201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2377" y="2193988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2340" y="285756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08320" y="1493520"/>
            <a:ext cx="1813559" cy="515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76315" y="1491996"/>
            <a:ext cx="1807463" cy="536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562600" y="1600200"/>
            <a:ext cx="1752600" cy="454025"/>
          </a:xfrm>
          <a:prstGeom prst="rect">
            <a:avLst/>
          </a:prstGeom>
          <a:solidFill>
            <a:srgbClr val="FFFFCC"/>
          </a:solidFill>
          <a:ln w="34747">
            <a:solidFill>
              <a:srgbClr val="FF99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dirty="0" sz="2000" spc="-75">
                <a:latin typeface="Palatino Linotype"/>
                <a:cs typeface="Palatino Linotype"/>
              </a:rPr>
              <a:t>To </a:t>
            </a:r>
            <a:r>
              <a:rPr dirty="0" sz="2000" spc="-5">
                <a:latin typeface="Palatino Linotype"/>
                <a:cs typeface="Palatino Linotype"/>
              </a:rPr>
              <a:t>be</a:t>
            </a:r>
            <a:r>
              <a:rPr dirty="0" sz="2000" spc="4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deleted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26507" y="1828800"/>
            <a:ext cx="336550" cy="336550"/>
          </a:xfrm>
          <a:custGeom>
            <a:avLst/>
            <a:gdLst/>
            <a:ahLst/>
            <a:cxnLst/>
            <a:rect l="l" t="t" r="r" b="b"/>
            <a:pathLst>
              <a:path w="336550" h="336550">
                <a:moveTo>
                  <a:pt x="336092" y="0"/>
                </a:moveTo>
                <a:lnTo>
                  <a:pt x="0" y="336092"/>
                </a:lnTo>
              </a:path>
            </a:pathLst>
          </a:custGeom>
          <a:ln w="12700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81600" y="2128975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26936" y="0"/>
                </a:moveTo>
                <a:lnTo>
                  <a:pt x="0" y="80822"/>
                </a:lnTo>
                <a:lnTo>
                  <a:pt x="80822" y="53873"/>
                </a:lnTo>
                <a:lnTo>
                  <a:pt x="2693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42126" y="5348478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42126" y="5348478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85915" y="5836920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199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399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199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85915" y="5836920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0" y="76199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199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399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52259" y="5800344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199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399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199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52259" y="5800344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199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199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399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46126" y="5686805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2498" y="5709899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75297" y="5686805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90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49876" y="5709899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63411" y="5527547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 h="0">
                <a:moveTo>
                  <a:pt x="0" y="0"/>
                </a:moveTo>
                <a:lnTo>
                  <a:pt x="34036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91073" y="54894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70710" y="47205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70710" y="47205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944052" y="469747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7586" y="5340858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80" h="364489">
                <a:moveTo>
                  <a:pt x="186690" y="0"/>
                </a:moveTo>
                <a:lnTo>
                  <a:pt x="137058" y="6505"/>
                </a:lnTo>
                <a:lnTo>
                  <a:pt x="92461" y="24863"/>
                </a:lnTo>
                <a:lnTo>
                  <a:pt x="54678" y="53340"/>
                </a:lnTo>
                <a:lnTo>
                  <a:pt x="25487" y="90198"/>
                </a:lnTo>
                <a:lnTo>
                  <a:pt x="6668" y="133702"/>
                </a:lnTo>
                <a:lnTo>
                  <a:pt x="0" y="182118"/>
                </a:lnTo>
                <a:lnTo>
                  <a:pt x="6668" y="230533"/>
                </a:lnTo>
                <a:lnTo>
                  <a:pt x="25487" y="274037"/>
                </a:lnTo>
                <a:lnTo>
                  <a:pt x="54678" y="310896"/>
                </a:lnTo>
                <a:lnTo>
                  <a:pt x="92461" y="339372"/>
                </a:lnTo>
                <a:lnTo>
                  <a:pt x="137058" y="357730"/>
                </a:lnTo>
                <a:lnTo>
                  <a:pt x="186690" y="364236"/>
                </a:lnTo>
                <a:lnTo>
                  <a:pt x="236321" y="357730"/>
                </a:lnTo>
                <a:lnTo>
                  <a:pt x="280918" y="339372"/>
                </a:lnTo>
                <a:lnTo>
                  <a:pt x="318701" y="310896"/>
                </a:lnTo>
                <a:lnTo>
                  <a:pt x="347892" y="274037"/>
                </a:lnTo>
                <a:lnTo>
                  <a:pt x="366711" y="230533"/>
                </a:lnTo>
                <a:lnTo>
                  <a:pt x="373380" y="182118"/>
                </a:lnTo>
                <a:lnTo>
                  <a:pt x="366711" y="133702"/>
                </a:lnTo>
                <a:lnTo>
                  <a:pt x="347892" y="90198"/>
                </a:lnTo>
                <a:lnTo>
                  <a:pt x="318701" y="53340"/>
                </a:lnTo>
                <a:lnTo>
                  <a:pt x="280918" y="24863"/>
                </a:lnTo>
                <a:lnTo>
                  <a:pt x="236321" y="6505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7586" y="5340858"/>
            <a:ext cx="373380" cy="364490"/>
          </a:xfrm>
          <a:custGeom>
            <a:avLst/>
            <a:gdLst/>
            <a:ahLst/>
            <a:cxnLst/>
            <a:rect l="l" t="t" r="r" b="b"/>
            <a:pathLst>
              <a:path w="373380" h="364489">
                <a:moveTo>
                  <a:pt x="0" y="182118"/>
                </a:moveTo>
                <a:lnTo>
                  <a:pt x="6668" y="133702"/>
                </a:lnTo>
                <a:lnTo>
                  <a:pt x="25487" y="90198"/>
                </a:lnTo>
                <a:lnTo>
                  <a:pt x="54678" y="53340"/>
                </a:lnTo>
                <a:lnTo>
                  <a:pt x="92461" y="24863"/>
                </a:lnTo>
                <a:lnTo>
                  <a:pt x="137058" y="6505"/>
                </a:lnTo>
                <a:lnTo>
                  <a:pt x="186690" y="0"/>
                </a:lnTo>
                <a:lnTo>
                  <a:pt x="236321" y="6505"/>
                </a:lnTo>
                <a:lnTo>
                  <a:pt x="280918" y="24863"/>
                </a:lnTo>
                <a:lnTo>
                  <a:pt x="318701" y="53340"/>
                </a:lnTo>
                <a:lnTo>
                  <a:pt x="347892" y="90198"/>
                </a:lnTo>
                <a:lnTo>
                  <a:pt x="366711" y="133702"/>
                </a:lnTo>
                <a:lnTo>
                  <a:pt x="373380" y="182118"/>
                </a:lnTo>
                <a:lnTo>
                  <a:pt x="366711" y="230533"/>
                </a:lnTo>
                <a:lnTo>
                  <a:pt x="347892" y="274037"/>
                </a:lnTo>
                <a:lnTo>
                  <a:pt x="318701" y="310896"/>
                </a:lnTo>
                <a:lnTo>
                  <a:pt x="280918" y="339372"/>
                </a:lnTo>
                <a:lnTo>
                  <a:pt x="236321" y="357730"/>
                </a:lnTo>
                <a:lnTo>
                  <a:pt x="186690" y="364236"/>
                </a:lnTo>
                <a:lnTo>
                  <a:pt x="137058" y="357730"/>
                </a:lnTo>
                <a:lnTo>
                  <a:pt x="92461" y="339372"/>
                </a:lnTo>
                <a:lnTo>
                  <a:pt x="54678" y="310896"/>
                </a:lnTo>
                <a:lnTo>
                  <a:pt x="25487" y="274037"/>
                </a:lnTo>
                <a:lnTo>
                  <a:pt x="6668" y="230533"/>
                </a:lnTo>
                <a:lnTo>
                  <a:pt x="0" y="18211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6427" y="5623559"/>
            <a:ext cx="178308" cy="364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46453" y="53941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0"/>
                </a:lnTo>
                <a:lnTo>
                  <a:pt x="92089" y="24654"/>
                </a:lnTo>
                <a:lnTo>
                  <a:pt x="54459" y="52892"/>
                </a:lnTo>
                <a:lnTo>
                  <a:pt x="25385" y="89441"/>
                </a:lnTo>
                <a:lnTo>
                  <a:pt x="6641" y="132582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2"/>
                </a:lnTo>
                <a:lnTo>
                  <a:pt x="346470" y="89441"/>
                </a:lnTo>
                <a:lnTo>
                  <a:pt x="317396" y="52892"/>
                </a:lnTo>
                <a:lnTo>
                  <a:pt x="279766" y="24654"/>
                </a:lnTo>
                <a:lnTo>
                  <a:pt x="235353" y="6450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46453" y="53941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3"/>
                </a:moveTo>
                <a:lnTo>
                  <a:pt x="6641" y="132582"/>
                </a:lnTo>
                <a:lnTo>
                  <a:pt x="25385" y="89441"/>
                </a:lnTo>
                <a:lnTo>
                  <a:pt x="54459" y="52892"/>
                </a:lnTo>
                <a:lnTo>
                  <a:pt x="92089" y="24654"/>
                </a:lnTo>
                <a:lnTo>
                  <a:pt x="136502" y="6450"/>
                </a:lnTo>
                <a:lnTo>
                  <a:pt x="185928" y="0"/>
                </a:lnTo>
                <a:lnTo>
                  <a:pt x="235353" y="6450"/>
                </a:lnTo>
                <a:lnTo>
                  <a:pt x="279766" y="24654"/>
                </a:lnTo>
                <a:lnTo>
                  <a:pt x="317396" y="52892"/>
                </a:lnTo>
                <a:lnTo>
                  <a:pt x="346470" y="89441"/>
                </a:lnTo>
                <a:lnTo>
                  <a:pt x="365214" y="132582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35940" y="5326126"/>
            <a:ext cx="11309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0255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44" sz="3000" spc="7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baseline="-19444" sz="3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90244" y="5881115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90244" y="5881115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55064" y="5844540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80" h="152400">
                <a:moveTo>
                  <a:pt x="78486" y="0"/>
                </a:moveTo>
                <a:lnTo>
                  <a:pt x="47936" y="5987"/>
                </a:lnTo>
                <a:lnTo>
                  <a:pt x="22988" y="22317"/>
                </a:lnTo>
                <a:lnTo>
                  <a:pt x="6168" y="46537"/>
                </a:lnTo>
                <a:lnTo>
                  <a:pt x="0" y="76200"/>
                </a:lnTo>
                <a:lnTo>
                  <a:pt x="6168" y="105862"/>
                </a:lnTo>
                <a:lnTo>
                  <a:pt x="22988" y="130082"/>
                </a:lnTo>
                <a:lnTo>
                  <a:pt x="47936" y="146412"/>
                </a:lnTo>
                <a:lnTo>
                  <a:pt x="78486" y="152400"/>
                </a:lnTo>
                <a:lnTo>
                  <a:pt x="109035" y="146412"/>
                </a:lnTo>
                <a:lnTo>
                  <a:pt x="133983" y="130082"/>
                </a:lnTo>
                <a:lnTo>
                  <a:pt x="150803" y="105862"/>
                </a:lnTo>
                <a:lnTo>
                  <a:pt x="156972" y="76200"/>
                </a:lnTo>
                <a:lnTo>
                  <a:pt x="150803" y="46537"/>
                </a:lnTo>
                <a:lnTo>
                  <a:pt x="133983" y="22317"/>
                </a:lnTo>
                <a:lnTo>
                  <a:pt x="109035" y="5987"/>
                </a:lnTo>
                <a:lnTo>
                  <a:pt x="78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55064" y="5844540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80" h="152400">
                <a:moveTo>
                  <a:pt x="0" y="76200"/>
                </a:moveTo>
                <a:lnTo>
                  <a:pt x="6168" y="46537"/>
                </a:lnTo>
                <a:lnTo>
                  <a:pt x="22988" y="22317"/>
                </a:lnTo>
                <a:lnTo>
                  <a:pt x="47936" y="5987"/>
                </a:lnTo>
                <a:lnTo>
                  <a:pt x="78486" y="0"/>
                </a:lnTo>
                <a:lnTo>
                  <a:pt x="109035" y="5987"/>
                </a:lnTo>
                <a:lnTo>
                  <a:pt x="133983" y="22317"/>
                </a:lnTo>
                <a:lnTo>
                  <a:pt x="150803" y="46537"/>
                </a:lnTo>
                <a:lnTo>
                  <a:pt x="156972" y="76200"/>
                </a:lnTo>
                <a:lnTo>
                  <a:pt x="150803" y="105862"/>
                </a:lnTo>
                <a:lnTo>
                  <a:pt x="133983" y="130082"/>
                </a:lnTo>
                <a:lnTo>
                  <a:pt x="109035" y="146412"/>
                </a:lnTo>
                <a:lnTo>
                  <a:pt x="78486" y="152400"/>
                </a:lnTo>
                <a:lnTo>
                  <a:pt x="47936" y="146412"/>
                </a:lnTo>
                <a:lnTo>
                  <a:pt x="22988" y="130082"/>
                </a:lnTo>
                <a:lnTo>
                  <a:pt x="6168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50454" y="5731002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90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306827" y="5754095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78102" y="5731002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90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52679" y="5754095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17257" y="4944617"/>
            <a:ext cx="949325" cy="454659"/>
          </a:xfrm>
          <a:custGeom>
            <a:avLst/>
            <a:gdLst/>
            <a:ahLst/>
            <a:cxnLst/>
            <a:rect l="l" t="t" r="r" b="b"/>
            <a:pathLst>
              <a:path w="949325" h="454660">
                <a:moveTo>
                  <a:pt x="948880" y="0"/>
                </a:moveTo>
                <a:lnTo>
                  <a:pt x="0" y="45417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31339" y="5339017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69" h="103504">
                <a:moveTo>
                  <a:pt x="78422" y="0"/>
                </a:moveTo>
                <a:lnTo>
                  <a:pt x="0" y="100901"/>
                </a:lnTo>
                <a:lnTo>
                  <a:pt x="127774" y="103098"/>
                </a:lnTo>
                <a:lnTo>
                  <a:pt x="7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93877" y="55351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31820" y="471982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31820" y="471982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206114" y="4708588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44111" y="5315711"/>
            <a:ext cx="193548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47138" y="53941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0"/>
                </a:lnTo>
                <a:lnTo>
                  <a:pt x="92089" y="24654"/>
                </a:lnTo>
                <a:lnTo>
                  <a:pt x="54459" y="52892"/>
                </a:lnTo>
                <a:lnTo>
                  <a:pt x="25385" y="89441"/>
                </a:lnTo>
                <a:lnTo>
                  <a:pt x="6641" y="132582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2"/>
                </a:lnTo>
                <a:lnTo>
                  <a:pt x="346470" y="89441"/>
                </a:lnTo>
                <a:lnTo>
                  <a:pt x="317396" y="52892"/>
                </a:lnTo>
                <a:lnTo>
                  <a:pt x="279766" y="24654"/>
                </a:lnTo>
                <a:lnTo>
                  <a:pt x="235353" y="6450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47138" y="5394197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3"/>
                </a:moveTo>
                <a:lnTo>
                  <a:pt x="6641" y="132582"/>
                </a:lnTo>
                <a:lnTo>
                  <a:pt x="25385" y="89441"/>
                </a:lnTo>
                <a:lnTo>
                  <a:pt x="54459" y="52892"/>
                </a:lnTo>
                <a:lnTo>
                  <a:pt x="92089" y="24654"/>
                </a:lnTo>
                <a:lnTo>
                  <a:pt x="136502" y="6450"/>
                </a:lnTo>
                <a:lnTo>
                  <a:pt x="185928" y="0"/>
                </a:lnTo>
                <a:lnTo>
                  <a:pt x="235353" y="6450"/>
                </a:lnTo>
                <a:lnTo>
                  <a:pt x="279766" y="24654"/>
                </a:lnTo>
                <a:lnTo>
                  <a:pt x="317396" y="52892"/>
                </a:lnTo>
                <a:lnTo>
                  <a:pt x="346470" y="89441"/>
                </a:lnTo>
                <a:lnTo>
                  <a:pt x="365214" y="132582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285364" y="5416613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90927" y="5881115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090927" y="5881115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55748" y="5844540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200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400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200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55748" y="5844540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200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200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400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251138" y="5731002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07511" y="5754095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78785" y="5731002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453363" y="5754095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07814" y="46855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07814" y="46855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277361" y="4267961"/>
            <a:ext cx="0" cy="356235"/>
          </a:xfrm>
          <a:custGeom>
            <a:avLst/>
            <a:gdLst/>
            <a:ahLst/>
            <a:cxnLst/>
            <a:rect l="l" t="t" r="r" b="b"/>
            <a:pathLst>
              <a:path w="0" h="356235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220218" y="460476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77078" y="5348478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77078" y="5348478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615940" y="5372163"/>
            <a:ext cx="1047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240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16296" y="5667755"/>
            <a:ext cx="224304" cy="3261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88435" y="4852415"/>
            <a:ext cx="1059815" cy="0"/>
          </a:xfrm>
          <a:custGeom>
            <a:avLst/>
            <a:gdLst/>
            <a:ahLst/>
            <a:cxnLst/>
            <a:rect l="l" t="t" r="r" b="b"/>
            <a:pathLst>
              <a:path w="1059814" h="0">
                <a:moveTo>
                  <a:pt x="0" y="0"/>
                </a:moveTo>
                <a:lnTo>
                  <a:pt x="1059688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535425" y="481431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193311" y="4988814"/>
            <a:ext cx="464820" cy="348615"/>
          </a:xfrm>
          <a:custGeom>
            <a:avLst/>
            <a:gdLst/>
            <a:ahLst/>
            <a:cxnLst/>
            <a:rect l="l" t="t" r="r" b="b"/>
            <a:pathLst>
              <a:path w="464820" h="348614">
                <a:moveTo>
                  <a:pt x="464794" y="0"/>
                </a:moveTo>
                <a:lnTo>
                  <a:pt x="0" y="3482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117082" y="5279920"/>
            <a:ext cx="126364" cy="114300"/>
          </a:xfrm>
          <a:custGeom>
            <a:avLst/>
            <a:gdLst/>
            <a:ahLst/>
            <a:cxnLst/>
            <a:rect l="l" t="t" r="r" b="b"/>
            <a:pathLst>
              <a:path w="126364" h="114300">
                <a:moveTo>
                  <a:pt x="57200" y="0"/>
                </a:moveTo>
                <a:lnTo>
                  <a:pt x="0" y="114274"/>
                </a:lnTo>
                <a:lnTo>
                  <a:pt x="125742" y="91465"/>
                </a:lnTo>
                <a:lnTo>
                  <a:pt x="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973573" y="4898897"/>
            <a:ext cx="596900" cy="439420"/>
          </a:xfrm>
          <a:custGeom>
            <a:avLst/>
            <a:gdLst/>
            <a:ahLst/>
            <a:cxnLst/>
            <a:rect l="l" t="t" r="r" b="b"/>
            <a:pathLst>
              <a:path w="596900" h="439420">
                <a:moveTo>
                  <a:pt x="0" y="0"/>
                </a:moveTo>
                <a:lnTo>
                  <a:pt x="596874" y="4388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21239" y="5280441"/>
            <a:ext cx="126364" cy="114300"/>
          </a:xfrm>
          <a:custGeom>
            <a:avLst/>
            <a:gdLst/>
            <a:ahLst/>
            <a:cxnLst/>
            <a:rect l="l" t="t" r="r" b="b"/>
            <a:pathLst>
              <a:path w="126364" h="114300">
                <a:moveTo>
                  <a:pt x="67716" y="0"/>
                </a:moveTo>
                <a:lnTo>
                  <a:pt x="0" y="92087"/>
                </a:lnTo>
                <a:lnTo>
                  <a:pt x="125945" y="113753"/>
                </a:lnTo>
                <a:lnTo>
                  <a:pt x="67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273300" y="4876800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8509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209797" y="48386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34361" y="5106161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0" y="0"/>
                </a:moveTo>
                <a:lnTo>
                  <a:pt x="171450" y="228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248668" y="5285230"/>
            <a:ext cx="114300" cy="125730"/>
          </a:xfrm>
          <a:custGeom>
            <a:avLst/>
            <a:gdLst/>
            <a:ahLst/>
            <a:cxnLst/>
            <a:rect l="l" t="t" r="r" b="b"/>
            <a:pathLst>
              <a:path w="114300" h="125729">
                <a:moveTo>
                  <a:pt x="91439" y="0"/>
                </a:moveTo>
                <a:lnTo>
                  <a:pt x="0" y="68580"/>
                </a:lnTo>
                <a:lnTo>
                  <a:pt x="114299" y="125730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4645977" y="4445000"/>
            <a:ext cx="281940" cy="594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5085">
              <a:lnSpc>
                <a:spcPts val="2240"/>
              </a:lnSpc>
              <a:spcBef>
                <a:spcPts val="100"/>
              </a:spcBef>
            </a:pPr>
            <a:r>
              <a:rPr dirty="0" sz="2000">
                <a:latin typeface="Symbol"/>
                <a:cs typeface="Symbol"/>
              </a:rPr>
              <a:t></a:t>
            </a:r>
            <a:endParaRPr sz="2000">
              <a:latin typeface="Symbol"/>
              <a:cs typeface="Symbol"/>
            </a:endParaRPr>
          </a:p>
          <a:p>
            <a:pPr algn="ctr">
              <a:lnSpc>
                <a:spcPts val="2240"/>
              </a:lnSpc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791200" y="4267200"/>
            <a:ext cx="2514600" cy="758825"/>
          </a:xfrm>
          <a:prstGeom prst="rect">
            <a:avLst/>
          </a:prstGeom>
          <a:solidFill>
            <a:srgbClr val="CCFFCC"/>
          </a:solidFill>
          <a:ln w="34747">
            <a:solidFill>
              <a:srgbClr val="008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ts val="2395"/>
              </a:lnSpc>
              <a:spcBef>
                <a:spcPts val="300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black </a:t>
            </a:r>
            <a:r>
              <a:rPr dirty="0" sz="2000">
                <a:latin typeface="Times New Roman"/>
                <a:cs typeface="Times New Roman"/>
              </a:rPr>
              <a:t>height of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</a:t>
            </a:r>
            <a:endParaRPr sz="2000">
              <a:latin typeface="Symbol"/>
              <a:cs typeface="Symbol"/>
            </a:endParaRPr>
          </a:p>
          <a:p>
            <a:pPr marL="90805">
              <a:lnSpc>
                <a:spcPts val="2395"/>
              </a:lnSpc>
            </a:pP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not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well-defined</a:t>
            </a:r>
            <a:r>
              <a:rPr dirty="0" sz="2000" spc="-8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167388" y="4648200"/>
            <a:ext cx="624205" cy="139065"/>
          </a:xfrm>
          <a:custGeom>
            <a:avLst/>
            <a:gdLst/>
            <a:ahLst/>
            <a:cxnLst/>
            <a:rect l="l" t="t" r="r" b="b"/>
            <a:pathLst>
              <a:path w="624204" h="139064">
                <a:moveTo>
                  <a:pt x="623811" y="0"/>
                </a:moveTo>
                <a:lnTo>
                  <a:pt x="0" y="138620"/>
                </a:lnTo>
              </a:path>
            </a:pathLst>
          </a:custGeom>
          <a:ln w="12700">
            <a:solidFill>
              <a:srgbClr val="33996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105401" y="4746873"/>
            <a:ext cx="83185" cy="74930"/>
          </a:xfrm>
          <a:custGeom>
            <a:avLst/>
            <a:gdLst/>
            <a:ahLst/>
            <a:cxnLst/>
            <a:rect l="l" t="t" r="r" b="b"/>
            <a:pathLst>
              <a:path w="83185" h="74929">
                <a:moveTo>
                  <a:pt x="66116" y="0"/>
                </a:moveTo>
                <a:lnTo>
                  <a:pt x="0" y="53721"/>
                </a:lnTo>
                <a:lnTo>
                  <a:pt x="82651" y="74383"/>
                </a:lnTo>
                <a:lnTo>
                  <a:pt x="66116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3279140" y="5434076"/>
            <a:ext cx="14757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black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depth=1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422135" y="5967524"/>
            <a:ext cx="14757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black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depth=2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71727" y="3101340"/>
            <a:ext cx="771131" cy="16535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14312" y="3124200"/>
            <a:ext cx="685887" cy="15681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231140" y="3375152"/>
            <a:ext cx="1593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2F5897"/>
                </a:solidFill>
                <a:latin typeface="Times New Roman"/>
                <a:cs typeface="Times New Roman"/>
              </a:rPr>
              <a:t>one</a:t>
            </a:r>
            <a:r>
              <a:rPr dirty="0" sz="2400" spc="-75" b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F5897"/>
                </a:solidFill>
                <a:latin typeface="Times New Roman"/>
                <a:cs typeface="Times New Roman"/>
              </a:rPr>
              <a:t>deletion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4" name="object 9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24" y="0"/>
            <a:ext cx="5629655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81471" y="0"/>
            <a:ext cx="1028698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84164" y="0"/>
            <a:ext cx="2532886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320" y="699516"/>
            <a:ext cx="3259835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8794" y="112800"/>
            <a:ext cx="6585584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075814" marR="5080" indent="-206375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Procedure of Red-Black  Deletion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35940" y="1759988"/>
            <a:ext cx="7806690" cy="39027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17500" marR="627380" indent="-317500">
              <a:lnSpc>
                <a:spcPts val="2590"/>
              </a:lnSpc>
              <a:spcBef>
                <a:spcPts val="425"/>
              </a:spcBef>
              <a:buAutoNum type="arabicPeriod"/>
              <a:tabLst>
                <a:tab pos="3175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Do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standard BST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search to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locate the node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be  logically deleted,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call it</a:t>
            </a:r>
            <a:r>
              <a:rPr dirty="0" sz="24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u</a:t>
            </a:r>
            <a:endParaRPr sz="2400">
              <a:latin typeface="Palatino Linotype"/>
              <a:cs typeface="Palatino Linotype"/>
            </a:endParaRPr>
          </a:p>
          <a:p>
            <a:pPr marL="317500" marR="5080" indent="-317500">
              <a:lnSpc>
                <a:spcPts val="2590"/>
              </a:lnSpc>
              <a:spcBef>
                <a:spcPts val="1445"/>
              </a:spcBef>
              <a:buAutoNum type="arabicPeriod"/>
              <a:tabLst>
                <a:tab pos="3175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right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child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u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an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external node, identify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u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as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node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be structurally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deleted.</a:t>
            </a:r>
            <a:endParaRPr sz="2400">
              <a:latin typeface="Palatino Linotype"/>
              <a:cs typeface="Palatino Linotype"/>
            </a:endParaRPr>
          </a:p>
          <a:p>
            <a:pPr marL="317500" marR="38735" indent="-317500">
              <a:lnSpc>
                <a:spcPct val="90300"/>
              </a:lnSpc>
              <a:spcBef>
                <a:spcPts val="1395"/>
              </a:spcBef>
              <a:buAutoNum type="arabicPeriod"/>
              <a:tabLst>
                <a:tab pos="3175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right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child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u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an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internal node, find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the tree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successor of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u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 call it </a:t>
            </a:r>
            <a:r>
              <a:rPr dirty="0" sz="2400" spc="5" b="1">
                <a:solidFill>
                  <a:srgbClr val="3E3E3E"/>
                </a:solidFill>
                <a:latin typeface="Symbol"/>
                <a:cs typeface="Symbol"/>
              </a:rPr>
              <a:t></a:t>
            </a:r>
            <a:r>
              <a:rPr dirty="0" sz="2400" spc="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copy the key and  information from 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</a:t>
            </a:r>
            <a:r>
              <a:rPr dirty="0" sz="2400" spc="-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u.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(color of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u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not changed)  Identify 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</a:t>
            </a:r>
            <a:r>
              <a:rPr dirty="0" sz="2400" spc="-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node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be deleted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structurally.</a:t>
            </a:r>
            <a:endParaRPr sz="2400">
              <a:latin typeface="Palatino Linotype"/>
              <a:cs typeface="Palatino Linotype"/>
            </a:endParaRPr>
          </a:p>
          <a:p>
            <a:pPr marL="317500" marR="920115" indent="-317500">
              <a:lnSpc>
                <a:spcPts val="2590"/>
              </a:lnSpc>
              <a:spcBef>
                <a:spcPts val="1455"/>
              </a:spcBef>
              <a:buAutoNum type="arabicPeriod"/>
              <a:tabLst>
                <a:tab pos="3175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Carry out the structural deletion and repair any  imbalance of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black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height.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008" y="384047"/>
            <a:ext cx="82524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947" y="532767"/>
            <a:ext cx="74523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Imbalance of Black</a:t>
            </a:r>
            <a:r>
              <a:rPr dirty="0" spc="-35"/>
              <a:t> </a:t>
            </a:r>
            <a:r>
              <a:rPr dirty="0" spc="-5"/>
              <a:t>Height</a:t>
            </a:r>
          </a:p>
        </p:txBody>
      </p:sp>
      <p:sp>
        <p:nvSpPr>
          <p:cNvPr id="4" name="object 4"/>
          <p:cNvSpPr/>
          <p:nvPr/>
        </p:nvSpPr>
        <p:spPr>
          <a:xfrm>
            <a:off x="4648200" y="4648200"/>
            <a:ext cx="4267200" cy="1981200"/>
          </a:xfrm>
          <a:custGeom>
            <a:avLst/>
            <a:gdLst/>
            <a:ahLst/>
            <a:cxnLst/>
            <a:rect l="l" t="t" r="r" b="b"/>
            <a:pathLst>
              <a:path w="4267200" h="1981200">
                <a:moveTo>
                  <a:pt x="0" y="0"/>
                </a:moveTo>
                <a:lnTo>
                  <a:pt x="4267200" y="0"/>
                </a:lnTo>
                <a:lnTo>
                  <a:pt x="4267200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solidFill>
            <a:srgbClr val="758085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9000" y="3200400"/>
            <a:ext cx="2743200" cy="1752600"/>
          </a:xfrm>
          <a:custGeom>
            <a:avLst/>
            <a:gdLst/>
            <a:ahLst/>
            <a:cxnLst/>
            <a:rect l="l" t="t" r="r" b="b"/>
            <a:pathLst>
              <a:path w="2743200" h="1752600">
                <a:moveTo>
                  <a:pt x="0" y="0"/>
                </a:moveTo>
                <a:lnTo>
                  <a:pt x="2743200" y="0"/>
                </a:lnTo>
                <a:lnTo>
                  <a:pt x="27432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68422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6400" y="4876800"/>
            <a:ext cx="2667000" cy="1676400"/>
          </a:xfrm>
          <a:custGeom>
            <a:avLst/>
            <a:gdLst/>
            <a:ahLst/>
            <a:cxnLst/>
            <a:rect l="l" t="t" r="r" b="b"/>
            <a:pathLst>
              <a:path w="2667000" h="1676400">
                <a:moveTo>
                  <a:pt x="0" y="0"/>
                </a:moveTo>
                <a:lnTo>
                  <a:pt x="2667000" y="0"/>
                </a:lnTo>
                <a:lnTo>
                  <a:pt x="2667000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" y="3200400"/>
            <a:ext cx="2667000" cy="1752600"/>
          </a:xfrm>
          <a:custGeom>
            <a:avLst/>
            <a:gdLst/>
            <a:ahLst/>
            <a:cxnLst/>
            <a:rect l="l" t="t" r="r" b="b"/>
            <a:pathLst>
              <a:path w="2667000" h="1752600">
                <a:moveTo>
                  <a:pt x="0" y="0"/>
                </a:moveTo>
                <a:lnTo>
                  <a:pt x="2667000" y="0"/>
                </a:lnTo>
                <a:lnTo>
                  <a:pt x="26670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19427" y="1780032"/>
            <a:ext cx="6435852" cy="1362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49115" y="1812988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3165" y="247656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4115" y="247656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8977" y="1812988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8940" y="247656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7052" y="180187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243052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8252" y="252101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8365" y="252101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13610" y="41155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13610" y="41155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64727" y="4100576"/>
            <a:ext cx="269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7400" y="4604003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57400" y="4604003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5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22220" y="4567428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200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400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200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22220" y="4567428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200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200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400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17610" y="4453890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73983" y="4476983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45257" y="4453890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19835" y="4476983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1009" y="416890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1009" y="416890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12127" y="4192651"/>
            <a:ext cx="269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4800" y="4657344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199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399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199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4800" y="4657344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0" y="76199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199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399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9619" y="4620767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199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399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199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9619" y="4620767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199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199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399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5010" y="4507229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90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1383" y="4530323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2658" y="4507229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90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7235" y="4530323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47394" y="3505961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40" h="363220">
                <a:moveTo>
                  <a:pt x="185166" y="0"/>
                </a:moveTo>
                <a:lnTo>
                  <a:pt x="135942" y="6477"/>
                </a:lnTo>
                <a:lnTo>
                  <a:pt x="91710" y="24759"/>
                </a:lnTo>
                <a:lnTo>
                  <a:pt x="54235" y="53116"/>
                </a:lnTo>
                <a:lnTo>
                  <a:pt x="25281" y="89820"/>
                </a:lnTo>
                <a:lnTo>
                  <a:pt x="6614" y="133142"/>
                </a:lnTo>
                <a:lnTo>
                  <a:pt x="0" y="181356"/>
                </a:lnTo>
                <a:lnTo>
                  <a:pt x="6614" y="229569"/>
                </a:lnTo>
                <a:lnTo>
                  <a:pt x="25281" y="272891"/>
                </a:lnTo>
                <a:lnTo>
                  <a:pt x="54235" y="309595"/>
                </a:lnTo>
                <a:lnTo>
                  <a:pt x="91710" y="337952"/>
                </a:lnTo>
                <a:lnTo>
                  <a:pt x="135942" y="356234"/>
                </a:lnTo>
                <a:lnTo>
                  <a:pt x="185166" y="362712"/>
                </a:lnTo>
                <a:lnTo>
                  <a:pt x="234389" y="356234"/>
                </a:lnTo>
                <a:lnTo>
                  <a:pt x="278621" y="337952"/>
                </a:lnTo>
                <a:lnTo>
                  <a:pt x="316096" y="309595"/>
                </a:lnTo>
                <a:lnTo>
                  <a:pt x="345050" y="272891"/>
                </a:lnTo>
                <a:lnTo>
                  <a:pt x="363717" y="229569"/>
                </a:lnTo>
                <a:lnTo>
                  <a:pt x="370332" y="181356"/>
                </a:lnTo>
                <a:lnTo>
                  <a:pt x="363717" y="133142"/>
                </a:lnTo>
                <a:lnTo>
                  <a:pt x="345050" y="89820"/>
                </a:lnTo>
                <a:lnTo>
                  <a:pt x="316096" y="53116"/>
                </a:lnTo>
                <a:lnTo>
                  <a:pt x="278621" y="24759"/>
                </a:lnTo>
                <a:lnTo>
                  <a:pt x="234389" y="6477"/>
                </a:lnTo>
                <a:lnTo>
                  <a:pt x="1851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47394" y="3505961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40" h="363220">
                <a:moveTo>
                  <a:pt x="0" y="181356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6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2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6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77161" y="41917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3200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2891" y="3809238"/>
            <a:ext cx="464820" cy="348615"/>
          </a:xfrm>
          <a:custGeom>
            <a:avLst/>
            <a:gdLst/>
            <a:ahLst/>
            <a:cxnLst/>
            <a:rect l="l" t="t" r="r" b="b"/>
            <a:pathLst>
              <a:path w="464819" h="348614">
                <a:moveTo>
                  <a:pt x="464794" y="0"/>
                </a:moveTo>
                <a:lnTo>
                  <a:pt x="0" y="3482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6660" y="4100344"/>
            <a:ext cx="126364" cy="114300"/>
          </a:xfrm>
          <a:custGeom>
            <a:avLst/>
            <a:gdLst/>
            <a:ahLst/>
            <a:cxnLst/>
            <a:rect l="l" t="t" r="r" b="b"/>
            <a:pathLst>
              <a:path w="126365" h="114300">
                <a:moveTo>
                  <a:pt x="57200" y="0"/>
                </a:moveTo>
                <a:lnTo>
                  <a:pt x="0" y="114274"/>
                </a:lnTo>
                <a:lnTo>
                  <a:pt x="125742" y="91465"/>
                </a:lnTo>
                <a:lnTo>
                  <a:pt x="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10867" y="3718559"/>
            <a:ext cx="624205" cy="457834"/>
          </a:xfrm>
          <a:custGeom>
            <a:avLst/>
            <a:gdLst/>
            <a:ahLst/>
            <a:cxnLst/>
            <a:rect l="l" t="t" r="r" b="b"/>
            <a:pathLst>
              <a:path w="624205" h="457835">
                <a:moveTo>
                  <a:pt x="0" y="0"/>
                </a:moveTo>
                <a:lnTo>
                  <a:pt x="623938" y="457733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02028" y="4138063"/>
            <a:ext cx="84455" cy="76200"/>
          </a:xfrm>
          <a:custGeom>
            <a:avLst/>
            <a:gdLst/>
            <a:ahLst/>
            <a:cxnLst/>
            <a:rect l="l" t="t" r="r" b="b"/>
            <a:pathLst>
              <a:path w="84455" h="76200">
                <a:moveTo>
                  <a:pt x="45072" y="0"/>
                </a:moveTo>
                <a:lnTo>
                  <a:pt x="0" y="61442"/>
                </a:lnTo>
                <a:lnTo>
                  <a:pt x="83972" y="75793"/>
                </a:lnTo>
                <a:lnTo>
                  <a:pt x="450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5800" y="373380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43002" y="36956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20040" y="3072485"/>
            <a:ext cx="1247140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r" marR="61594">
              <a:lnSpc>
                <a:spcPct val="100000"/>
              </a:lnSpc>
              <a:spcBef>
                <a:spcPts val="700"/>
              </a:spcBef>
            </a:pPr>
            <a:r>
              <a:rPr dirty="0" sz="2000" spc="-5" b="1">
                <a:latin typeface="Times New Roman"/>
                <a:cs typeface="Times New Roman"/>
              </a:rPr>
              <a:t>deleting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6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582161" y="57919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32004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97785" y="51061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97785" y="51061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068573" y="5769102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185166" y="0"/>
                </a:moveTo>
                <a:lnTo>
                  <a:pt x="135942" y="6477"/>
                </a:lnTo>
                <a:lnTo>
                  <a:pt x="91710" y="24759"/>
                </a:lnTo>
                <a:lnTo>
                  <a:pt x="54235" y="53116"/>
                </a:lnTo>
                <a:lnTo>
                  <a:pt x="25281" y="89820"/>
                </a:lnTo>
                <a:lnTo>
                  <a:pt x="6614" y="133142"/>
                </a:lnTo>
                <a:lnTo>
                  <a:pt x="0" y="181356"/>
                </a:lnTo>
                <a:lnTo>
                  <a:pt x="6614" y="229569"/>
                </a:lnTo>
                <a:lnTo>
                  <a:pt x="25281" y="272891"/>
                </a:lnTo>
                <a:lnTo>
                  <a:pt x="54235" y="309595"/>
                </a:lnTo>
                <a:lnTo>
                  <a:pt x="91710" y="337952"/>
                </a:lnTo>
                <a:lnTo>
                  <a:pt x="135942" y="356234"/>
                </a:lnTo>
                <a:lnTo>
                  <a:pt x="185166" y="362712"/>
                </a:lnTo>
                <a:lnTo>
                  <a:pt x="234389" y="356234"/>
                </a:lnTo>
                <a:lnTo>
                  <a:pt x="278621" y="337952"/>
                </a:lnTo>
                <a:lnTo>
                  <a:pt x="316096" y="309595"/>
                </a:lnTo>
                <a:lnTo>
                  <a:pt x="345050" y="272891"/>
                </a:lnTo>
                <a:lnTo>
                  <a:pt x="363717" y="229569"/>
                </a:lnTo>
                <a:lnTo>
                  <a:pt x="370332" y="181356"/>
                </a:lnTo>
                <a:lnTo>
                  <a:pt x="363717" y="133142"/>
                </a:lnTo>
                <a:lnTo>
                  <a:pt x="345050" y="89820"/>
                </a:lnTo>
                <a:lnTo>
                  <a:pt x="316096" y="53116"/>
                </a:lnTo>
                <a:lnTo>
                  <a:pt x="278621" y="24759"/>
                </a:lnTo>
                <a:lnTo>
                  <a:pt x="234389" y="6477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68573" y="5769102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0" y="181356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6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2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6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118802" y="5792851"/>
            <a:ext cx="269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906267" y="6088379"/>
            <a:ext cx="224900" cy="326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63545" y="5319521"/>
            <a:ext cx="596900" cy="439420"/>
          </a:xfrm>
          <a:custGeom>
            <a:avLst/>
            <a:gdLst/>
            <a:ahLst/>
            <a:cxnLst/>
            <a:rect l="l" t="t" r="r" b="b"/>
            <a:pathLst>
              <a:path w="596900" h="439420">
                <a:moveTo>
                  <a:pt x="0" y="0"/>
                </a:moveTo>
                <a:lnTo>
                  <a:pt x="596874" y="4388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11211" y="5701065"/>
            <a:ext cx="126364" cy="114300"/>
          </a:xfrm>
          <a:custGeom>
            <a:avLst/>
            <a:gdLst/>
            <a:ahLst/>
            <a:cxnLst/>
            <a:rect l="l" t="t" r="r" b="b"/>
            <a:pathLst>
              <a:path w="126364" h="114300">
                <a:moveTo>
                  <a:pt x="67716" y="0"/>
                </a:moveTo>
                <a:lnTo>
                  <a:pt x="0" y="92087"/>
                </a:lnTo>
                <a:lnTo>
                  <a:pt x="125945" y="113753"/>
                </a:lnTo>
                <a:lnTo>
                  <a:pt x="67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52600" y="525780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981202" y="52196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148839" y="5129276"/>
            <a:ext cx="18757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80	</a:t>
            </a:r>
            <a:r>
              <a:rPr dirty="0" sz="2000" spc="-5" b="1">
                <a:latin typeface="Times New Roman"/>
                <a:cs typeface="Times New Roman"/>
              </a:rPr>
              <a:t>deleting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223509" y="33992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23509" y="33992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5309552" y="3376676"/>
            <a:ext cx="269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850385" y="4021073"/>
            <a:ext cx="373380" cy="363220"/>
          </a:xfrm>
          <a:custGeom>
            <a:avLst/>
            <a:gdLst/>
            <a:ahLst/>
            <a:cxnLst/>
            <a:rect l="l" t="t" r="r" b="b"/>
            <a:pathLst>
              <a:path w="373379" h="363220">
                <a:moveTo>
                  <a:pt x="186690" y="0"/>
                </a:moveTo>
                <a:lnTo>
                  <a:pt x="137058" y="6477"/>
                </a:lnTo>
                <a:lnTo>
                  <a:pt x="92461" y="24759"/>
                </a:lnTo>
                <a:lnTo>
                  <a:pt x="54678" y="53116"/>
                </a:lnTo>
                <a:lnTo>
                  <a:pt x="25487" y="89820"/>
                </a:lnTo>
                <a:lnTo>
                  <a:pt x="6668" y="133142"/>
                </a:lnTo>
                <a:lnTo>
                  <a:pt x="0" y="181356"/>
                </a:lnTo>
                <a:lnTo>
                  <a:pt x="6668" y="229569"/>
                </a:lnTo>
                <a:lnTo>
                  <a:pt x="25487" y="272891"/>
                </a:lnTo>
                <a:lnTo>
                  <a:pt x="54678" y="309595"/>
                </a:lnTo>
                <a:lnTo>
                  <a:pt x="92461" y="337952"/>
                </a:lnTo>
                <a:lnTo>
                  <a:pt x="137058" y="356234"/>
                </a:lnTo>
                <a:lnTo>
                  <a:pt x="186690" y="362712"/>
                </a:lnTo>
                <a:lnTo>
                  <a:pt x="236321" y="356234"/>
                </a:lnTo>
                <a:lnTo>
                  <a:pt x="280918" y="337952"/>
                </a:lnTo>
                <a:lnTo>
                  <a:pt x="318701" y="309595"/>
                </a:lnTo>
                <a:lnTo>
                  <a:pt x="347892" y="272891"/>
                </a:lnTo>
                <a:lnTo>
                  <a:pt x="366711" y="229569"/>
                </a:lnTo>
                <a:lnTo>
                  <a:pt x="373380" y="181356"/>
                </a:lnTo>
                <a:lnTo>
                  <a:pt x="366711" y="133142"/>
                </a:lnTo>
                <a:lnTo>
                  <a:pt x="347892" y="89820"/>
                </a:lnTo>
                <a:lnTo>
                  <a:pt x="318701" y="53116"/>
                </a:lnTo>
                <a:lnTo>
                  <a:pt x="280918" y="24759"/>
                </a:lnTo>
                <a:lnTo>
                  <a:pt x="236321" y="6477"/>
                </a:lnTo>
                <a:lnTo>
                  <a:pt x="18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50385" y="4021073"/>
            <a:ext cx="373380" cy="363220"/>
          </a:xfrm>
          <a:custGeom>
            <a:avLst/>
            <a:gdLst/>
            <a:ahLst/>
            <a:cxnLst/>
            <a:rect l="l" t="t" r="r" b="b"/>
            <a:pathLst>
              <a:path w="373379" h="363220">
                <a:moveTo>
                  <a:pt x="0" y="181356"/>
                </a:moveTo>
                <a:lnTo>
                  <a:pt x="6668" y="133142"/>
                </a:lnTo>
                <a:lnTo>
                  <a:pt x="25487" y="89820"/>
                </a:lnTo>
                <a:lnTo>
                  <a:pt x="54678" y="53116"/>
                </a:lnTo>
                <a:lnTo>
                  <a:pt x="92461" y="24759"/>
                </a:lnTo>
                <a:lnTo>
                  <a:pt x="137058" y="6477"/>
                </a:lnTo>
                <a:lnTo>
                  <a:pt x="186690" y="0"/>
                </a:lnTo>
                <a:lnTo>
                  <a:pt x="236321" y="6477"/>
                </a:lnTo>
                <a:lnTo>
                  <a:pt x="280918" y="24759"/>
                </a:lnTo>
                <a:lnTo>
                  <a:pt x="318701" y="53116"/>
                </a:lnTo>
                <a:lnTo>
                  <a:pt x="347892" y="89820"/>
                </a:lnTo>
                <a:lnTo>
                  <a:pt x="366711" y="133142"/>
                </a:lnTo>
                <a:lnTo>
                  <a:pt x="373380" y="181356"/>
                </a:lnTo>
                <a:lnTo>
                  <a:pt x="366711" y="229569"/>
                </a:lnTo>
                <a:lnTo>
                  <a:pt x="347892" y="272891"/>
                </a:lnTo>
                <a:lnTo>
                  <a:pt x="318701" y="309595"/>
                </a:lnTo>
                <a:lnTo>
                  <a:pt x="280918" y="337952"/>
                </a:lnTo>
                <a:lnTo>
                  <a:pt x="236321" y="356234"/>
                </a:lnTo>
                <a:lnTo>
                  <a:pt x="186690" y="362712"/>
                </a:lnTo>
                <a:lnTo>
                  <a:pt x="137058" y="356234"/>
                </a:lnTo>
                <a:lnTo>
                  <a:pt x="92461" y="337952"/>
                </a:lnTo>
                <a:lnTo>
                  <a:pt x="54678" y="309595"/>
                </a:lnTo>
                <a:lnTo>
                  <a:pt x="25487" y="272891"/>
                </a:lnTo>
                <a:lnTo>
                  <a:pt x="6668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29228" y="4302252"/>
            <a:ext cx="178308" cy="364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99253" y="40728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699253" y="40728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901440" y="4005326"/>
            <a:ext cx="11182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57555" algn="l"/>
              </a:tabLst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44" sz="3000" spc="7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baseline="-19444" sz="3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543044" y="4561332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200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400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200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43044" y="4561332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0" y="76200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200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400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07864" y="4524755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79" h="152400">
                <a:moveTo>
                  <a:pt x="78486" y="0"/>
                </a:moveTo>
                <a:lnTo>
                  <a:pt x="47936" y="5987"/>
                </a:lnTo>
                <a:lnTo>
                  <a:pt x="22988" y="22317"/>
                </a:lnTo>
                <a:lnTo>
                  <a:pt x="6168" y="46537"/>
                </a:lnTo>
                <a:lnTo>
                  <a:pt x="0" y="76200"/>
                </a:lnTo>
                <a:lnTo>
                  <a:pt x="6168" y="105862"/>
                </a:lnTo>
                <a:lnTo>
                  <a:pt x="22988" y="130082"/>
                </a:lnTo>
                <a:lnTo>
                  <a:pt x="47936" y="146412"/>
                </a:lnTo>
                <a:lnTo>
                  <a:pt x="78486" y="152400"/>
                </a:lnTo>
                <a:lnTo>
                  <a:pt x="109035" y="146412"/>
                </a:lnTo>
                <a:lnTo>
                  <a:pt x="133983" y="130082"/>
                </a:lnTo>
                <a:lnTo>
                  <a:pt x="150803" y="105862"/>
                </a:lnTo>
                <a:lnTo>
                  <a:pt x="156972" y="76200"/>
                </a:lnTo>
                <a:lnTo>
                  <a:pt x="150803" y="46537"/>
                </a:lnTo>
                <a:lnTo>
                  <a:pt x="133983" y="22317"/>
                </a:lnTo>
                <a:lnTo>
                  <a:pt x="109035" y="5987"/>
                </a:lnTo>
                <a:lnTo>
                  <a:pt x="78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07864" y="4524755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79" h="152400">
                <a:moveTo>
                  <a:pt x="0" y="76200"/>
                </a:moveTo>
                <a:lnTo>
                  <a:pt x="6168" y="46537"/>
                </a:lnTo>
                <a:lnTo>
                  <a:pt x="22988" y="22317"/>
                </a:lnTo>
                <a:lnTo>
                  <a:pt x="47936" y="5987"/>
                </a:lnTo>
                <a:lnTo>
                  <a:pt x="78486" y="0"/>
                </a:lnTo>
                <a:lnTo>
                  <a:pt x="109035" y="5987"/>
                </a:lnTo>
                <a:lnTo>
                  <a:pt x="133983" y="22317"/>
                </a:lnTo>
                <a:lnTo>
                  <a:pt x="150803" y="46537"/>
                </a:lnTo>
                <a:lnTo>
                  <a:pt x="156972" y="76200"/>
                </a:lnTo>
                <a:lnTo>
                  <a:pt x="150803" y="105862"/>
                </a:lnTo>
                <a:lnTo>
                  <a:pt x="133983" y="130082"/>
                </a:lnTo>
                <a:lnTo>
                  <a:pt x="109035" y="146412"/>
                </a:lnTo>
                <a:lnTo>
                  <a:pt x="78486" y="152400"/>
                </a:lnTo>
                <a:lnTo>
                  <a:pt x="47936" y="146412"/>
                </a:lnTo>
                <a:lnTo>
                  <a:pt x="22988" y="130082"/>
                </a:lnTo>
                <a:lnTo>
                  <a:pt x="6168" y="105862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703254" y="4411217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59626" y="4434311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930902" y="4411217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89" h="66675">
                <a:moveTo>
                  <a:pt x="0" y="0"/>
                </a:moveTo>
                <a:lnTo>
                  <a:pt x="34099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905479" y="4434311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01612" y="0"/>
                </a:moveTo>
                <a:lnTo>
                  <a:pt x="0" y="52336"/>
                </a:lnTo>
                <a:lnTo>
                  <a:pt x="103149" y="127787"/>
                </a:lnTo>
                <a:lnTo>
                  <a:pt x="101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70057" y="3623309"/>
            <a:ext cx="949325" cy="454659"/>
          </a:xfrm>
          <a:custGeom>
            <a:avLst/>
            <a:gdLst/>
            <a:ahLst/>
            <a:cxnLst/>
            <a:rect l="l" t="t" r="r" b="b"/>
            <a:pathLst>
              <a:path w="949325" h="454660">
                <a:moveTo>
                  <a:pt x="948880" y="0"/>
                </a:moveTo>
                <a:lnTo>
                  <a:pt x="0" y="45417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184139" y="4017709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70" h="103504">
                <a:moveTo>
                  <a:pt x="78422" y="0"/>
                </a:moveTo>
                <a:lnTo>
                  <a:pt x="0" y="100901"/>
                </a:lnTo>
                <a:lnTo>
                  <a:pt x="127774" y="103098"/>
                </a:lnTo>
                <a:lnTo>
                  <a:pt x="7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46678" y="42153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258561" y="42679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3200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786628" y="4415028"/>
            <a:ext cx="164592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3596640" y="3376676"/>
            <a:ext cx="1189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deleting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626100" y="358140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4699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62597" y="35432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63361" y="3734561"/>
            <a:ext cx="269875" cy="673735"/>
          </a:xfrm>
          <a:custGeom>
            <a:avLst/>
            <a:gdLst/>
            <a:ahLst/>
            <a:cxnLst/>
            <a:rect l="l" t="t" r="r" b="b"/>
            <a:pathLst>
              <a:path w="269875" h="673735">
                <a:moveTo>
                  <a:pt x="0" y="0"/>
                </a:moveTo>
                <a:lnTo>
                  <a:pt x="269430" y="67355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772659" y="4369212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79" h="127635">
                <a:moveTo>
                  <a:pt x="106121" y="0"/>
                </a:moveTo>
                <a:lnTo>
                  <a:pt x="0" y="42443"/>
                </a:lnTo>
                <a:lnTo>
                  <a:pt x="95503" y="127355"/>
                </a:lnTo>
                <a:lnTo>
                  <a:pt x="106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033771" y="5140452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33771" y="5140452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388864" y="5273040"/>
            <a:ext cx="1061720" cy="0"/>
          </a:xfrm>
          <a:custGeom>
            <a:avLst/>
            <a:gdLst/>
            <a:ahLst/>
            <a:cxnLst/>
            <a:rect l="l" t="t" r="r" b="b"/>
            <a:pathLst>
              <a:path w="1061720" h="0">
                <a:moveTo>
                  <a:pt x="0" y="0"/>
                </a:moveTo>
                <a:lnTo>
                  <a:pt x="1061212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37377" y="523493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25361" y="57919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3200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5120640" y="5129276"/>
            <a:ext cx="269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786628" y="5939028"/>
            <a:ext cx="163068" cy="161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244078" y="576910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244078" y="576910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8295640" y="5792851"/>
            <a:ext cx="269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8087868" y="6257544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76962" y="0"/>
                </a:moveTo>
                <a:lnTo>
                  <a:pt x="47004" y="5987"/>
                </a:lnTo>
                <a:lnTo>
                  <a:pt x="22540" y="22317"/>
                </a:lnTo>
                <a:lnTo>
                  <a:pt x="6047" y="46537"/>
                </a:lnTo>
                <a:lnTo>
                  <a:pt x="0" y="76199"/>
                </a:lnTo>
                <a:lnTo>
                  <a:pt x="6047" y="105862"/>
                </a:lnTo>
                <a:lnTo>
                  <a:pt x="22540" y="130082"/>
                </a:lnTo>
                <a:lnTo>
                  <a:pt x="47004" y="146412"/>
                </a:lnTo>
                <a:lnTo>
                  <a:pt x="76962" y="152399"/>
                </a:lnTo>
                <a:lnTo>
                  <a:pt x="106919" y="146412"/>
                </a:lnTo>
                <a:lnTo>
                  <a:pt x="131383" y="130082"/>
                </a:lnTo>
                <a:lnTo>
                  <a:pt x="147876" y="105862"/>
                </a:lnTo>
                <a:lnTo>
                  <a:pt x="153924" y="76199"/>
                </a:lnTo>
                <a:lnTo>
                  <a:pt x="147876" y="46537"/>
                </a:lnTo>
                <a:lnTo>
                  <a:pt x="131383" y="22317"/>
                </a:lnTo>
                <a:lnTo>
                  <a:pt x="106919" y="5987"/>
                </a:lnTo>
                <a:lnTo>
                  <a:pt x="76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087868" y="6257544"/>
            <a:ext cx="154305" cy="152400"/>
          </a:xfrm>
          <a:custGeom>
            <a:avLst/>
            <a:gdLst/>
            <a:ahLst/>
            <a:cxnLst/>
            <a:rect l="l" t="t" r="r" b="b"/>
            <a:pathLst>
              <a:path w="154304" h="152400">
                <a:moveTo>
                  <a:pt x="0" y="76199"/>
                </a:moveTo>
                <a:lnTo>
                  <a:pt x="6047" y="46537"/>
                </a:lnTo>
                <a:lnTo>
                  <a:pt x="22540" y="22317"/>
                </a:lnTo>
                <a:lnTo>
                  <a:pt x="47004" y="5987"/>
                </a:lnTo>
                <a:lnTo>
                  <a:pt x="76962" y="0"/>
                </a:lnTo>
                <a:lnTo>
                  <a:pt x="106919" y="5987"/>
                </a:lnTo>
                <a:lnTo>
                  <a:pt x="131383" y="22317"/>
                </a:lnTo>
                <a:lnTo>
                  <a:pt x="147876" y="46537"/>
                </a:lnTo>
                <a:lnTo>
                  <a:pt x="153924" y="76199"/>
                </a:lnTo>
                <a:lnTo>
                  <a:pt x="147876" y="105862"/>
                </a:lnTo>
                <a:lnTo>
                  <a:pt x="131383" y="130082"/>
                </a:lnTo>
                <a:lnTo>
                  <a:pt x="106919" y="146412"/>
                </a:lnTo>
                <a:lnTo>
                  <a:pt x="76962" y="152399"/>
                </a:lnTo>
                <a:lnTo>
                  <a:pt x="47004" y="146412"/>
                </a:lnTo>
                <a:lnTo>
                  <a:pt x="22540" y="130082"/>
                </a:lnTo>
                <a:lnTo>
                  <a:pt x="604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554211" y="6220967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77724" y="0"/>
                </a:moveTo>
                <a:lnTo>
                  <a:pt x="47470" y="5987"/>
                </a:lnTo>
                <a:lnTo>
                  <a:pt x="22764" y="22317"/>
                </a:lnTo>
                <a:lnTo>
                  <a:pt x="6107" y="46537"/>
                </a:lnTo>
                <a:lnTo>
                  <a:pt x="0" y="76199"/>
                </a:lnTo>
                <a:lnTo>
                  <a:pt x="6107" y="105862"/>
                </a:lnTo>
                <a:lnTo>
                  <a:pt x="22764" y="130082"/>
                </a:lnTo>
                <a:lnTo>
                  <a:pt x="47470" y="146412"/>
                </a:lnTo>
                <a:lnTo>
                  <a:pt x="77724" y="152399"/>
                </a:lnTo>
                <a:lnTo>
                  <a:pt x="107977" y="146412"/>
                </a:lnTo>
                <a:lnTo>
                  <a:pt x="132683" y="130082"/>
                </a:lnTo>
                <a:lnTo>
                  <a:pt x="149340" y="105862"/>
                </a:lnTo>
                <a:lnTo>
                  <a:pt x="155448" y="76199"/>
                </a:lnTo>
                <a:lnTo>
                  <a:pt x="149340" y="46537"/>
                </a:lnTo>
                <a:lnTo>
                  <a:pt x="132683" y="22317"/>
                </a:lnTo>
                <a:lnTo>
                  <a:pt x="107977" y="5987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554211" y="6220967"/>
            <a:ext cx="155575" cy="152400"/>
          </a:xfrm>
          <a:custGeom>
            <a:avLst/>
            <a:gdLst/>
            <a:ahLst/>
            <a:cxnLst/>
            <a:rect l="l" t="t" r="r" b="b"/>
            <a:pathLst>
              <a:path w="155575" h="152400">
                <a:moveTo>
                  <a:pt x="0" y="76199"/>
                </a:moveTo>
                <a:lnTo>
                  <a:pt x="6107" y="46537"/>
                </a:lnTo>
                <a:lnTo>
                  <a:pt x="22764" y="22317"/>
                </a:lnTo>
                <a:lnTo>
                  <a:pt x="47470" y="5987"/>
                </a:lnTo>
                <a:lnTo>
                  <a:pt x="77724" y="0"/>
                </a:lnTo>
                <a:lnTo>
                  <a:pt x="107977" y="5987"/>
                </a:lnTo>
                <a:lnTo>
                  <a:pt x="132683" y="22317"/>
                </a:lnTo>
                <a:lnTo>
                  <a:pt x="149340" y="46537"/>
                </a:lnTo>
                <a:lnTo>
                  <a:pt x="155448" y="76199"/>
                </a:lnTo>
                <a:lnTo>
                  <a:pt x="149340" y="105862"/>
                </a:lnTo>
                <a:lnTo>
                  <a:pt x="132683" y="130082"/>
                </a:lnTo>
                <a:lnTo>
                  <a:pt x="107977" y="146412"/>
                </a:lnTo>
                <a:lnTo>
                  <a:pt x="77724" y="152399"/>
                </a:lnTo>
                <a:lnTo>
                  <a:pt x="47470" y="146412"/>
                </a:lnTo>
                <a:lnTo>
                  <a:pt x="22764" y="130082"/>
                </a:lnTo>
                <a:lnTo>
                  <a:pt x="6107" y="105862"/>
                </a:lnTo>
                <a:lnTo>
                  <a:pt x="0" y="76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248078" y="6107429"/>
            <a:ext cx="34290" cy="66675"/>
          </a:xfrm>
          <a:custGeom>
            <a:avLst/>
            <a:gdLst/>
            <a:ahLst/>
            <a:cxnLst/>
            <a:rect l="l" t="t" r="r" b="b"/>
            <a:pathLst>
              <a:path w="34290" h="66675">
                <a:moveTo>
                  <a:pt x="34099" y="0"/>
                </a:moveTo>
                <a:lnTo>
                  <a:pt x="0" y="662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204450" y="6130523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4" h="128270">
                <a:moveTo>
                  <a:pt x="1536" y="0"/>
                </a:moveTo>
                <a:lnTo>
                  <a:pt x="0" y="127787"/>
                </a:lnTo>
                <a:lnTo>
                  <a:pt x="103149" y="52336"/>
                </a:lnTo>
                <a:lnTo>
                  <a:pt x="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475726" y="6107429"/>
            <a:ext cx="35560" cy="66675"/>
          </a:xfrm>
          <a:custGeom>
            <a:avLst/>
            <a:gdLst/>
            <a:ahLst/>
            <a:cxnLst/>
            <a:rect l="l" t="t" r="r" b="b"/>
            <a:pathLst>
              <a:path w="35559" h="66675">
                <a:moveTo>
                  <a:pt x="0" y="0"/>
                </a:moveTo>
                <a:lnTo>
                  <a:pt x="34950" y="665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451231" y="6130540"/>
            <a:ext cx="104139" cy="128270"/>
          </a:xfrm>
          <a:custGeom>
            <a:avLst/>
            <a:gdLst/>
            <a:ahLst/>
            <a:cxnLst/>
            <a:rect l="l" t="t" r="r" b="b"/>
            <a:pathLst>
              <a:path w="104140" h="128270">
                <a:moveTo>
                  <a:pt x="101193" y="0"/>
                </a:moveTo>
                <a:lnTo>
                  <a:pt x="0" y="53149"/>
                </a:lnTo>
                <a:lnTo>
                  <a:pt x="103746" y="127762"/>
                </a:lnTo>
                <a:lnTo>
                  <a:pt x="101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863840" y="5948171"/>
            <a:ext cx="342265" cy="0"/>
          </a:xfrm>
          <a:custGeom>
            <a:avLst/>
            <a:gdLst/>
            <a:ahLst/>
            <a:cxnLst/>
            <a:rect l="l" t="t" r="r" b="b"/>
            <a:pathLst>
              <a:path w="342265" h="0">
                <a:moveTo>
                  <a:pt x="0" y="0"/>
                </a:moveTo>
                <a:lnTo>
                  <a:pt x="341884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193026" y="591006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09766" y="51061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09766" y="51061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6560502" y="5129276"/>
            <a:ext cx="269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479030" y="576910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479030" y="576910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7530465" y="5792851"/>
            <a:ext cx="269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318247" y="6088379"/>
            <a:ext cx="224303" cy="326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74002" y="5319521"/>
            <a:ext cx="598805" cy="439420"/>
          </a:xfrm>
          <a:custGeom>
            <a:avLst/>
            <a:gdLst/>
            <a:ahLst/>
            <a:cxnLst/>
            <a:rect l="l" t="t" r="r" b="b"/>
            <a:pathLst>
              <a:path w="598804" h="439420">
                <a:moveTo>
                  <a:pt x="0" y="0"/>
                </a:moveTo>
                <a:lnTo>
                  <a:pt x="598335" y="4389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423171" y="5701129"/>
            <a:ext cx="126364" cy="114300"/>
          </a:xfrm>
          <a:custGeom>
            <a:avLst/>
            <a:gdLst/>
            <a:ahLst/>
            <a:cxnLst/>
            <a:rect l="l" t="t" r="r" b="b"/>
            <a:pathLst>
              <a:path w="126365" h="114300">
                <a:moveTo>
                  <a:pt x="67614" y="0"/>
                </a:moveTo>
                <a:lnTo>
                  <a:pt x="0" y="92151"/>
                </a:lnTo>
                <a:lnTo>
                  <a:pt x="125958" y="113690"/>
                </a:lnTo>
                <a:lnTo>
                  <a:pt x="67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7178040" y="4976876"/>
            <a:ext cx="11899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deleting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787900" y="533400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2413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724397" y="5295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016040" y="5410961"/>
            <a:ext cx="538480" cy="471170"/>
          </a:xfrm>
          <a:custGeom>
            <a:avLst/>
            <a:gdLst/>
            <a:ahLst/>
            <a:cxnLst/>
            <a:rect l="l" t="t" r="r" b="b"/>
            <a:pathLst>
              <a:path w="538479" h="471170">
                <a:moveTo>
                  <a:pt x="537921" y="0"/>
                </a:moveTo>
                <a:lnTo>
                  <a:pt x="0" y="47067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944368" y="5826083"/>
            <a:ext cx="123825" cy="118745"/>
          </a:xfrm>
          <a:custGeom>
            <a:avLst/>
            <a:gdLst/>
            <a:ahLst/>
            <a:cxnLst/>
            <a:rect l="l" t="t" r="r" b="b"/>
            <a:pathLst>
              <a:path w="123825" h="118745">
                <a:moveTo>
                  <a:pt x="48374" y="0"/>
                </a:moveTo>
                <a:lnTo>
                  <a:pt x="0" y="118275"/>
                </a:lnTo>
                <a:lnTo>
                  <a:pt x="123647" y="86017"/>
                </a:lnTo>
                <a:lnTo>
                  <a:pt x="48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6629400" y="3657600"/>
            <a:ext cx="2057400" cy="591185"/>
          </a:xfrm>
          <a:prstGeom prst="rect">
            <a:avLst/>
          </a:prstGeom>
          <a:solidFill>
            <a:srgbClr val="CCFFFF"/>
          </a:solidFill>
          <a:ln w="34747">
            <a:solidFill>
              <a:srgbClr val="0000FF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91440" marR="290195">
              <a:lnSpc>
                <a:spcPct val="80000"/>
              </a:lnSpc>
              <a:spcBef>
                <a:spcPts val="280"/>
              </a:spcBef>
            </a:pPr>
            <a:r>
              <a:rPr dirty="0" sz="2000">
                <a:latin typeface="Calibri"/>
                <a:cs typeface="Calibri"/>
              </a:rPr>
              <a:t>Black </a:t>
            </a:r>
            <a:r>
              <a:rPr dirty="0" sz="2000" spc="-5">
                <a:latin typeface="Calibri"/>
                <a:cs typeface="Calibri"/>
              </a:rPr>
              <a:t>height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 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restored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6076594" y="4114800"/>
            <a:ext cx="553085" cy="276860"/>
          </a:xfrm>
          <a:custGeom>
            <a:avLst/>
            <a:gdLst/>
            <a:ahLst/>
            <a:cxnLst/>
            <a:rect l="l" t="t" r="r" b="b"/>
            <a:pathLst>
              <a:path w="553084" h="276860">
                <a:moveTo>
                  <a:pt x="552805" y="0"/>
                </a:moveTo>
                <a:lnTo>
                  <a:pt x="0" y="276402"/>
                </a:lnTo>
              </a:path>
            </a:pathLst>
          </a:custGeom>
          <a:ln w="12700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019796" y="4351442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79">
                <a:moveTo>
                  <a:pt x="51117" y="0"/>
                </a:moveTo>
                <a:lnTo>
                  <a:pt x="0" y="68160"/>
                </a:lnTo>
                <a:lnTo>
                  <a:pt x="85204" y="68148"/>
                </a:lnTo>
                <a:lnTo>
                  <a:pt x="5111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885865" y="4267200"/>
            <a:ext cx="972185" cy="1538605"/>
          </a:xfrm>
          <a:custGeom>
            <a:avLst/>
            <a:gdLst/>
            <a:ahLst/>
            <a:cxnLst/>
            <a:rect l="l" t="t" r="r" b="b"/>
            <a:pathLst>
              <a:path w="972184" h="1538604">
                <a:moveTo>
                  <a:pt x="972134" y="0"/>
                </a:moveTo>
                <a:lnTo>
                  <a:pt x="932925" y="30275"/>
                </a:lnTo>
                <a:lnTo>
                  <a:pt x="893786" y="60666"/>
                </a:lnTo>
                <a:lnTo>
                  <a:pt x="854786" y="91291"/>
                </a:lnTo>
                <a:lnTo>
                  <a:pt x="815996" y="122264"/>
                </a:lnTo>
                <a:lnTo>
                  <a:pt x="777485" y="153702"/>
                </a:lnTo>
                <a:lnTo>
                  <a:pt x="739323" y="185722"/>
                </a:lnTo>
                <a:lnTo>
                  <a:pt x="701579" y="218441"/>
                </a:lnTo>
                <a:lnTo>
                  <a:pt x="664325" y="251973"/>
                </a:lnTo>
                <a:lnTo>
                  <a:pt x="627628" y="286436"/>
                </a:lnTo>
                <a:lnTo>
                  <a:pt x="591560" y="321946"/>
                </a:lnTo>
                <a:lnTo>
                  <a:pt x="556190" y="358619"/>
                </a:lnTo>
                <a:lnTo>
                  <a:pt x="521587" y="396571"/>
                </a:lnTo>
                <a:lnTo>
                  <a:pt x="487822" y="435920"/>
                </a:lnTo>
                <a:lnTo>
                  <a:pt x="454965" y="476781"/>
                </a:lnTo>
                <a:lnTo>
                  <a:pt x="423084" y="519270"/>
                </a:lnTo>
                <a:lnTo>
                  <a:pt x="392251" y="563504"/>
                </a:lnTo>
                <a:lnTo>
                  <a:pt x="362534" y="609600"/>
                </a:lnTo>
                <a:lnTo>
                  <a:pt x="339556" y="647949"/>
                </a:lnTo>
                <a:lnTo>
                  <a:pt x="317304" y="687510"/>
                </a:lnTo>
                <a:lnTo>
                  <a:pt x="295742" y="728221"/>
                </a:lnTo>
                <a:lnTo>
                  <a:pt x="274836" y="770023"/>
                </a:lnTo>
                <a:lnTo>
                  <a:pt x="254547" y="812856"/>
                </a:lnTo>
                <a:lnTo>
                  <a:pt x="234842" y="856660"/>
                </a:lnTo>
                <a:lnTo>
                  <a:pt x="215683" y="901375"/>
                </a:lnTo>
                <a:lnTo>
                  <a:pt x="197034" y="946941"/>
                </a:lnTo>
                <a:lnTo>
                  <a:pt x="178861" y="993298"/>
                </a:lnTo>
                <a:lnTo>
                  <a:pt x="161126" y="1040387"/>
                </a:lnTo>
                <a:lnTo>
                  <a:pt x="143794" y="1088147"/>
                </a:lnTo>
                <a:lnTo>
                  <a:pt x="126829" y="1136519"/>
                </a:lnTo>
                <a:lnTo>
                  <a:pt x="110195" y="1185442"/>
                </a:lnTo>
                <a:lnTo>
                  <a:pt x="93855" y="1234858"/>
                </a:lnTo>
                <a:lnTo>
                  <a:pt x="77775" y="1284705"/>
                </a:lnTo>
                <a:lnTo>
                  <a:pt x="61918" y="1334925"/>
                </a:lnTo>
                <a:lnTo>
                  <a:pt x="46247" y="1385456"/>
                </a:lnTo>
                <a:lnTo>
                  <a:pt x="30728" y="1436240"/>
                </a:lnTo>
                <a:lnTo>
                  <a:pt x="15324" y="1487216"/>
                </a:lnTo>
                <a:lnTo>
                  <a:pt x="0" y="1538325"/>
                </a:lnTo>
              </a:path>
            </a:pathLst>
          </a:custGeom>
          <a:ln w="12699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852688" y="5783486"/>
            <a:ext cx="73025" cy="84455"/>
          </a:xfrm>
          <a:custGeom>
            <a:avLst/>
            <a:gdLst/>
            <a:ahLst/>
            <a:cxnLst/>
            <a:rect l="l" t="t" r="r" b="b"/>
            <a:pathLst>
              <a:path w="73025" h="84454">
                <a:moveTo>
                  <a:pt x="0" y="0"/>
                </a:moveTo>
                <a:lnTo>
                  <a:pt x="14706" y="83908"/>
                </a:lnTo>
                <a:lnTo>
                  <a:pt x="73012" y="21793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9" name="object 1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30" name="object 1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7563" y="384047"/>
            <a:ext cx="201015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47159" y="384047"/>
            <a:ext cx="258775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8502" y="532767"/>
            <a:ext cx="31280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i="1">
                <a:latin typeface="Palatino Linotype"/>
                <a:cs typeface="Palatino Linotype"/>
              </a:rPr>
              <a:t>logn</a:t>
            </a:r>
            <a:r>
              <a:rPr dirty="0" spc="-70" i="1">
                <a:latin typeface="Palatino Linotype"/>
                <a:cs typeface="Palatino Linotype"/>
              </a:rPr>
              <a:t> </a:t>
            </a:r>
            <a:r>
              <a:rPr dirty="0"/>
              <a:t>search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7355840" cy="362394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Essential of the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searching</a:t>
            </a:r>
            <a:r>
              <a:rPr dirty="0" sz="3000" spc="1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How to </a:t>
            </a:r>
            <a:r>
              <a:rPr dirty="0" sz="2400" spc="-10" i="1">
                <a:solidFill>
                  <a:srgbClr val="FF0000"/>
                </a:solidFill>
                <a:latin typeface="Palatino Linotype"/>
                <a:cs typeface="Palatino Linotype"/>
              </a:rPr>
              <a:t>organize </a:t>
            </a:r>
            <a:r>
              <a:rPr dirty="0" sz="2400" i="1">
                <a:solidFill>
                  <a:srgbClr val="FF0000"/>
                </a:solidFill>
                <a:latin typeface="Palatino Linotype"/>
                <a:cs typeface="Palatino Linotype"/>
              </a:rPr>
              <a:t>the data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enable efficient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4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logn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Each search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cuts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off half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 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search</a:t>
            </a:r>
            <a:r>
              <a:rPr dirty="0" sz="2000" spc="-10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space</a:t>
            </a:r>
            <a:endParaRPr sz="20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How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organize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data to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enable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logn</a:t>
            </a:r>
            <a:r>
              <a:rPr dirty="0" sz="2000" spc="-80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search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logn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search techniques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Binary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over </a:t>
            </a:r>
            <a:r>
              <a:rPr dirty="0" sz="2400" i="1">
                <a:solidFill>
                  <a:srgbClr val="FF0000"/>
                </a:solidFill>
                <a:latin typeface="Palatino Linotype"/>
                <a:cs typeface="Palatino Linotype"/>
              </a:rPr>
              <a:t>sorted</a:t>
            </a:r>
            <a:r>
              <a:rPr dirty="0" sz="2400" spc="-5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sequences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 i="1">
                <a:solidFill>
                  <a:srgbClr val="FF0000"/>
                </a:solidFill>
                <a:latin typeface="Palatino Linotype"/>
                <a:cs typeface="Palatino Linotype"/>
              </a:rPr>
              <a:t>Balanced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Binary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 </a:t>
            </a:r>
            <a:r>
              <a:rPr dirty="0" sz="2400" spc="-45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(BST)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" y="384047"/>
            <a:ext cx="876452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15" y="532767"/>
            <a:ext cx="79641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Analysis of Black Imbalance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703973"/>
            <a:ext cx="8140700" cy="378206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imbalance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occurs</a:t>
            </a:r>
            <a:r>
              <a:rPr dirty="0" sz="2800" spc="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when: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black node is deleted 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structurally,</a:t>
            </a:r>
            <a:r>
              <a:rPr dirty="0" sz="2400" spc="-114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Its right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subtree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black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(external)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result</a:t>
            </a:r>
            <a:r>
              <a:rPr dirty="0" sz="28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is:</a:t>
            </a:r>
            <a:endParaRPr sz="2800">
              <a:latin typeface="Palatino Linotype"/>
              <a:cs typeface="Palatino Linotype"/>
            </a:endParaRPr>
          </a:p>
          <a:p>
            <a:pPr lvl="1" marL="756285" marR="391795" indent="-286385">
              <a:lnSpc>
                <a:spcPts val="2590"/>
              </a:lnSpc>
              <a:spcBef>
                <a:spcPts val="64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0833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-1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occupies the position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RB</a:t>
            </a:r>
            <a:r>
              <a:rPr dirty="0" baseline="-20833" sz="2400" spc="-7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required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its parent, coloring it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“gray”</a:t>
            </a:r>
            <a:r>
              <a:rPr dirty="0" sz="2400" spc="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Solution: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red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 and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turn it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black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locally 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as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possible.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gray color might propagate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up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2400" spc="6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728" y="384047"/>
            <a:ext cx="815949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698" y="532767"/>
            <a:ext cx="735710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Propagation of Gray</a:t>
            </a:r>
            <a:r>
              <a:rPr dirty="0" spc="-35"/>
              <a:t> </a:t>
            </a:r>
            <a:r>
              <a:rPr dirty="0" spc="-5"/>
              <a:t>Node</a:t>
            </a:r>
          </a:p>
        </p:txBody>
      </p:sp>
      <p:sp>
        <p:nvSpPr>
          <p:cNvPr id="4" name="object 4"/>
          <p:cNvSpPr/>
          <p:nvPr/>
        </p:nvSpPr>
        <p:spPr>
          <a:xfrm>
            <a:off x="2728722" y="3022854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0" y="181355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5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1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5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56864" y="2957576"/>
            <a:ext cx="124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7785" y="3743705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26627" y="3678301"/>
            <a:ext cx="96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8134" y="3743705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87102" y="3678301"/>
            <a:ext cx="1244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7605" y="2978657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7605" y="2978657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6765" y="2913126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8122" y="2257805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19">
                <a:moveTo>
                  <a:pt x="0" y="181355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5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1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5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66264" y="2192401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71472" y="1943100"/>
            <a:ext cx="0" cy="252095"/>
          </a:xfrm>
          <a:custGeom>
            <a:avLst/>
            <a:gdLst/>
            <a:ahLst/>
            <a:cxnLst/>
            <a:rect l="l" t="t" r="r" b="b"/>
            <a:pathLst>
              <a:path w="0" h="252094">
                <a:moveTo>
                  <a:pt x="0" y="0"/>
                </a:moveTo>
                <a:lnTo>
                  <a:pt x="0" y="2519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33375" y="218236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1521" y="2529077"/>
            <a:ext cx="641350" cy="441325"/>
          </a:xfrm>
          <a:custGeom>
            <a:avLst/>
            <a:gdLst/>
            <a:ahLst/>
            <a:cxnLst/>
            <a:rect l="l" t="t" r="r" b="b"/>
            <a:pathLst>
              <a:path w="641350" h="441325">
                <a:moveTo>
                  <a:pt x="640880" y="0"/>
                </a:moveTo>
                <a:lnTo>
                  <a:pt x="0" y="44128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3077" y="2912483"/>
            <a:ext cx="127000" cy="112395"/>
          </a:xfrm>
          <a:custGeom>
            <a:avLst/>
            <a:gdLst/>
            <a:ahLst/>
            <a:cxnLst/>
            <a:rect l="l" t="t" r="r" b="b"/>
            <a:pathLst>
              <a:path w="127000" h="112394">
                <a:moveTo>
                  <a:pt x="61721" y="0"/>
                </a:moveTo>
                <a:lnTo>
                  <a:pt x="0" y="111899"/>
                </a:lnTo>
                <a:lnTo>
                  <a:pt x="126542" y="94132"/>
                </a:lnTo>
                <a:lnTo>
                  <a:pt x="61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97023" y="2484120"/>
            <a:ext cx="670560" cy="545465"/>
          </a:xfrm>
          <a:custGeom>
            <a:avLst/>
            <a:gdLst/>
            <a:ahLst/>
            <a:cxnLst/>
            <a:rect l="l" t="t" r="r" b="b"/>
            <a:pathLst>
              <a:path w="670560" h="545464">
                <a:moveTo>
                  <a:pt x="0" y="0"/>
                </a:moveTo>
                <a:lnTo>
                  <a:pt x="670064" y="5451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33196" y="2991690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5">
                <a:moveTo>
                  <a:pt x="48094" y="0"/>
                </a:moveTo>
                <a:lnTo>
                  <a:pt x="0" y="59105"/>
                </a:lnTo>
                <a:lnTo>
                  <a:pt x="83159" y="77647"/>
                </a:lnTo>
                <a:lnTo>
                  <a:pt x="48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53297" y="3339084"/>
            <a:ext cx="319405" cy="356870"/>
          </a:xfrm>
          <a:custGeom>
            <a:avLst/>
            <a:gdLst/>
            <a:ahLst/>
            <a:cxnLst/>
            <a:rect l="l" t="t" r="r" b="b"/>
            <a:pathLst>
              <a:path w="319405" h="356870">
                <a:moveTo>
                  <a:pt x="318858" y="0"/>
                </a:moveTo>
                <a:lnTo>
                  <a:pt x="0" y="3565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10971" y="3660745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22390" y="0"/>
                </a:moveTo>
                <a:lnTo>
                  <a:pt x="0" y="82194"/>
                </a:lnTo>
                <a:lnTo>
                  <a:pt x="79197" y="50800"/>
                </a:lnTo>
                <a:lnTo>
                  <a:pt x="2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41904" y="3293364"/>
            <a:ext cx="361950" cy="402590"/>
          </a:xfrm>
          <a:custGeom>
            <a:avLst/>
            <a:gdLst/>
            <a:ahLst/>
            <a:cxnLst/>
            <a:rect l="l" t="t" r="r" b="b"/>
            <a:pathLst>
              <a:path w="361950" h="402589">
                <a:moveTo>
                  <a:pt x="0" y="0"/>
                </a:moveTo>
                <a:lnTo>
                  <a:pt x="361429" y="4023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66495" y="3660795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56692" y="0"/>
                </a:moveTo>
                <a:lnTo>
                  <a:pt x="0" y="50914"/>
                </a:lnTo>
                <a:lnTo>
                  <a:pt x="79273" y="82143"/>
                </a:lnTo>
                <a:lnTo>
                  <a:pt x="5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89927" y="4432807"/>
            <a:ext cx="26638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Map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vicinity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 i="1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, the </a:t>
            </a:r>
            <a:r>
              <a:rPr dirty="0" sz="2400" spc="-25">
                <a:latin typeface="Calibri"/>
                <a:cs typeface="Calibri"/>
              </a:rPr>
              <a:t>gray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57821" y="2618994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40" h="361314">
                <a:moveTo>
                  <a:pt x="185166" y="0"/>
                </a:moveTo>
                <a:lnTo>
                  <a:pt x="135942" y="6451"/>
                </a:lnTo>
                <a:lnTo>
                  <a:pt x="91710" y="24657"/>
                </a:lnTo>
                <a:lnTo>
                  <a:pt x="54235" y="52897"/>
                </a:lnTo>
                <a:lnTo>
                  <a:pt x="25281" y="89447"/>
                </a:lnTo>
                <a:lnTo>
                  <a:pt x="6614" y="132587"/>
                </a:lnTo>
                <a:lnTo>
                  <a:pt x="0" y="180594"/>
                </a:lnTo>
                <a:lnTo>
                  <a:pt x="6614" y="228600"/>
                </a:lnTo>
                <a:lnTo>
                  <a:pt x="25281" y="271740"/>
                </a:lnTo>
                <a:lnTo>
                  <a:pt x="54235" y="308290"/>
                </a:lnTo>
                <a:lnTo>
                  <a:pt x="91710" y="336530"/>
                </a:lnTo>
                <a:lnTo>
                  <a:pt x="135942" y="354736"/>
                </a:lnTo>
                <a:lnTo>
                  <a:pt x="185166" y="361188"/>
                </a:lnTo>
                <a:lnTo>
                  <a:pt x="234389" y="354736"/>
                </a:lnTo>
                <a:lnTo>
                  <a:pt x="278621" y="336530"/>
                </a:lnTo>
                <a:lnTo>
                  <a:pt x="316096" y="308290"/>
                </a:lnTo>
                <a:lnTo>
                  <a:pt x="345050" y="271740"/>
                </a:lnTo>
                <a:lnTo>
                  <a:pt x="363717" y="228600"/>
                </a:lnTo>
                <a:lnTo>
                  <a:pt x="370332" y="180594"/>
                </a:lnTo>
                <a:lnTo>
                  <a:pt x="363717" y="132587"/>
                </a:lnTo>
                <a:lnTo>
                  <a:pt x="345050" y="89447"/>
                </a:lnTo>
                <a:lnTo>
                  <a:pt x="316096" y="52897"/>
                </a:lnTo>
                <a:lnTo>
                  <a:pt x="278621" y="24657"/>
                </a:lnTo>
                <a:lnTo>
                  <a:pt x="234389" y="6451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57821" y="2618994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40" h="361314">
                <a:moveTo>
                  <a:pt x="0" y="180594"/>
                </a:moveTo>
                <a:lnTo>
                  <a:pt x="6614" y="132587"/>
                </a:lnTo>
                <a:lnTo>
                  <a:pt x="25281" y="89447"/>
                </a:lnTo>
                <a:lnTo>
                  <a:pt x="54235" y="52897"/>
                </a:lnTo>
                <a:lnTo>
                  <a:pt x="91710" y="24657"/>
                </a:lnTo>
                <a:lnTo>
                  <a:pt x="135942" y="6451"/>
                </a:lnTo>
                <a:lnTo>
                  <a:pt x="185166" y="0"/>
                </a:lnTo>
                <a:lnTo>
                  <a:pt x="234389" y="6451"/>
                </a:lnTo>
                <a:lnTo>
                  <a:pt x="278621" y="24657"/>
                </a:lnTo>
                <a:lnTo>
                  <a:pt x="316096" y="52897"/>
                </a:lnTo>
                <a:lnTo>
                  <a:pt x="345050" y="89447"/>
                </a:lnTo>
                <a:lnTo>
                  <a:pt x="363717" y="132587"/>
                </a:lnTo>
                <a:lnTo>
                  <a:pt x="370332" y="180594"/>
                </a:lnTo>
                <a:lnTo>
                  <a:pt x="363717" y="228600"/>
                </a:lnTo>
                <a:lnTo>
                  <a:pt x="345050" y="271740"/>
                </a:lnTo>
                <a:lnTo>
                  <a:pt x="316096" y="308290"/>
                </a:lnTo>
                <a:lnTo>
                  <a:pt x="278621" y="336530"/>
                </a:lnTo>
                <a:lnTo>
                  <a:pt x="234389" y="354736"/>
                </a:lnTo>
                <a:lnTo>
                  <a:pt x="185166" y="361188"/>
                </a:lnTo>
                <a:lnTo>
                  <a:pt x="135942" y="354736"/>
                </a:lnTo>
                <a:lnTo>
                  <a:pt x="91710" y="336530"/>
                </a:lnTo>
                <a:lnTo>
                  <a:pt x="54235" y="308290"/>
                </a:lnTo>
                <a:lnTo>
                  <a:pt x="25281" y="271740"/>
                </a:lnTo>
                <a:lnTo>
                  <a:pt x="6614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085965" y="2552763"/>
            <a:ext cx="124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87233" y="3339846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87233" y="3339846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716202" y="3273488"/>
            <a:ext cx="124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86705" y="25747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86705" y="257479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015865" y="250831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67221" y="1853945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185166" y="0"/>
                </a:moveTo>
                <a:lnTo>
                  <a:pt x="135942" y="6451"/>
                </a:lnTo>
                <a:lnTo>
                  <a:pt x="91710" y="24657"/>
                </a:lnTo>
                <a:lnTo>
                  <a:pt x="54235" y="52897"/>
                </a:lnTo>
                <a:lnTo>
                  <a:pt x="25281" y="89447"/>
                </a:lnTo>
                <a:lnTo>
                  <a:pt x="6614" y="132587"/>
                </a:lnTo>
                <a:lnTo>
                  <a:pt x="0" y="180594"/>
                </a:lnTo>
                <a:lnTo>
                  <a:pt x="6614" y="228600"/>
                </a:lnTo>
                <a:lnTo>
                  <a:pt x="25281" y="271740"/>
                </a:lnTo>
                <a:lnTo>
                  <a:pt x="54235" y="308290"/>
                </a:lnTo>
                <a:lnTo>
                  <a:pt x="91710" y="336530"/>
                </a:lnTo>
                <a:lnTo>
                  <a:pt x="135942" y="354736"/>
                </a:lnTo>
                <a:lnTo>
                  <a:pt x="185166" y="361188"/>
                </a:lnTo>
                <a:lnTo>
                  <a:pt x="234389" y="354736"/>
                </a:lnTo>
                <a:lnTo>
                  <a:pt x="278621" y="336530"/>
                </a:lnTo>
                <a:lnTo>
                  <a:pt x="316096" y="308290"/>
                </a:lnTo>
                <a:lnTo>
                  <a:pt x="345050" y="271740"/>
                </a:lnTo>
                <a:lnTo>
                  <a:pt x="363717" y="228600"/>
                </a:lnTo>
                <a:lnTo>
                  <a:pt x="370332" y="180594"/>
                </a:lnTo>
                <a:lnTo>
                  <a:pt x="363717" y="132587"/>
                </a:lnTo>
                <a:lnTo>
                  <a:pt x="345050" y="89447"/>
                </a:lnTo>
                <a:lnTo>
                  <a:pt x="316096" y="52897"/>
                </a:lnTo>
                <a:lnTo>
                  <a:pt x="278621" y="24657"/>
                </a:lnTo>
                <a:lnTo>
                  <a:pt x="234389" y="6451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67221" y="1853945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0" y="180594"/>
                </a:moveTo>
                <a:lnTo>
                  <a:pt x="6614" y="132587"/>
                </a:lnTo>
                <a:lnTo>
                  <a:pt x="25281" y="89447"/>
                </a:lnTo>
                <a:lnTo>
                  <a:pt x="54235" y="52897"/>
                </a:lnTo>
                <a:lnTo>
                  <a:pt x="91710" y="24657"/>
                </a:lnTo>
                <a:lnTo>
                  <a:pt x="135942" y="6451"/>
                </a:lnTo>
                <a:lnTo>
                  <a:pt x="185166" y="0"/>
                </a:lnTo>
                <a:lnTo>
                  <a:pt x="234389" y="6451"/>
                </a:lnTo>
                <a:lnTo>
                  <a:pt x="278621" y="24657"/>
                </a:lnTo>
                <a:lnTo>
                  <a:pt x="316096" y="52897"/>
                </a:lnTo>
                <a:lnTo>
                  <a:pt x="345050" y="89447"/>
                </a:lnTo>
                <a:lnTo>
                  <a:pt x="363717" y="132587"/>
                </a:lnTo>
                <a:lnTo>
                  <a:pt x="370332" y="180594"/>
                </a:lnTo>
                <a:lnTo>
                  <a:pt x="363717" y="228600"/>
                </a:lnTo>
                <a:lnTo>
                  <a:pt x="345050" y="271740"/>
                </a:lnTo>
                <a:lnTo>
                  <a:pt x="316096" y="308290"/>
                </a:lnTo>
                <a:lnTo>
                  <a:pt x="278621" y="336530"/>
                </a:lnTo>
                <a:lnTo>
                  <a:pt x="234389" y="354736"/>
                </a:lnTo>
                <a:lnTo>
                  <a:pt x="185166" y="361188"/>
                </a:lnTo>
                <a:lnTo>
                  <a:pt x="135942" y="354736"/>
                </a:lnTo>
                <a:lnTo>
                  <a:pt x="91710" y="336530"/>
                </a:lnTo>
                <a:lnTo>
                  <a:pt x="54235" y="308290"/>
                </a:lnTo>
                <a:lnTo>
                  <a:pt x="25281" y="271740"/>
                </a:lnTo>
                <a:lnTo>
                  <a:pt x="6614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095365" y="178758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01334" y="1538477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0"/>
                </a:moveTo>
                <a:lnTo>
                  <a:pt x="0" y="2217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44189" y="174117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80621" y="2125217"/>
            <a:ext cx="641350" cy="441325"/>
          </a:xfrm>
          <a:custGeom>
            <a:avLst/>
            <a:gdLst/>
            <a:ahLst/>
            <a:cxnLst/>
            <a:rect l="l" t="t" r="r" b="b"/>
            <a:pathLst>
              <a:path w="641350" h="441325">
                <a:moveTo>
                  <a:pt x="640880" y="0"/>
                </a:moveTo>
                <a:lnTo>
                  <a:pt x="0" y="44128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02176" y="2508622"/>
            <a:ext cx="127000" cy="112395"/>
          </a:xfrm>
          <a:custGeom>
            <a:avLst/>
            <a:gdLst/>
            <a:ahLst/>
            <a:cxnLst/>
            <a:rect l="l" t="t" r="r" b="b"/>
            <a:pathLst>
              <a:path w="127000" h="112394">
                <a:moveTo>
                  <a:pt x="61722" y="0"/>
                </a:moveTo>
                <a:lnTo>
                  <a:pt x="0" y="111899"/>
                </a:lnTo>
                <a:lnTo>
                  <a:pt x="126542" y="94132"/>
                </a:lnTo>
                <a:lnTo>
                  <a:pt x="61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26885" y="2081022"/>
            <a:ext cx="645795" cy="523875"/>
          </a:xfrm>
          <a:custGeom>
            <a:avLst/>
            <a:gdLst/>
            <a:ahLst/>
            <a:cxnLst/>
            <a:rect l="l" t="t" r="r" b="b"/>
            <a:pathLst>
              <a:path w="645795" h="523875">
                <a:moveTo>
                  <a:pt x="0" y="0"/>
                </a:moveTo>
                <a:lnTo>
                  <a:pt x="645363" y="5236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21451" y="2548313"/>
            <a:ext cx="125095" cy="116839"/>
          </a:xfrm>
          <a:custGeom>
            <a:avLst/>
            <a:gdLst/>
            <a:ahLst/>
            <a:cxnLst/>
            <a:rect l="l" t="t" r="r" b="b"/>
            <a:pathLst>
              <a:path w="125095" h="116839">
                <a:moveTo>
                  <a:pt x="72021" y="0"/>
                </a:moveTo>
                <a:lnTo>
                  <a:pt x="0" y="88747"/>
                </a:lnTo>
                <a:lnTo>
                  <a:pt x="124764" y="116395"/>
                </a:lnTo>
                <a:lnTo>
                  <a:pt x="72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26885" y="3339846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26885" y="3339846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455727" y="3273488"/>
            <a:ext cx="965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04190" y="2934461"/>
            <a:ext cx="298450" cy="334645"/>
          </a:xfrm>
          <a:custGeom>
            <a:avLst/>
            <a:gdLst/>
            <a:ahLst/>
            <a:cxnLst/>
            <a:rect l="l" t="t" r="r" b="b"/>
            <a:pathLst>
              <a:path w="298450" h="334645">
                <a:moveTo>
                  <a:pt x="297827" y="0"/>
                </a:moveTo>
                <a:lnTo>
                  <a:pt x="0" y="3342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40827" y="3216485"/>
            <a:ext cx="118745" cy="123825"/>
          </a:xfrm>
          <a:custGeom>
            <a:avLst/>
            <a:gdLst/>
            <a:ahLst/>
            <a:cxnLst/>
            <a:rect l="l" t="t" r="r" b="b"/>
            <a:pathLst>
              <a:path w="118745" h="123825">
                <a:moveTo>
                  <a:pt x="33362" y="0"/>
                </a:moveTo>
                <a:lnTo>
                  <a:pt x="0" y="123355"/>
                </a:lnTo>
                <a:lnTo>
                  <a:pt x="118706" y="76034"/>
                </a:lnTo>
                <a:lnTo>
                  <a:pt x="33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71766" y="2890266"/>
            <a:ext cx="340360" cy="379095"/>
          </a:xfrm>
          <a:custGeom>
            <a:avLst/>
            <a:gdLst/>
            <a:ahLst/>
            <a:cxnLst/>
            <a:rect l="l" t="t" r="r" b="b"/>
            <a:pathLst>
              <a:path w="340359" h="379095">
                <a:moveTo>
                  <a:pt x="0" y="0"/>
                </a:moveTo>
                <a:lnTo>
                  <a:pt x="340207" y="3787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56724" y="3216623"/>
            <a:ext cx="119380" cy="123825"/>
          </a:xfrm>
          <a:custGeom>
            <a:avLst/>
            <a:gdLst/>
            <a:ahLst/>
            <a:cxnLst/>
            <a:rect l="l" t="t" r="r" b="b"/>
            <a:pathLst>
              <a:path w="119379" h="123825">
                <a:moveTo>
                  <a:pt x="85039" y="0"/>
                </a:moveTo>
                <a:lnTo>
                  <a:pt x="0" y="76377"/>
                </a:lnTo>
                <a:lnTo>
                  <a:pt x="118897" y="123228"/>
                </a:lnTo>
                <a:lnTo>
                  <a:pt x="85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78146" y="5634990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185166" y="0"/>
                </a:moveTo>
                <a:lnTo>
                  <a:pt x="135942" y="6450"/>
                </a:lnTo>
                <a:lnTo>
                  <a:pt x="91710" y="24654"/>
                </a:lnTo>
                <a:lnTo>
                  <a:pt x="54235" y="52892"/>
                </a:lnTo>
                <a:lnTo>
                  <a:pt x="25281" y="89441"/>
                </a:lnTo>
                <a:lnTo>
                  <a:pt x="6614" y="132582"/>
                </a:lnTo>
                <a:lnTo>
                  <a:pt x="0" y="180594"/>
                </a:lnTo>
                <a:lnTo>
                  <a:pt x="6614" y="228600"/>
                </a:lnTo>
                <a:lnTo>
                  <a:pt x="25281" y="271740"/>
                </a:lnTo>
                <a:lnTo>
                  <a:pt x="54235" y="308290"/>
                </a:lnTo>
                <a:lnTo>
                  <a:pt x="91710" y="336530"/>
                </a:lnTo>
                <a:lnTo>
                  <a:pt x="135942" y="354736"/>
                </a:lnTo>
                <a:lnTo>
                  <a:pt x="185166" y="361188"/>
                </a:lnTo>
                <a:lnTo>
                  <a:pt x="234389" y="354736"/>
                </a:lnTo>
                <a:lnTo>
                  <a:pt x="278621" y="336530"/>
                </a:lnTo>
                <a:lnTo>
                  <a:pt x="316096" y="308290"/>
                </a:lnTo>
                <a:lnTo>
                  <a:pt x="345050" y="271740"/>
                </a:lnTo>
                <a:lnTo>
                  <a:pt x="363717" y="228600"/>
                </a:lnTo>
                <a:lnTo>
                  <a:pt x="370332" y="180594"/>
                </a:lnTo>
                <a:lnTo>
                  <a:pt x="363717" y="132582"/>
                </a:lnTo>
                <a:lnTo>
                  <a:pt x="345050" y="89441"/>
                </a:lnTo>
                <a:lnTo>
                  <a:pt x="316096" y="52892"/>
                </a:lnTo>
                <a:lnTo>
                  <a:pt x="278621" y="24654"/>
                </a:lnTo>
                <a:lnTo>
                  <a:pt x="234389" y="6450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78146" y="5634990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0" y="180594"/>
                </a:moveTo>
                <a:lnTo>
                  <a:pt x="6614" y="132582"/>
                </a:lnTo>
                <a:lnTo>
                  <a:pt x="25281" y="89441"/>
                </a:lnTo>
                <a:lnTo>
                  <a:pt x="54235" y="52892"/>
                </a:lnTo>
                <a:lnTo>
                  <a:pt x="91710" y="24654"/>
                </a:lnTo>
                <a:lnTo>
                  <a:pt x="135942" y="6450"/>
                </a:lnTo>
                <a:lnTo>
                  <a:pt x="185166" y="0"/>
                </a:lnTo>
                <a:lnTo>
                  <a:pt x="234389" y="6450"/>
                </a:lnTo>
                <a:lnTo>
                  <a:pt x="278621" y="24654"/>
                </a:lnTo>
                <a:lnTo>
                  <a:pt x="316096" y="52892"/>
                </a:lnTo>
                <a:lnTo>
                  <a:pt x="345050" y="89441"/>
                </a:lnTo>
                <a:lnTo>
                  <a:pt x="363717" y="132582"/>
                </a:lnTo>
                <a:lnTo>
                  <a:pt x="370332" y="180594"/>
                </a:lnTo>
                <a:lnTo>
                  <a:pt x="363717" y="228600"/>
                </a:lnTo>
                <a:lnTo>
                  <a:pt x="345050" y="271740"/>
                </a:lnTo>
                <a:lnTo>
                  <a:pt x="316096" y="308290"/>
                </a:lnTo>
                <a:lnTo>
                  <a:pt x="278621" y="336530"/>
                </a:lnTo>
                <a:lnTo>
                  <a:pt x="234389" y="354736"/>
                </a:lnTo>
                <a:lnTo>
                  <a:pt x="185166" y="361188"/>
                </a:lnTo>
                <a:lnTo>
                  <a:pt x="135942" y="354736"/>
                </a:lnTo>
                <a:lnTo>
                  <a:pt x="91710" y="336530"/>
                </a:lnTo>
                <a:lnTo>
                  <a:pt x="54235" y="308290"/>
                </a:lnTo>
                <a:lnTo>
                  <a:pt x="25281" y="271740"/>
                </a:lnTo>
                <a:lnTo>
                  <a:pt x="6614" y="228600"/>
                </a:lnTo>
                <a:lnTo>
                  <a:pt x="0" y="180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106352" y="556901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304026" y="56349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185928" y="0"/>
                </a:moveTo>
                <a:lnTo>
                  <a:pt x="136502" y="6450"/>
                </a:lnTo>
                <a:lnTo>
                  <a:pt x="92089" y="24654"/>
                </a:lnTo>
                <a:lnTo>
                  <a:pt x="54459" y="52892"/>
                </a:lnTo>
                <a:lnTo>
                  <a:pt x="25385" y="89441"/>
                </a:lnTo>
                <a:lnTo>
                  <a:pt x="6641" y="132582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2"/>
                </a:lnTo>
                <a:lnTo>
                  <a:pt x="346470" y="89441"/>
                </a:lnTo>
                <a:lnTo>
                  <a:pt x="317396" y="52892"/>
                </a:lnTo>
                <a:lnTo>
                  <a:pt x="279766" y="24654"/>
                </a:lnTo>
                <a:lnTo>
                  <a:pt x="235353" y="6450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04026" y="56349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0" y="180594"/>
                </a:moveTo>
                <a:lnTo>
                  <a:pt x="6641" y="132582"/>
                </a:lnTo>
                <a:lnTo>
                  <a:pt x="25385" y="89441"/>
                </a:lnTo>
                <a:lnTo>
                  <a:pt x="54459" y="52892"/>
                </a:lnTo>
                <a:lnTo>
                  <a:pt x="92089" y="24654"/>
                </a:lnTo>
                <a:lnTo>
                  <a:pt x="136502" y="6450"/>
                </a:lnTo>
                <a:lnTo>
                  <a:pt x="185928" y="0"/>
                </a:lnTo>
                <a:lnTo>
                  <a:pt x="235353" y="6450"/>
                </a:lnTo>
                <a:lnTo>
                  <a:pt x="279766" y="24654"/>
                </a:lnTo>
                <a:lnTo>
                  <a:pt x="317396" y="52892"/>
                </a:lnTo>
                <a:lnTo>
                  <a:pt x="346470" y="89441"/>
                </a:lnTo>
                <a:lnTo>
                  <a:pt x="365214" y="132582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433502" y="5569013"/>
            <a:ext cx="96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632954" y="56349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185928" y="0"/>
                </a:moveTo>
                <a:lnTo>
                  <a:pt x="136502" y="6450"/>
                </a:lnTo>
                <a:lnTo>
                  <a:pt x="92089" y="24654"/>
                </a:lnTo>
                <a:lnTo>
                  <a:pt x="54459" y="52892"/>
                </a:lnTo>
                <a:lnTo>
                  <a:pt x="25385" y="89441"/>
                </a:lnTo>
                <a:lnTo>
                  <a:pt x="6641" y="132582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2"/>
                </a:lnTo>
                <a:lnTo>
                  <a:pt x="346470" y="89441"/>
                </a:lnTo>
                <a:lnTo>
                  <a:pt x="317396" y="52892"/>
                </a:lnTo>
                <a:lnTo>
                  <a:pt x="279766" y="24654"/>
                </a:lnTo>
                <a:lnTo>
                  <a:pt x="235353" y="6450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632954" y="5634990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0" y="180594"/>
                </a:moveTo>
                <a:lnTo>
                  <a:pt x="6641" y="132582"/>
                </a:lnTo>
                <a:lnTo>
                  <a:pt x="25385" y="89441"/>
                </a:lnTo>
                <a:lnTo>
                  <a:pt x="54459" y="52892"/>
                </a:lnTo>
                <a:lnTo>
                  <a:pt x="92089" y="24654"/>
                </a:lnTo>
                <a:lnTo>
                  <a:pt x="136502" y="6450"/>
                </a:lnTo>
                <a:lnTo>
                  <a:pt x="185928" y="0"/>
                </a:lnTo>
                <a:lnTo>
                  <a:pt x="235353" y="6450"/>
                </a:lnTo>
                <a:lnTo>
                  <a:pt x="279766" y="24654"/>
                </a:lnTo>
                <a:lnTo>
                  <a:pt x="317396" y="52892"/>
                </a:lnTo>
                <a:lnTo>
                  <a:pt x="346470" y="89441"/>
                </a:lnTo>
                <a:lnTo>
                  <a:pt x="365214" y="132582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07558" y="477850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07558" y="477850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736590" y="471335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907530" y="4690109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907530" y="4690109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5955284" y="4622863"/>
            <a:ext cx="12065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2175" algn="l"/>
                <a:tab pos="1094105" algn="l"/>
              </a:tabLst>
            </a:pPr>
            <a:r>
              <a:rPr dirty="0" u="sng" sz="2000" b="1" i="1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 i="1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835140" y="48767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304980" y="5095494"/>
            <a:ext cx="347345" cy="463550"/>
          </a:xfrm>
          <a:custGeom>
            <a:avLst/>
            <a:gdLst/>
            <a:ahLst/>
            <a:cxnLst/>
            <a:rect l="l" t="t" r="r" b="b"/>
            <a:pathLst>
              <a:path w="347345" h="463550">
                <a:moveTo>
                  <a:pt x="346773" y="0"/>
                </a:moveTo>
                <a:lnTo>
                  <a:pt x="0" y="46324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247888" y="5509238"/>
            <a:ext cx="114300" cy="126364"/>
          </a:xfrm>
          <a:custGeom>
            <a:avLst/>
            <a:gdLst/>
            <a:ahLst/>
            <a:cxnLst/>
            <a:rect l="l" t="t" r="r" b="b"/>
            <a:pathLst>
              <a:path w="114300" h="126364">
                <a:moveTo>
                  <a:pt x="22745" y="0"/>
                </a:moveTo>
                <a:lnTo>
                  <a:pt x="0" y="125755"/>
                </a:lnTo>
                <a:lnTo>
                  <a:pt x="114249" y="68491"/>
                </a:lnTo>
                <a:lnTo>
                  <a:pt x="22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649821" y="5051297"/>
            <a:ext cx="354330" cy="548005"/>
          </a:xfrm>
          <a:custGeom>
            <a:avLst/>
            <a:gdLst/>
            <a:ahLst/>
            <a:cxnLst/>
            <a:rect l="l" t="t" r="r" b="b"/>
            <a:pathLst>
              <a:path w="354329" h="548004">
                <a:moveTo>
                  <a:pt x="353720" y="0"/>
                </a:moveTo>
                <a:lnTo>
                  <a:pt x="0" y="54786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98153" y="5552161"/>
            <a:ext cx="110489" cy="127635"/>
          </a:xfrm>
          <a:custGeom>
            <a:avLst/>
            <a:gdLst/>
            <a:ahLst/>
            <a:cxnLst/>
            <a:rect l="l" t="t" r="r" b="b"/>
            <a:pathLst>
              <a:path w="110490" h="127635">
                <a:moveTo>
                  <a:pt x="13982" y="0"/>
                </a:moveTo>
                <a:lnTo>
                  <a:pt x="0" y="127025"/>
                </a:lnTo>
                <a:lnTo>
                  <a:pt x="110007" y="61988"/>
                </a:lnTo>
                <a:lnTo>
                  <a:pt x="139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29093" y="5004053"/>
            <a:ext cx="435609" cy="556260"/>
          </a:xfrm>
          <a:custGeom>
            <a:avLst/>
            <a:gdLst/>
            <a:ahLst/>
            <a:cxnLst/>
            <a:rect l="l" t="t" r="r" b="b"/>
            <a:pathLst>
              <a:path w="435609" h="556260">
                <a:moveTo>
                  <a:pt x="0" y="0"/>
                </a:moveTo>
                <a:lnTo>
                  <a:pt x="435076" y="555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607419" y="5509755"/>
            <a:ext cx="115570" cy="125730"/>
          </a:xfrm>
          <a:custGeom>
            <a:avLst/>
            <a:gdLst/>
            <a:ahLst/>
            <a:cxnLst/>
            <a:rect l="l" t="t" r="r" b="b"/>
            <a:pathLst>
              <a:path w="115570" h="125729">
                <a:moveTo>
                  <a:pt x="90017" y="0"/>
                </a:moveTo>
                <a:lnTo>
                  <a:pt x="0" y="70434"/>
                </a:lnTo>
                <a:lnTo>
                  <a:pt x="115455" y="125234"/>
                </a:lnTo>
                <a:lnTo>
                  <a:pt x="90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87390" y="4239005"/>
            <a:ext cx="0" cy="444500"/>
          </a:xfrm>
          <a:custGeom>
            <a:avLst/>
            <a:gdLst/>
            <a:ahLst/>
            <a:cxnLst/>
            <a:rect l="l" t="t" r="r" b="b"/>
            <a:pathLst>
              <a:path w="0" h="444500">
                <a:moveTo>
                  <a:pt x="0" y="0"/>
                </a:moveTo>
                <a:lnTo>
                  <a:pt x="0" y="4442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30246" y="466420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927215" y="1419606"/>
            <a:ext cx="15881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5">
                <a:latin typeface="Calibri"/>
                <a:cs typeface="Calibri"/>
              </a:rPr>
              <a:t>pattern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927215" y="1724506"/>
            <a:ext cx="195135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which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propagation 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needed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65632" y="5266944"/>
            <a:ext cx="3736847" cy="1075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33628" y="5265420"/>
            <a:ext cx="3781043" cy="1146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972311" y="5373370"/>
            <a:ext cx="3676015" cy="1015365"/>
          </a:xfrm>
          <a:prstGeom prst="rect">
            <a:avLst/>
          </a:prstGeom>
          <a:solidFill>
            <a:srgbClr val="FFFFCC"/>
          </a:solidFill>
          <a:ln w="34747">
            <a:solidFill>
              <a:srgbClr val="FF99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170" marR="160655">
              <a:lnSpc>
                <a:spcPct val="100000"/>
              </a:lnSpc>
              <a:spcBef>
                <a:spcPts val="229"/>
              </a:spcBef>
            </a:pPr>
            <a:r>
              <a:rPr dirty="0" sz="2000" spc="-5" b="1">
                <a:latin typeface="Calibri"/>
                <a:cs typeface="Calibri"/>
              </a:rPr>
              <a:t>g</a:t>
            </a:r>
            <a:r>
              <a:rPr dirty="0" sz="2000" spc="-5">
                <a:latin typeface="Calibri"/>
                <a:cs typeface="Calibri"/>
              </a:rPr>
              <a:t>-subtree gets well-defined </a:t>
            </a:r>
            <a:r>
              <a:rPr dirty="0" sz="2000">
                <a:latin typeface="Calibri"/>
                <a:cs typeface="Calibri"/>
              </a:rPr>
              <a:t>black  </a:t>
            </a:r>
            <a:r>
              <a:rPr dirty="0" sz="2000" spc="-5">
                <a:latin typeface="Calibri"/>
                <a:cs typeface="Calibri"/>
              </a:rPr>
              <a:t>height, </a:t>
            </a:r>
            <a:r>
              <a:rPr dirty="0" sz="2000">
                <a:latin typeface="Calibri"/>
                <a:cs typeface="Calibri"/>
              </a:rPr>
              <a:t>but </a:t>
            </a:r>
            <a:r>
              <a:rPr dirty="0" sz="2000" spc="-5">
                <a:latin typeface="Calibri"/>
                <a:cs typeface="Calibri"/>
              </a:rPr>
              <a:t>that is less </a:t>
            </a:r>
            <a:r>
              <a:rPr dirty="0" sz="2000">
                <a:latin typeface="Calibri"/>
                <a:cs typeface="Calibri"/>
              </a:rPr>
              <a:t>than </a:t>
            </a:r>
            <a:r>
              <a:rPr dirty="0" sz="2000" spc="-5">
                <a:latin typeface="Calibri"/>
                <a:cs typeface="Calibri"/>
              </a:rPr>
              <a:t>that  </a:t>
            </a:r>
            <a:r>
              <a:rPr dirty="0" sz="2000" spc="-10">
                <a:latin typeface="Calibri"/>
                <a:cs typeface="Calibri"/>
              </a:rPr>
              <a:t>required </a:t>
            </a:r>
            <a:r>
              <a:rPr dirty="0" sz="2000" spc="-5">
                <a:latin typeface="Calibri"/>
                <a:cs typeface="Calibri"/>
              </a:rPr>
              <a:t>by its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754879" y="3136391"/>
            <a:ext cx="580643" cy="1627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797530" y="3159252"/>
            <a:ext cx="495320" cy="1542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4471352" y="3678301"/>
            <a:ext cx="9785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Gray</a:t>
            </a:r>
            <a:r>
              <a:rPr dirty="0" sz="2000" spc="-1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FF0000"/>
                </a:solidFill>
                <a:latin typeface="Times New Roman"/>
                <a:cs typeface="Times New Roman"/>
              </a:rPr>
              <a:t>Up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82" name="object 82"/>
          <p:cNvSpPr txBox="1"/>
          <p:nvPr/>
        </p:nvSpPr>
        <p:spPr>
          <a:xfrm>
            <a:off x="7620952" y="4028249"/>
            <a:ext cx="1167130" cy="18719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515"/>
              </a:spcBef>
            </a:pPr>
            <a:r>
              <a:rPr dirty="0" sz="1800" b="1">
                <a:solidFill>
                  <a:srgbClr val="0000CC"/>
                </a:solidFill>
                <a:latin typeface="Calibri"/>
                <a:cs typeface="Calibri"/>
              </a:rPr>
              <a:t>In the</a:t>
            </a:r>
            <a:r>
              <a:rPr dirty="0" sz="1800" spc="-95" b="1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0000CC"/>
                </a:solidFill>
                <a:latin typeface="Calibri"/>
                <a:cs typeface="Calibri"/>
              </a:rPr>
              <a:t>worst  </a:t>
            </a:r>
            <a:r>
              <a:rPr dirty="0" sz="1800" spc="-5" b="1">
                <a:solidFill>
                  <a:srgbClr val="0000CC"/>
                </a:solidFill>
                <a:latin typeface="Calibri"/>
                <a:cs typeface="Calibri"/>
              </a:rPr>
              <a:t>case, </a:t>
            </a:r>
            <a:r>
              <a:rPr dirty="0" sz="1800" b="1">
                <a:solidFill>
                  <a:srgbClr val="0000CC"/>
                </a:solidFill>
                <a:latin typeface="Calibri"/>
                <a:cs typeface="Calibri"/>
              </a:rPr>
              <a:t>up </a:t>
            </a:r>
            <a:r>
              <a:rPr dirty="0" sz="1800" spc="-10" b="1">
                <a:solidFill>
                  <a:srgbClr val="0000CC"/>
                </a:solidFill>
                <a:latin typeface="Calibri"/>
                <a:cs typeface="Calibri"/>
              </a:rPr>
              <a:t>to  </a:t>
            </a:r>
            <a:r>
              <a:rPr dirty="0" sz="1800" b="1">
                <a:solidFill>
                  <a:srgbClr val="0000CC"/>
                </a:solidFill>
                <a:latin typeface="Calibri"/>
                <a:cs typeface="Calibri"/>
              </a:rPr>
              <a:t>the </a:t>
            </a:r>
            <a:r>
              <a:rPr dirty="0" sz="1800" spc="-10" b="1">
                <a:solidFill>
                  <a:srgbClr val="0000CC"/>
                </a:solidFill>
                <a:latin typeface="Calibri"/>
                <a:cs typeface="Calibri"/>
              </a:rPr>
              <a:t>root </a:t>
            </a:r>
            <a:r>
              <a:rPr dirty="0" sz="1800" b="1">
                <a:solidFill>
                  <a:srgbClr val="0000CC"/>
                </a:solidFill>
                <a:latin typeface="Calibri"/>
                <a:cs typeface="Calibri"/>
              </a:rPr>
              <a:t>of  the </a:t>
            </a:r>
            <a:r>
              <a:rPr dirty="0" sz="1800" spc="-5" b="1">
                <a:solidFill>
                  <a:srgbClr val="0000CC"/>
                </a:solidFill>
                <a:latin typeface="Calibri"/>
                <a:cs typeface="Calibri"/>
              </a:rPr>
              <a:t>tree,  </a:t>
            </a:r>
            <a:r>
              <a:rPr dirty="0" sz="1800" b="1">
                <a:solidFill>
                  <a:srgbClr val="0000CC"/>
                </a:solidFill>
                <a:latin typeface="Calibri"/>
                <a:cs typeface="Calibri"/>
              </a:rPr>
              <a:t>and  </a:t>
            </a:r>
            <a:r>
              <a:rPr dirty="0" sz="1800" spc="-5" b="1">
                <a:solidFill>
                  <a:srgbClr val="0000CC"/>
                </a:solidFill>
                <a:latin typeface="Calibri"/>
                <a:cs typeface="Calibri"/>
              </a:rPr>
              <a:t>successful</a:t>
            </a:r>
            <a:endParaRPr sz="1800">
              <a:latin typeface="Calibri"/>
              <a:cs typeface="Calibri"/>
            </a:endParaRPr>
          </a:p>
          <a:p>
            <a:pPr marL="153670">
              <a:lnSpc>
                <a:spcPct val="100000"/>
              </a:lnSpc>
              <a:spcBef>
                <a:spcPts val="134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7152" y="36576"/>
            <a:ext cx="610666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65832" y="772667"/>
            <a:ext cx="4209288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739900" marR="5080" indent="-86868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Repairing</a:t>
            </a:r>
            <a:r>
              <a:rPr dirty="0" spc="-65"/>
              <a:t> </a:t>
            </a:r>
            <a:r>
              <a:rPr dirty="0" spc="-5"/>
              <a:t>without  Propagation</a:t>
            </a:r>
          </a:p>
        </p:txBody>
      </p:sp>
      <p:sp>
        <p:nvSpPr>
          <p:cNvPr id="5" name="object 5"/>
          <p:cNvSpPr/>
          <p:nvPr/>
        </p:nvSpPr>
        <p:spPr>
          <a:xfrm>
            <a:off x="5021579" y="4149852"/>
            <a:ext cx="3647440" cy="1440180"/>
          </a:xfrm>
          <a:custGeom>
            <a:avLst/>
            <a:gdLst/>
            <a:ahLst/>
            <a:cxnLst/>
            <a:rect l="l" t="t" r="r" b="b"/>
            <a:pathLst>
              <a:path w="3647440" h="1440179">
                <a:moveTo>
                  <a:pt x="1823466" y="0"/>
                </a:moveTo>
                <a:lnTo>
                  <a:pt x="1756617" y="474"/>
                </a:lnTo>
                <a:lnTo>
                  <a:pt x="1690374" y="1888"/>
                </a:lnTo>
                <a:lnTo>
                  <a:pt x="1624779" y="4225"/>
                </a:lnTo>
                <a:lnTo>
                  <a:pt x="1559872" y="7468"/>
                </a:lnTo>
                <a:lnTo>
                  <a:pt x="1495695" y="11601"/>
                </a:lnTo>
                <a:lnTo>
                  <a:pt x="1432289" y="16608"/>
                </a:lnTo>
                <a:lnTo>
                  <a:pt x="1369696" y="22473"/>
                </a:lnTo>
                <a:lnTo>
                  <a:pt x="1307955" y="29179"/>
                </a:lnTo>
                <a:lnTo>
                  <a:pt x="1247109" y="36710"/>
                </a:lnTo>
                <a:lnTo>
                  <a:pt x="1187199" y="45049"/>
                </a:lnTo>
                <a:lnTo>
                  <a:pt x="1128266" y="54182"/>
                </a:lnTo>
                <a:lnTo>
                  <a:pt x="1070351" y="64091"/>
                </a:lnTo>
                <a:lnTo>
                  <a:pt x="1013496" y="74759"/>
                </a:lnTo>
                <a:lnTo>
                  <a:pt x="957741" y="86172"/>
                </a:lnTo>
                <a:lnTo>
                  <a:pt x="903128" y="98312"/>
                </a:lnTo>
                <a:lnTo>
                  <a:pt x="849697" y="111163"/>
                </a:lnTo>
                <a:lnTo>
                  <a:pt x="797491" y="124709"/>
                </a:lnTo>
                <a:lnTo>
                  <a:pt x="746550" y="138933"/>
                </a:lnTo>
                <a:lnTo>
                  <a:pt x="696916" y="153821"/>
                </a:lnTo>
                <a:lnTo>
                  <a:pt x="648630" y="169354"/>
                </a:lnTo>
                <a:lnTo>
                  <a:pt x="601732" y="185517"/>
                </a:lnTo>
                <a:lnTo>
                  <a:pt x="556265" y="202293"/>
                </a:lnTo>
                <a:lnTo>
                  <a:pt x="512269" y="219667"/>
                </a:lnTo>
                <a:lnTo>
                  <a:pt x="469786" y="237622"/>
                </a:lnTo>
                <a:lnTo>
                  <a:pt x="428856" y="256142"/>
                </a:lnTo>
                <a:lnTo>
                  <a:pt x="389521" y="275211"/>
                </a:lnTo>
                <a:lnTo>
                  <a:pt x="351823" y="294811"/>
                </a:lnTo>
                <a:lnTo>
                  <a:pt x="315802" y="314928"/>
                </a:lnTo>
                <a:lnTo>
                  <a:pt x="281499" y="335544"/>
                </a:lnTo>
                <a:lnTo>
                  <a:pt x="248956" y="356644"/>
                </a:lnTo>
                <a:lnTo>
                  <a:pt x="189315" y="400228"/>
                </a:lnTo>
                <a:lnTo>
                  <a:pt x="137206" y="445552"/>
                </a:lnTo>
                <a:lnTo>
                  <a:pt x="92961" y="492483"/>
                </a:lnTo>
                <a:lnTo>
                  <a:pt x="56908" y="540893"/>
                </a:lnTo>
                <a:lnTo>
                  <a:pt x="29378" y="590651"/>
                </a:lnTo>
                <a:lnTo>
                  <a:pt x="10699" y="641627"/>
                </a:lnTo>
                <a:lnTo>
                  <a:pt x="1202" y="693690"/>
                </a:lnTo>
                <a:lnTo>
                  <a:pt x="0" y="720090"/>
                </a:lnTo>
                <a:lnTo>
                  <a:pt x="1202" y="746489"/>
                </a:lnTo>
                <a:lnTo>
                  <a:pt x="10699" y="798552"/>
                </a:lnTo>
                <a:lnTo>
                  <a:pt x="29378" y="849528"/>
                </a:lnTo>
                <a:lnTo>
                  <a:pt x="56908" y="899286"/>
                </a:lnTo>
                <a:lnTo>
                  <a:pt x="92961" y="947696"/>
                </a:lnTo>
                <a:lnTo>
                  <a:pt x="137206" y="994627"/>
                </a:lnTo>
                <a:lnTo>
                  <a:pt x="189315" y="1039951"/>
                </a:lnTo>
                <a:lnTo>
                  <a:pt x="248956" y="1083535"/>
                </a:lnTo>
                <a:lnTo>
                  <a:pt x="281499" y="1104635"/>
                </a:lnTo>
                <a:lnTo>
                  <a:pt x="315802" y="1125251"/>
                </a:lnTo>
                <a:lnTo>
                  <a:pt x="351823" y="1145368"/>
                </a:lnTo>
                <a:lnTo>
                  <a:pt x="389521" y="1164968"/>
                </a:lnTo>
                <a:lnTo>
                  <a:pt x="428856" y="1184037"/>
                </a:lnTo>
                <a:lnTo>
                  <a:pt x="469786" y="1202557"/>
                </a:lnTo>
                <a:lnTo>
                  <a:pt x="512269" y="1220512"/>
                </a:lnTo>
                <a:lnTo>
                  <a:pt x="556265" y="1237886"/>
                </a:lnTo>
                <a:lnTo>
                  <a:pt x="601732" y="1254662"/>
                </a:lnTo>
                <a:lnTo>
                  <a:pt x="648630" y="1270825"/>
                </a:lnTo>
                <a:lnTo>
                  <a:pt x="696916" y="1286358"/>
                </a:lnTo>
                <a:lnTo>
                  <a:pt x="746550" y="1301246"/>
                </a:lnTo>
                <a:lnTo>
                  <a:pt x="797491" y="1315470"/>
                </a:lnTo>
                <a:lnTo>
                  <a:pt x="849697" y="1329016"/>
                </a:lnTo>
                <a:lnTo>
                  <a:pt x="903128" y="1341867"/>
                </a:lnTo>
                <a:lnTo>
                  <a:pt x="957741" y="1354007"/>
                </a:lnTo>
                <a:lnTo>
                  <a:pt x="1013496" y="1365420"/>
                </a:lnTo>
                <a:lnTo>
                  <a:pt x="1070351" y="1376088"/>
                </a:lnTo>
                <a:lnTo>
                  <a:pt x="1128266" y="1385997"/>
                </a:lnTo>
                <a:lnTo>
                  <a:pt x="1187199" y="1395130"/>
                </a:lnTo>
                <a:lnTo>
                  <a:pt x="1247109" y="1403469"/>
                </a:lnTo>
                <a:lnTo>
                  <a:pt x="1307955" y="1411000"/>
                </a:lnTo>
                <a:lnTo>
                  <a:pt x="1369696" y="1417706"/>
                </a:lnTo>
                <a:lnTo>
                  <a:pt x="1432289" y="1423571"/>
                </a:lnTo>
                <a:lnTo>
                  <a:pt x="1495695" y="1428578"/>
                </a:lnTo>
                <a:lnTo>
                  <a:pt x="1559872" y="1432711"/>
                </a:lnTo>
                <a:lnTo>
                  <a:pt x="1624779" y="1435954"/>
                </a:lnTo>
                <a:lnTo>
                  <a:pt x="1690374" y="1438291"/>
                </a:lnTo>
                <a:lnTo>
                  <a:pt x="1756617" y="1439705"/>
                </a:lnTo>
                <a:lnTo>
                  <a:pt x="1823466" y="1440180"/>
                </a:lnTo>
                <a:lnTo>
                  <a:pt x="1890314" y="1439705"/>
                </a:lnTo>
                <a:lnTo>
                  <a:pt x="1956557" y="1438291"/>
                </a:lnTo>
                <a:lnTo>
                  <a:pt x="2022152" y="1435954"/>
                </a:lnTo>
                <a:lnTo>
                  <a:pt x="2087059" y="1432711"/>
                </a:lnTo>
                <a:lnTo>
                  <a:pt x="2151236" y="1428578"/>
                </a:lnTo>
                <a:lnTo>
                  <a:pt x="2214642" y="1423571"/>
                </a:lnTo>
                <a:lnTo>
                  <a:pt x="2277235" y="1417706"/>
                </a:lnTo>
                <a:lnTo>
                  <a:pt x="2338976" y="1411000"/>
                </a:lnTo>
                <a:lnTo>
                  <a:pt x="2399822" y="1403469"/>
                </a:lnTo>
                <a:lnTo>
                  <a:pt x="2459732" y="1395130"/>
                </a:lnTo>
                <a:lnTo>
                  <a:pt x="2518665" y="1385997"/>
                </a:lnTo>
                <a:lnTo>
                  <a:pt x="2576580" y="1376088"/>
                </a:lnTo>
                <a:lnTo>
                  <a:pt x="2633435" y="1365420"/>
                </a:lnTo>
                <a:lnTo>
                  <a:pt x="2689190" y="1354007"/>
                </a:lnTo>
                <a:lnTo>
                  <a:pt x="2743803" y="1341867"/>
                </a:lnTo>
                <a:lnTo>
                  <a:pt x="2797234" y="1329016"/>
                </a:lnTo>
                <a:lnTo>
                  <a:pt x="2849440" y="1315470"/>
                </a:lnTo>
                <a:lnTo>
                  <a:pt x="2900381" y="1301246"/>
                </a:lnTo>
                <a:lnTo>
                  <a:pt x="2950015" y="1286358"/>
                </a:lnTo>
                <a:lnTo>
                  <a:pt x="2998301" y="1270825"/>
                </a:lnTo>
                <a:lnTo>
                  <a:pt x="3045199" y="1254662"/>
                </a:lnTo>
                <a:lnTo>
                  <a:pt x="3090666" y="1237886"/>
                </a:lnTo>
                <a:lnTo>
                  <a:pt x="3134662" y="1220512"/>
                </a:lnTo>
                <a:lnTo>
                  <a:pt x="3177145" y="1202557"/>
                </a:lnTo>
                <a:lnTo>
                  <a:pt x="3218075" y="1184037"/>
                </a:lnTo>
                <a:lnTo>
                  <a:pt x="3257410" y="1164968"/>
                </a:lnTo>
                <a:lnTo>
                  <a:pt x="3295108" y="1145368"/>
                </a:lnTo>
                <a:lnTo>
                  <a:pt x="3331129" y="1125251"/>
                </a:lnTo>
                <a:lnTo>
                  <a:pt x="3365432" y="1104635"/>
                </a:lnTo>
                <a:lnTo>
                  <a:pt x="3397975" y="1083535"/>
                </a:lnTo>
                <a:lnTo>
                  <a:pt x="3457616" y="1039951"/>
                </a:lnTo>
                <a:lnTo>
                  <a:pt x="3509725" y="994627"/>
                </a:lnTo>
                <a:lnTo>
                  <a:pt x="3553970" y="947696"/>
                </a:lnTo>
                <a:lnTo>
                  <a:pt x="3590023" y="899286"/>
                </a:lnTo>
                <a:lnTo>
                  <a:pt x="3617553" y="849528"/>
                </a:lnTo>
                <a:lnTo>
                  <a:pt x="3636232" y="798552"/>
                </a:lnTo>
                <a:lnTo>
                  <a:pt x="3645729" y="746489"/>
                </a:lnTo>
                <a:lnTo>
                  <a:pt x="3646932" y="720090"/>
                </a:lnTo>
                <a:lnTo>
                  <a:pt x="3645729" y="693690"/>
                </a:lnTo>
                <a:lnTo>
                  <a:pt x="3636232" y="641627"/>
                </a:lnTo>
                <a:lnTo>
                  <a:pt x="3617553" y="590651"/>
                </a:lnTo>
                <a:lnTo>
                  <a:pt x="3590023" y="540893"/>
                </a:lnTo>
                <a:lnTo>
                  <a:pt x="3553970" y="492483"/>
                </a:lnTo>
                <a:lnTo>
                  <a:pt x="3509725" y="445552"/>
                </a:lnTo>
                <a:lnTo>
                  <a:pt x="3457616" y="400228"/>
                </a:lnTo>
                <a:lnTo>
                  <a:pt x="3397975" y="356644"/>
                </a:lnTo>
                <a:lnTo>
                  <a:pt x="3365432" y="335544"/>
                </a:lnTo>
                <a:lnTo>
                  <a:pt x="3331129" y="314928"/>
                </a:lnTo>
                <a:lnTo>
                  <a:pt x="3295108" y="294811"/>
                </a:lnTo>
                <a:lnTo>
                  <a:pt x="3257410" y="275211"/>
                </a:lnTo>
                <a:lnTo>
                  <a:pt x="3218075" y="256142"/>
                </a:lnTo>
                <a:lnTo>
                  <a:pt x="3177145" y="237622"/>
                </a:lnTo>
                <a:lnTo>
                  <a:pt x="3134662" y="219667"/>
                </a:lnTo>
                <a:lnTo>
                  <a:pt x="3090666" y="202293"/>
                </a:lnTo>
                <a:lnTo>
                  <a:pt x="3045199" y="185517"/>
                </a:lnTo>
                <a:lnTo>
                  <a:pt x="2998301" y="169354"/>
                </a:lnTo>
                <a:lnTo>
                  <a:pt x="2950015" y="153821"/>
                </a:lnTo>
                <a:lnTo>
                  <a:pt x="2900381" y="138933"/>
                </a:lnTo>
                <a:lnTo>
                  <a:pt x="2849440" y="124709"/>
                </a:lnTo>
                <a:lnTo>
                  <a:pt x="2797234" y="111163"/>
                </a:lnTo>
                <a:lnTo>
                  <a:pt x="2743803" y="98312"/>
                </a:lnTo>
                <a:lnTo>
                  <a:pt x="2689190" y="86172"/>
                </a:lnTo>
                <a:lnTo>
                  <a:pt x="2633435" y="74759"/>
                </a:lnTo>
                <a:lnTo>
                  <a:pt x="2576580" y="64091"/>
                </a:lnTo>
                <a:lnTo>
                  <a:pt x="2518665" y="54182"/>
                </a:lnTo>
                <a:lnTo>
                  <a:pt x="2459732" y="45049"/>
                </a:lnTo>
                <a:lnTo>
                  <a:pt x="2399822" y="36710"/>
                </a:lnTo>
                <a:lnTo>
                  <a:pt x="2338976" y="29179"/>
                </a:lnTo>
                <a:lnTo>
                  <a:pt x="2277235" y="22473"/>
                </a:lnTo>
                <a:lnTo>
                  <a:pt x="2214642" y="16608"/>
                </a:lnTo>
                <a:lnTo>
                  <a:pt x="2151236" y="11601"/>
                </a:lnTo>
                <a:lnTo>
                  <a:pt x="2087059" y="7468"/>
                </a:lnTo>
                <a:lnTo>
                  <a:pt x="2022152" y="4225"/>
                </a:lnTo>
                <a:lnTo>
                  <a:pt x="1956557" y="1888"/>
                </a:lnTo>
                <a:lnTo>
                  <a:pt x="1890314" y="474"/>
                </a:lnTo>
                <a:lnTo>
                  <a:pt x="182346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1579" y="4149852"/>
            <a:ext cx="3647440" cy="1440180"/>
          </a:xfrm>
          <a:custGeom>
            <a:avLst/>
            <a:gdLst/>
            <a:ahLst/>
            <a:cxnLst/>
            <a:rect l="l" t="t" r="r" b="b"/>
            <a:pathLst>
              <a:path w="3647440" h="1440179">
                <a:moveTo>
                  <a:pt x="0" y="720090"/>
                </a:moveTo>
                <a:lnTo>
                  <a:pt x="4782" y="667531"/>
                </a:lnTo>
                <a:lnTo>
                  <a:pt x="18912" y="615995"/>
                </a:lnTo>
                <a:lnTo>
                  <a:pt x="42057" y="565612"/>
                </a:lnTo>
                <a:lnTo>
                  <a:pt x="73890" y="516511"/>
                </a:lnTo>
                <a:lnTo>
                  <a:pt x="114080" y="468824"/>
                </a:lnTo>
                <a:lnTo>
                  <a:pt x="162298" y="422681"/>
                </a:lnTo>
                <a:lnTo>
                  <a:pt x="218214" y="378211"/>
                </a:lnTo>
                <a:lnTo>
                  <a:pt x="281499" y="335544"/>
                </a:lnTo>
                <a:lnTo>
                  <a:pt x="315802" y="314928"/>
                </a:lnTo>
                <a:lnTo>
                  <a:pt x="351823" y="294811"/>
                </a:lnTo>
                <a:lnTo>
                  <a:pt x="389521" y="275211"/>
                </a:lnTo>
                <a:lnTo>
                  <a:pt x="428856" y="256142"/>
                </a:lnTo>
                <a:lnTo>
                  <a:pt x="469786" y="237622"/>
                </a:lnTo>
                <a:lnTo>
                  <a:pt x="512269" y="219667"/>
                </a:lnTo>
                <a:lnTo>
                  <a:pt x="556265" y="202293"/>
                </a:lnTo>
                <a:lnTo>
                  <a:pt x="601732" y="185517"/>
                </a:lnTo>
                <a:lnTo>
                  <a:pt x="648630" y="169354"/>
                </a:lnTo>
                <a:lnTo>
                  <a:pt x="696916" y="153821"/>
                </a:lnTo>
                <a:lnTo>
                  <a:pt x="746550" y="138933"/>
                </a:lnTo>
                <a:lnTo>
                  <a:pt x="797491" y="124709"/>
                </a:lnTo>
                <a:lnTo>
                  <a:pt x="849697" y="111163"/>
                </a:lnTo>
                <a:lnTo>
                  <a:pt x="903128" y="98312"/>
                </a:lnTo>
                <a:lnTo>
                  <a:pt x="957741" y="86172"/>
                </a:lnTo>
                <a:lnTo>
                  <a:pt x="1013496" y="74759"/>
                </a:lnTo>
                <a:lnTo>
                  <a:pt x="1070351" y="64091"/>
                </a:lnTo>
                <a:lnTo>
                  <a:pt x="1128266" y="54182"/>
                </a:lnTo>
                <a:lnTo>
                  <a:pt x="1187199" y="45049"/>
                </a:lnTo>
                <a:lnTo>
                  <a:pt x="1247109" y="36710"/>
                </a:lnTo>
                <a:lnTo>
                  <a:pt x="1307955" y="29179"/>
                </a:lnTo>
                <a:lnTo>
                  <a:pt x="1369696" y="22473"/>
                </a:lnTo>
                <a:lnTo>
                  <a:pt x="1432289" y="16608"/>
                </a:lnTo>
                <a:lnTo>
                  <a:pt x="1495695" y="11601"/>
                </a:lnTo>
                <a:lnTo>
                  <a:pt x="1559872" y="7468"/>
                </a:lnTo>
                <a:lnTo>
                  <a:pt x="1624779" y="4225"/>
                </a:lnTo>
                <a:lnTo>
                  <a:pt x="1690374" y="1888"/>
                </a:lnTo>
                <a:lnTo>
                  <a:pt x="1756617" y="474"/>
                </a:lnTo>
                <a:lnTo>
                  <a:pt x="1823466" y="0"/>
                </a:lnTo>
                <a:lnTo>
                  <a:pt x="1890314" y="474"/>
                </a:lnTo>
                <a:lnTo>
                  <a:pt x="1956557" y="1888"/>
                </a:lnTo>
                <a:lnTo>
                  <a:pt x="2022152" y="4225"/>
                </a:lnTo>
                <a:lnTo>
                  <a:pt x="2087059" y="7468"/>
                </a:lnTo>
                <a:lnTo>
                  <a:pt x="2151236" y="11601"/>
                </a:lnTo>
                <a:lnTo>
                  <a:pt x="2214642" y="16608"/>
                </a:lnTo>
                <a:lnTo>
                  <a:pt x="2277235" y="22473"/>
                </a:lnTo>
                <a:lnTo>
                  <a:pt x="2338976" y="29179"/>
                </a:lnTo>
                <a:lnTo>
                  <a:pt x="2399822" y="36710"/>
                </a:lnTo>
                <a:lnTo>
                  <a:pt x="2459732" y="45049"/>
                </a:lnTo>
                <a:lnTo>
                  <a:pt x="2518665" y="54182"/>
                </a:lnTo>
                <a:lnTo>
                  <a:pt x="2576580" y="64091"/>
                </a:lnTo>
                <a:lnTo>
                  <a:pt x="2633435" y="74759"/>
                </a:lnTo>
                <a:lnTo>
                  <a:pt x="2689190" y="86172"/>
                </a:lnTo>
                <a:lnTo>
                  <a:pt x="2743803" y="98312"/>
                </a:lnTo>
                <a:lnTo>
                  <a:pt x="2797234" y="111163"/>
                </a:lnTo>
                <a:lnTo>
                  <a:pt x="2849440" y="124709"/>
                </a:lnTo>
                <a:lnTo>
                  <a:pt x="2900381" y="138933"/>
                </a:lnTo>
                <a:lnTo>
                  <a:pt x="2950015" y="153821"/>
                </a:lnTo>
                <a:lnTo>
                  <a:pt x="2998301" y="169354"/>
                </a:lnTo>
                <a:lnTo>
                  <a:pt x="3045199" y="185517"/>
                </a:lnTo>
                <a:lnTo>
                  <a:pt x="3090666" y="202293"/>
                </a:lnTo>
                <a:lnTo>
                  <a:pt x="3134662" y="219667"/>
                </a:lnTo>
                <a:lnTo>
                  <a:pt x="3177145" y="237622"/>
                </a:lnTo>
                <a:lnTo>
                  <a:pt x="3218075" y="256142"/>
                </a:lnTo>
                <a:lnTo>
                  <a:pt x="3257410" y="275211"/>
                </a:lnTo>
                <a:lnTo>
                  <a:pt x="3295108" y="294811"/>
                </a:lnTo>
                <a:lnTo>
                  <a:pt x="3331129" y="314928"/>
                </a:lnTo>
                <a:lnTo>
                  <a:pt x="3365432" y="335544"/>
                </a:lnTo>
                <a:lnTo>
                  <a:pt x="3397975" y="356644"/>
                </a:lnTo>
                <a:lnTo>
                  <a:pt x="3457616" y="400228"/>
                </a:lnTo>
                <a:lnTo>
                  <a:pt x="3509725" y="445552"/>
                </a:lnTo>
                <a:lnTo>
                  <a:pt x="3553970" y="492483"/>
                </a:lnTo>
                <a:lnTo>
                  <a:pt x="3590023" y="540893"/>
                </a:lnTo>
                <a:lnTo>
                  <a:pt x="3617553" y="590651"/>
                </a:lnTo>
                <a:lnTo>
                  <a:pt x="3636232" y="641627"/>
                </a:lnTo>
                <a:lnTo>
                  <a:pt x="3645729" y="693690"/>
                </a:lnTo>
                <a:lnTo>
                  <a:pt x="3646932" y="720090"/>
                </a:lnTo>
                <a:lnTo>
                  <a:pt x="3645729" y="746489"/>
                </a:lnTo>
                <a:lnTo>
                  <a:pt x="3636232" y="798552"/>
                </a:lnTo>
                <a:lnTo>
                  <a:pt x="3617553" y="849528"/>
                </a:lnTo>
                <a:lnTo>
                  <a:pt x="3590023" y="899286"/>
                </a:lnTo>
                <a:lnTo>
                  <a:pt x="3553970" y="947696"/>
                </a:lnTo>
                <a:lnTo>
                  <a:pt x="3509725" y="994627"/>
                </a:lnTo>
                <a:lnTo>
                  <a:pt x="3457616" y="1039951"/>
                </a:lnTo>
                <a:lnTo>
                  <a:pt x="3397975" y="1083535"/>
                </a:lnTo>
                <a:lnTo>
                  <a:pt x="3365432" y="1104635"/>
                </a:lnTo>
                <a:lnTo>
                  <a:pt x="3331129" y="1125251"/>
                </a:lnTo>
                <a:lnTo>
                  <a:pt x="3295108" y="1145368"/>
                </a:lnTo>
                <a:lnTo>
                  <a:pt x="3257410" y="1164968"/>
                </a:lnTo>
                <a:lnTo>
                  <a:pt x="3218075" y="1184037"/>
                </a:lnTo>
                <a:lnTo>
                  <a:pt x="3177145" y="1202557"/>
                </a:lnTo>
                <a:lnTo>
                  <a:pt x="3134662" y="1220512"/>
                </a:lnTo>
                <a:lnTo>
                  <a:pt x="3090666" y="1237886"/>
                </a:lnTo>
                <a:lnTo>
                  <a:pt x="3045199" y="1254662"/>
                </a:lnTo>
                <a:lnTo>
                  <a:pt x="2998301" y="1270825"/>
                </a:lnTo>
                <a:lnTo>
                  <a:pt x="2950015" y="1286358"/>
                </a:lnTo>
                <a:lnTo>
                  <a:pt x="2900381" y="1301246"/>
                </a:lnTo>
                <a:lnTo>
                  <a:pt x="2849440" y="1315470"/>
                </a:lnTo>
                <a:lnTo>
                  <a:pt x="2797234" y="1329016"/>
                </a:lnTo>
                <a:lnTo>
                  <a:pt x="2743803" y="1341867"/>
                </a:lnTo>
                <a:lnTo>
                  <a:pt x="2689190" y="1354007"/>
                </a:lnTo>
                <a:lnTo>
                  <a:pt x="2633435" y="1365420"/>
                </a:lnTo>
                <a:lnTo>
                  <a:pt x="2576580" y="1376088"/>
                </a:lnTo>
                <a:lnTo>
                  <a:pt x="2518665" y="1385997"/>
                </a:lnTo>
                <a:lnTo>
                  <a:pt x="2459732" y="1395130"/>
                </a:lnTo>
                <a:lnTo>
                  <a:pt x="2399822" y="1403469"/>
                </a:lnTo>
                <a:lnTo>
                  <a:pt x="2338976" y="1411000"/>
                </a:lnTo>
                <a:lnTo>
                  <a:pt x="2277235" y="1417706"/>
                </a:lnTo>
                <a:lnTo>
                  <a:pt x="2214642" y="1423571"/>
                </a:lnTo>
                <a:lnTo>
                  <a:pt x="2151236" y="1428578"/>
                </a:lnTo>
                <a:lnTo>
                  <a:pt x="2087059" y="1432711"/>
                </a:lnTo>
                <a:lnTo>
                  <a:pt x="2022152" y="1435954"/>
                </a:lnTo>
                <a:lnTo>
                  <a:pt x="1956557" y="1438291"/>
                </a:lnTo>
                <a:lnTo>
                  <a:pt x="1890314" y="1439705"/>
                </a:lnTo>
                <a:lnTo>
                  <a:pt x="1823466" y="1440180"/>
                </a:lnTo>
                <a:lnTo>
                  <a:pt x="1756617" y="1439705"/>
                </a:lnTo>
                <a:lnTo>
                  <a:pt x="1690374" y="1438291"/>
                </a:lnTo>
                <a:lnTo>
                  <a:pt x="1624779" y="1435954"/>
                </a:lnTo>
                <a:lnTo>
                  <a:pt x="1559872" y="1432711"/>
                </a:lnTo>
                <a:lnTo>
                  <a:pt x="1495695" y="1428578"/>
                </a:lnTo>
                <a:lnTo>
                  <a:pt x="1432289" y="1423571"/>
                </a:lnTo>
                <a:lnTo>
                  <a:pt x="1369696" y="1417706"/>
                </a:lnTo>
                <a:lnTo>
                  <a:pt x="1307955" y="1411000"/>
                </a:lnTo>
                <a:lnTo>
                  <a:pt x="1247109" y="1403469"/>
                </a:lnTo>
                <a:lnTo>
                  <a:pt x="1187199" y="1395130"/>
                </a:lnTo>
                <a:lnTo>
                  <a:pt x="1128266" y="1385997"/>
                </a:lnTo>
                <a:lnTo>
                  <a:pt x="1070351" y="1376088"/>
                </a:lnTo>
                <a:lnTo>
                  <a:pt x="1013496" y="1365420"/>
                </a:lnTo>
                <a:lnTo>
                  <a:pt x="957741" y="1354007"/>
                </a:lnTo>
                <a:lnTo>
                  <a:pt x="903128" y="1341867"/>
                </a:lnTo>
                <a:lnTo>
                  <a:pt x="849697" y="1329016"/>
                </a:lnTo>
                <a:lnTo>
                  <a:pt x="797491" y="1315470"/>
                </a:lnTo>
                <a:lnTo>
                  <a:pt x="746550" y="1301246"/>
                </a:lnTo>
                <a:lnTo>
                  <a:pt x="696916" y="1286358"/>
                </a:lnTo>
                <a:lnTo>
                  <a:pt x="648630" y="1270825"/>
                </a:lnTo>
                <a:lnTo>
                  <a:pt x="601732" y="1254662"/>
                </a:lnTo>
                <a:lnTo>
                  <a:pt x="556265" y="1237886"/>
                </a:lnTo>
                <a:lnTo>
                  <a:pt x="512269" y="1220512"/>
                </a:lnTo>
                <a:lnTo>
                  <a:pt x="469786" y="1202557"/>
                </a:lnTo>
                <a:lnTo>
                  <a:pt x="428856" y="1184037"/>
                </a:lnTo>
                <a:lnTo>
                  <a:pt x="389521" y="1164968"/>
                </a:lnTo>
                <a:lnTo>
                  <a:pt x="351823" y="1145368"/>
                </a:lnTo>
                <a:lnTo>
                  <a:pt x="315802" y="1125251"/>
                </a:lnTo>
                <a:lnTo>
                  <a:pt x="281499" y="1104635"/>
                </a:lnTo>
                <a:lnTo>
                  <a:pt x="248956" y="1083535"/>
                </a:lnTo>
                <a:lnTo>
                  <a:pt x="189315" y="1039951"/>
                </a:lnTo>
                <a:lnTo>
                  <a:pt x="137206" y="994627"/>
                </a:lnTo>
                <a:lnTo>
                  <a:pt x="92961" y="947696"/>
                </a:lnTo>
                <a:lnTo>
                  <a:pt x="56908" y="899286"/>
                </a:lnTo>
                <a:lnTo>
                  <a:pt x="29378" y="849528"/>
                </a:lnTo>
                <a:lnTo>
                  <a:pt x="10699" y="798552"/>
                </a:lnTo>
                <a:lnTo>
                  <a:pt x="1202" y="746489"/>
                </a:lnTo>
                <a:lnTo>
                  <a:pt x="0" y="720090"/>
                </a:lnTo>
                <a:close/>
              </a:path>
            </a:pathLst>
          </a:custGeom>
          <a:ln w="9144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2480" y="3518915"/>
            <a:ext cx="3735704" cy="541020"/>
          </a:xfrm>
          <a:custGeom>
            <a:avLst/>
            <a:gdLst/>
            <a:ahLst/>
            <a:cxnLst/>
            <a:rect l="l" t="t" r="r" b="b"/>
            <a:pathLst>
              <a:path w="3735704" h="541020">
                <a:moveTo>
                  <a:pt x="0" y="0"/>
                </a:moveTo>
                <a:lnTo>
                  <a:pt x="3735324" y="0"/>
                </a:lnTo>
                <a:lnTo>
                  <a:pt x="3735324" y="541019"/>
                </a:lnTo>
                <a:lnTo>
                  <a:pt x="0" y="54101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2480" y="3518915"/>
            <a:ext cx="3735704" cy="541020"/>
          </a:xfrm>
          <a:custGeom>
            <a:avLst/>
            <a:gdLst/>
            <a:ahLst/>
            <a:cxnLst/>
            <a:rect l="l" t="t" r="r" b="b"/>
            <a:pathLst>
              <a:path w="3735704" h="541020">
                <a:moveTo>
                  <a:pt x="0" y="0"/>
                </a:moveTo>
                <a:lnTo>
                  <a:pt x="3735324" y="0"/>
                </a:lnTo>
                <a:lnTo>
                  <a:pt x="3735324" y="541019"/>
                </a:lnTo>
                <a:lnTo>
                  <a:pt x="0" y="54101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49592" y="2056858"/>
            <a:ext cx="2235200" cy="1439545"/>
          </a:xfrm>
          <a:custGeom>
            <a:avLst/>
            <a:gdLst/>
            <a:ahLst/>
            <a:cxnLst/>
            <a:rect l="l" t="t" r="r" b="b"/>
            <a:pathLst>
              <a:path w="2235200" h="1439545">
                <a:moveTo>
                  <a:pt x="670236" y="0"/>
                </a:moveTo>
                <a:lnTo>
                  <a:pt x="620005" y="979"/>
                </a:lnTo>
                <a:lnTo>
                  <a:pt x="571052" y="3717"/>
                </a:lnTo>
                <a:lnTo>
                  <a:pt x="523467" y="8201"/>
                </a:lnTo>
                <a:lnTo>
                  <a:pt x="477342" y="14418"/>
                </a:lnTo>
                <a:lnTo>
                  <a:pt x="432767" y="22358"/>
                </a:lnTo>
                <a:lnTo>
                  <a:pt x="389833" y="32006"/>
                </a:lnTo>
                <a:lnTo>
                  <a:pt x="348632" y="43352"/>
                </a:lnTo>
                <a:lnTo>
                  <a:pt x="309254" y="56383"/>
                </a:lnTo>
                <a:lnTo>
                  <a:pt x="271791" y="71085"/>
                </a:lnTo>
                <a:lnTo>
                  <a:pt x="236333" y="87449"/>
                </a:lnTo>
                <a:lnTo>
                  <a:pt x="171798" y="125106"/>
                </a:lnTo>
                <a:lnTo>
                  <a:pt x="116377" y="169257"/>
                </a:lnTo>
                <a:lnTo>
                  <a:pt x="70798" y="219804"/>
                </a:lnTo>
                <a:lnTo>
                  <a:pt x="35790" y="276648"/>
                </a:lnTo>
                <a:lnTo>
                  <a:pt x="12200" y="339296"/>
                </a:lnTo>
                <a:lnTo>
                  <a:pt x="1021" y="405112"/>
                </a:lnTo>
                <a:lnTo>
                  <a:pt x="0" y="438895"/>
                </a:lnTo>
                <a:lnTo>
                  <a:pt x="1942" y="473167"/>
                </a:lnTo>
                <a:lnTo>
                  <a:pt x="14479" y="542907"/>
                </a:lnTo>
                <a:lnTo>
                  <a:pt x="38149" y="613776"/>
                </a:lnTo>
                <a:lnTo>
                  <a:pt x="54009" y="649462"/>
                </a:lnTo>
                <a:lnTo>
                  <a:pt x="72471" y="685222"/>
                </a:lnTo>
                <a:lnTo>
                  <a:pt x="93475" y="720989"/>
                </a:lnTo>
                <a:lnTo>
                  <a:pt x="116962" y="756691"/>
                </a:lnTo>
                <a:lnTo>
                  <a:pt x="142869" y="792260"/>
                </a:lnTo>
                <a:lnTo>
                  <a:pt x="171138" y="827628"/>
                </a:lnTo>
                <a:lnTo>
                  <a:pt x="201708" y="862723"/>
                </a:lnTo>
                <a:lnTo>
                  <a:pt x="234518" y="897479"/>
                </a:lnTo>
                <a:lnTo>
                  <a:pt x="269508" y="931824"/>
                </a:lnTo>
                <a:lnTo>
                  <a:pt x="306619" y="965690"/>
                </a:lnTo>
                <a:lnTo>
                  <a:pt x="345788" y="999007"/>
                </a:lnTo>
                <a:lnTo>
                  <a:pt x="386957" y="1031707"/>
                </a:lnTo>
                <a:lnTo>
                  <a:pt x="430066" y="1063720"/>
                </a:lnTo>
                <a:lnTo>
                  <a:pt x="475052" y="1094976"/>
                </a:lnTo>
                <a:lnTo>
                  <a:pt x="521857" y="1125407"/>
                </a:lnTo>
                <a:lnTo>
                  <a:pt x="570420" y="1154944"/>
                </a:lnTo>
                <a:lnTo>
                  <a:pt x="620680" y="1183516"/>
                </a:lnTo>
                <a:lnTo>
                  <a:pt x="672578" y="1211055"/>
                </a:lnTo>
                <a:lnTo>
                  <a:pt x="726053" y="1237492"/>
                </a:lnTo>
                <a:lnTo>
                  <a:pt x="781044" y="1262757"/>
                </a:lnTo>
                <a:lnTo>
                  <a:pt x="837492" y="1286780"/>
                </a:lnTo>
                <a:lnTo>
                  <a:pt x="895336" y="1309494"/>
                </a:lnTo>
                <a:lnTo>
                  <a:pt x="953795" y="1330571"/>
                </a:lnTo>
                <a:lnTo>
                  <a:pt x="1012069" y="1349743"/>
                </a:lnTo>
                <a:lnTo>
                  <a:pt x="1070067" y="1367022"/>
                </a:lnTo>
                <a:lnTo>
                  <a:pt x="1127698" y="1382419"/>
                </a:lnTo>
                <a:lnTo>
                  <a:pt x="1184871" y="1395948"/>
                </a:lnTo>
                <a:lnTo>
                  <a:pt x="1241494" y="1407620"/>
                </a:lnTo>
                <a:lnTo>
                  <a:pt x="1297478" y="1417449"/>
                </a:lnTo>
                <a:lnTo>
                  <a:pt x="1352730" y="1425445"/>
                </a:lnTo>
                <a:lnTo>
                  <a:pt x="1407159" y="1431621"/>
                </a:lnTo>
                <a:lnTo>
                  <a:pt x="1460676" y="1435991"/>
                </a:lnTo>
                <a:lnTo>
                  <a:pt x="1513188" y="1438565"/>
                </a:lnTo>
                <a:lnTo>
                  <a:pt x="1564605" y="1439356"/>
                </a:lnTo>
                <a:lnTo>
                  <a:pt x="1614836" y="1438377"/>
                </a:lnTo>
                <a:lnTo>
                  <a:pt x="1663789" y="1435639"/>
                </a:lnTo>
                <a:lnTo>
                  <a:pt x="1711374" y="1431156"/>
                </a:lnTo>
                <a:lnTo>
                  <a:pt x="1757499" y="1424938"/>
                </a:lnTo>
                <a:lnTo>
                  <a:pt x="1802074" y="1416999"/>
                </a:lnTo>
                <a:lnTo>
                  <a:pt x="1845008" y="1407351"/>
                </a:lnTo>
                <a:lnTo>
                  <a:pt x="1886209" y="1396006"/>
                </a:lnTo>
                <a:lnTo>
                  <a:pt x="1925587" y="1382976"/>
                </a:lnTo>
                <a:lnTo>
                  <a:pt x="1963050" y="1368273"/>
                </a:lnTo>
                <a:lnTo>
                  <a:pt x="1998508" y="1351910"/>
                </a:lnTo>
                <a:lnTo>
                  <a:pt x="2063043" y="1314254"/>
                </a:lnTo>
                <a:lnTo>
                  <a:pt x="2118464" y="1270103"/>
                </a:lnTo>
                <a:lnTo>
                  <a:pt x="2164043" y="1219557"/>
                </a:lnTo>
                <a:lnTo>
                  <a:pt x="2199051" y="1162713"/>
                </a:lnTo>
                <a:lnTo>
                  <a:pt x="2222640" y="1100064"/>
                </a:lnTo>
                <a:lnTo>
                  <a:pt x="2233816" y="1034246"/>
                </a:lnTo>
                <a:lnTo>
                  <a:pt x="2234837" y="1000463"/>
                </a:lnTo>
                <a:lnTo>
                  <a:pt x="2232894" y="966190"/>
                </a:lnTo>
                <a:lnTo>
                  <a:pt x="2220355" y="896449"/>
                </a:lnTo>
                <a:lnTo>
                  <a:pt x="2196684" y="825579"/>
                </a:lnTo>
                <a:lnTo>
                  <a:pt x="2180824" y="789894"/>
                </a:lnTo>
                <a:lnTo>
                  <a:pt x="2162361" y="754133"/>
                </a:lnTo>
                <a:lnTo>
                  <a:pt x="2141356" y="718367"/>
                </a:lnTo>
                <a:lnTo>
                  <a:pt x="2117870" y="682665"/>
                </a:lnTo>
                <a:lnTo>
                  <a:pt x="2091962" y="647096"/>
                </a:lnTo>
                <a:lnTo>
                  <a:pt x="2063693" y="611729"/>
                </a:lnTo>
                <a:lnTo>
                  <a:pt x="2033124" y="576633"/>
                </a:lnTo>
                <a:lnTo>
                  <a:pt x="2000314" y="541878"/>
                </a:lnTo>
                <a:lnTo>
                  <a:pt x="1965323" y="507534"/>
                </a:lnTo>
                <a:lnTo>
                  <a:pt x="1928213" y="473668"/>
                </a:lnTo>
                <a:lnTo>
                  <a:pt x="1889044" y="440351"/>
                </a:lnTo>
                <a:lnTo>
                  <a:pt x="1847875" y="407652"/>
                </a:lnTo>
                <a:lnTo>
                  <a:pt x="1804767" y="375639"/>
                </a:lnTo>
                <a:lnTo>
                  <a:pt x="1759781" y="344383"/>
                </a:lnTo>
                <a:lnTo>
                  <a:pt x="1712977" y="313952"/>
                </a:lnTo>
                <a:lnTo>
                  <a:pt x="1664415" y="284416"/>
                </a:lnTo>
                <a:lnTo>
                  <a:pt x="1614155" y="255844"/>
                </a:lnTo>
                <a:lnTo>
                  <a:pt x="1562259" y="228305"/>
                </a:lnTo>
                <a:lnTo>
                  <a:pt x="1508785" y="201869"/>
                </a:lnTo>
                <a:lnTo>
                  <a:pt x="1453794" y="176604"/>
                </a:lnTo>
                <a:lnTo>
                  <a:pt x="1397348" y="152581"/>
                </a:lnTo>
                <a:lnTo>
                  <a:pt x="1339505" y="129867"/>
                </a:lnTo>
                <a:lnTo>
                  <a:pt x="1281046" y="108789"/>
                </a:lnTo>
                <a:lnTo>
                  <a:pt x="1222772" y="89616"/>
                </a:lnTo>
                <a:lnTo>
                  <a:pt x="1164774" y="72337"/>
                </a:lnTo>
                <a:lnTo>
                  <a:pt x="1107143" y="56938"/>
                </a:lnTo>
                <a:lnTo>
                  <a:pt x="1049970" y="43409"/>
                </a:lnTo>
                <a:lnTo>
                  <a:pt x="993347" y="31736"/>
                </a:lnTo>
                <a:lnTo>
                  <a:pt x="937363" y="21908"/>
                </a:lnTo>
                <a:lnTo>
                  <a:pt x="882111" y="13911"/>
                </a:lnTo>
                <a:lnTo>
                  <a:pt x="827681" y="7734"/>
                </a:lnTo>
                <a:lnTo>
                  <a:pt x="774165" y="3365"/>
                </a:lnTo>
                <a:lnTo>
                  <a:pt x="721653" y="791"/>
                </a:lnTo>
                <a:lnTo>
                  <a:pt x="67023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49592" y="2056858"/>
            <a:ext cx="2235200" cy="1439545"/>
          </a:xfrm>
          <a:custGeom>
            <a:avLst/>
            <a:gdLst/>
            <a:ahLst/>
            <a:cxnLst/>
            <a:rect l="l" t="t" r="r" b="b"/>
            <a:pathLst>
              <a:path w="2235200" h="1439545">
                <a:moveTo>
                  <a:pt x="22477" y="307401"/>
                </a:moveTo>
                <a:lnTo>
                  <a:pt x="51927" y="247445"/>
                </a:lnTo>
                <a:lnTo>
                  <a:pt x="92312" y="193737"/>
                </a:lnTo>
                <a:lnTo>
                  <a:pt x="142902" y="146376"/>
                </a:lnTo>
                <a:lnTo>
                  <a:pt x="202972" y="105460"/>
                </a:lnTo>
                <a:lnTo>
                  <a:pt x="271791" y="71085"/>
                </a:lnTo>
                <a:lnTo>
                  <a:pt x="309254" y="56383"/>
                </a:lnTo>
                <a:lnTo>
                  <a:pt x="348632" y="43352"/>
                </a:lnTo>
                <a:lnTo>
                  <a:pt x="389833" y="32006"/>
                </a:lnTo>
                <a:lnTo>
                  <a:pt x="432767" y="22358"/>
                </a:lnTo>
                <a:lnTo>
                  <a:pt x="477342" y="14418"/>
                </a:lnTo>
                <a:lnTo>
                  <a:pt x="523467" y="8201"/>
                </a:lnTo>
                <a:lnTo>
                  <a:pt x="571052" y="3717"/>
                </a:lnTo>
                <a:lnTo>
                  <a:pt x="620005" y="979"/>
                </a:lnTo>
                <a:lnTo>
                  <a:pt x="670236" y="0"/>
                </a:lnTo>
                <a:lnTo>
                  <a:pt x="721653" y="791"/>
                </a:lnTo>
                <a:lnTo>
                  <a:pt x="774165" y="3365"/>
                </a:lnTo>
                <a:lnTo>
                  <a:pt x="827681" y="7734"/>
                </a:lnTo>
                <a:lnTo>
                  <a:pt x="882111" y="13911"/>
                </a:lnTo>
                <a:lnTo>
                  <a:pt x="937363" y="21908"/>
                </a:lnTo>
                <a:lnTo>
                  <a:pt x="993347" y="31736"/>
                </a:lnTo>
                <a:lnTo>
                  <a:pt x="1049970" y="43409"/>
                </a:lnTo>
                <a:lnTo>
                  <a:pt x="1107143" y="56938"/>
                </a:lnTo>
                <a:lnTo>
                  <a:pt x="1164774" y="72337"/>
                </a:lnTo>
                <a:lnTo>
                  <a:pt x="1222772" y="89616"/>
                </a:lnTo>
                <a:lnTo>
                  <a:pt x="1281046" y="108789"/>
                </a:lnTo>
                <a:lnTo>
                  <a:pt x="1339505" y="129867"/>
                </a:lnTo>
                <a:lnTo>
                  <a:pt x="1397348" y="152581"/>
                </a:lnTo>
                <a:lnTo>
                  <a:pt x="1453794" y="176604"/>
                </a:lnTo>
                <a:lnTo>
                  <a:pt x="1508785" y="201869"/>
                </a:lnTo>
                <a:lnTo>
                  <a:pt x="1562259" y="228305"/>
                </a:lnTo>
                <a:lnTo>
                  <a:pt x="1614155" y="255844"/>
                </a:lnTo>
                <a:lnTo>
                  <a:pt x="1664415" y="284416"/>
                </a:lnTo>
                <a:lnTo>
                  <a:pt x="1712977" y="313952"/>
                </a:lnTo>
                <a:lnTo>
                  <a:pt x="1759781" y="344383"/>
                </a:lnTo>
                <a:lnTo>
                  <a:pt x="1804767" y="375639"/>
                </a:lnTo>
                <a:lnTo>
                  <a:pt x="1847875" y="407652"/>
                </a:lnTo>
                <a:lnTo>
                  <a:pt x="1889044" y="440351"/>
                </a:lnTo>
                <a:lnTo>
                  <a:pt x="1928213" y="473668"/>
                </a:lnTo>
                <a:lnTo>
                  <a:pt x="1965323" y="507534"/>
                </a:lnTo>
                <a:lnTo>
                  <a:pt x="2000314" y="541878"/>
                </a:lnTo>
                <a:lnTo>
                  <a:pt x="2033124" y="576633"/>
                </a:lnTo>
                <a:lnTo>
                  <a:pt x="2063693" y="611729"/>
                </a:lnTo>
                <a:lnTo>
                  <a:pt x="2091962" y="647096"/>
                </a:lnTo>
                <a:lnTo>
                  <a:pt x="2117870" y="682665"/>
                </a:lnTo>
                <a:lnTo>
                  <a:pt x="2141356" y="718367"/>
                </a:lnTo>
                <a:lnTo>
                  <a:pt x="2162361" y="754133"/>
                </a:lnTo>
                <a:lnTo>
                  <a:pt x="2180824" y="789894"/>
                </a:lnTo>
                <a:lnTo>
                  <a:pt x="2196684" y="825579"/>
                </a:lnTo>
                <a:lnTo>
                  <a:pt x="2220355" y="896449"/>
                </a:lnTo>
                <a:lnTo>
                  <a:pt x="2232894" y="966190"/>
                </a:lnTo>
                <a:lnTo>
                  <a:pt x="2234837" y="1000463"/>
                </a:lnTo>
                <a:lnTo>
                  <a:pt x="2233816" y="1034246"/>
                </a:lnTo>
                <a:lnTo>
                  <a:pt x="2222640" y="1100064"/>
                </a:lnTo>
                <a:lnTo>
                  <a:pt x="2199051" y="1162713"/>
                </a:lnTo>
                <a:lnTo>
                  <a:pt x="2164043" y="1219557"/>
                </a:lnTo>
                <a:lnTo>
                  <a:pt x="2118464" y="1270103"/>
                </a:lnTo>
                <a:lnTo>
                  <a:pt x="2063043" y="1314254"/>
                </a:lnTo>
                <a:lnTo>
                  <a:pt x="1998508" y="1351910"/>
                </a:lnTo>
                <a:lnTo>
                  <a:pt x="1963050" y="1368273"/>
                </a:lnTo>
                <a:lnTo>
                  <a:pt x="1925587" y="1382976"/>
                </a:lnTo>
                <a:lnTo>
                  <a:pt x="1886209" y="1396006"/>
                </a:lnTo>
                <a:lnTo>
                  <a:pt x="1845008" y="1407351"/>
                </a:lnTo>
                <a:lnTo>
                  <a:pt x="1802074" y="1416999"/>
                </a:lnTo>
                <a:lnTo>
                  <a:pt x="1757499" y="1424938"/>
                </a:lnTo>
                <a:lnTo>
                  <a:pt x="1711374" y="1431156"/>
                </a:lnTo>
                <a:lnTo>
                  <a:pt x="1663789" y="1435639"/>
                </a:lnTo>
                <a:lnTo>
                  <a:pt x="1614836" y="1438377"/>
                </a:lnTo>
                <a:lnTo>
                  <a:pt x="1564605" y="1439356"/>
                </a:lnTo>
                <a:lnTo>
                  <a:pt x="1513188" y="1438565"/>
                </a:lnTo>
                <a:lnTo>
                  <a:pt x="1460676" y="1435991"/>
                </a:lnTo>
                <a:lnTo>
                  <a:pt x="1407159" y="1431621"/>
                </a:lnTo>
                <a:lnTo>
                  <a:pt x="1352730" y="1425445"/>
                </a:lnTo>
                <a:lnTo>
                  <a:pt x="1297478" y="1417449"/>
                </a:lnTo>
                <a:lnTo>
                  <a:pt x="1241494" y="1407620"/>
                </a:lnTo>
                <a:lnTo>
                  <a:pt x="1184871" y="1395948"/>
                </a:lnTo>
                <a:lnTo>
                  <a:pt x="1127698" y="1382419"/>
                </a:lnTo>
                <a:lnTo>
                  <a:pt x="1070067" y="1367022"/>
                </a:lnTo>
                <a:lnTo>
                  <a:pt x="1012069" y="1349743"/>
                </a:lnTo>
                <a:lnTo>
                  <a:pt x="953795" y="1330571"/>
                </a:lnTo>
                <a:lnTo>
                  <a:pt x="895336" y="1309494"/>
                </a:lnTo>
                <a:lnTo>
                  <a:pt x="837492" y="1286780"/>
                </a:lnTo>
                <a:lnTo>
                  <a:pt x="781044" y="1262757"/>
                </a:lnTo>
                <a:lnTo>
                  <a:pt x="726053" y="1237492"/>
                </a:lnTo>
                <a:lnTo>
                  <a:pt x="672578" y="1211055"/>
                </a:lnTo>
                <a:lnTo>
                  <a:pt x="620680" y="1183516"/>
                </a:lnTo>
                <a:lnTo>
                  <a:pt x="570420" y="1154944"/>
                </a:lnTo>
                <a:lnTo>
                  <a:pt x="521857" y="1125407"/>
                </a:lnTo>
                <a:lnTo>
                  <a:pt x="475052" y="1094976"/>
                </a:lnTo>
                <a:lnTo>
                  <a:pt x="430066" y="1063720"/>
                </a:lnTo>
                <a:lnTo>
                  <a:pt x="386957" y="1031707"/>
                </a:lnTo>
                <a:lnTo>
                  <a:pt x="345788" y="999007"/>
                </a:lnTo>
                <a:lnTo>
                  <a:pt x="306619" y="965690"/>
                </a:lnTo>
                <a:lnTo>
                  <a:pt x="269508" y="931824"/>
                </a:lnTo>
                <a:lnTo>
                  <a:pt x="234518" y="897479"/>
                </a:lnTo>
                <a:lnTo>
                  <a:pt x="201708" y="862723"/>
                </a:lnTo>
                <a:lnTo>
                  <a:pt x="171138" y="827628"/>
                </a:lnTo>
                <a:lnTo>
                  <a:pt x="142869" y="792260"/>
                </a:lnTo>
                <a:lnTo>
                  <a:pt x="116962" y="756691"/>
                </a:lnTo>
                <a:lnTo>
                  <a:pt x="93475" y="720989"/>
                </a:lnTo>
                <a:lnTo>
                  <a:pt x="72471" y="685222"/>
                </a:lnTo>
                <a:lnTo>
                  <a:pt x="54009" y="649462"/>
                </a:lnTo>
                <a:lnTo>
                  <a:pt x="38149" y="613776"/>
                </a:lnTo>
                <a:lnTo>
                  <a:pt x="14479" y="542907"/>
                </a:lnTo>
                <a:lnTo>
                  <a:pt x="1942" y="473167"/>
                </a:lnTo>
                <a:lnTo>
                  <a:pt x="0" y="438895"/>
                </a:lnTo>
                <a:lnTo>
                  <a:pt x="1021" y="405112"/>
                </a:lnTo>
                <a:lnTo>
                  <a:pt x="5068" y="371890"/>
                </a:lnTo>
                <a:lnTo>
                  <a:pt x="12200" y="339296"/>
                </a:lnTo>
                <a:lnTo>
                  <a:pt x="22477" y="307401"/>
                </a:lnTo>
                <a:close/>
              </a:path>
            </a:pathLst>
          </a:custGeom>
          <a:ln w="9525">
            <a:solidFill>
              <a:srgbClr val="FF66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2989" y="360959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2989" y="360959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0" y="180593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91577" y="354336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72233" y="2306573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72233" y="2306573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01202" y="223843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2414" y="29329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12414" y="29329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33422" y="3609594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185166" y="0"/>
                </a:moveTo>
                <a:lnTo>
                  <a:pt x="135942" y="6451"/>
                </a:lnTo>
                <a:lnTo>
                  <a:pt x="91710" y="24657"/>
                </a:lnTo>
                <a:lnTo>
                  <a:pt x="54235" y="52897"/>
                </a:lnTo>
                <a:lnTo>
                  <a:pt x="25281" y="89447"/>
                </a:lnTo>
                <a:lnTo>
                  <a:pt x="6614" y="132587"/>
                </a:lnTo>
                <a:lnTo>
                  <a:pt x="0" y="180593"/>
                </a:lnTo>
                <a:lnTo>
                  <a:pt x="6614" y="228600"/>
                </a:lnTo>
                <a:lnTo>
                  <a:pt x="25281" y="271740"/>
                </a:lnTo>
                <a:lnTo>
                  <a:pt x="54235" y="308290"/>
                </a:lnTo>
                <a:lnTo>
                  <a:pt x="91710" y="336530"/>
                </a:lnTo>
                <a:lnTo>
                  <a:pt x="135942" y="354736"/>
                </a:lnTo>
                <a:lnTo>
                  <a:pt x="185166" y="361187"/>
                </a:lnTo>
                <a:lnTo>
                  <a:pt x="234389" y="354736"/>
                </a:lnTo>
                <a:lnTo>
                  <a:pt x="278621" y="336530"/>
                </a:lnTo>
                <a:lnTo>
                  <a:pt x="316096" y="308290"/>
                </a:lnTo>
                <a:lnTo>
                  <a:pt x="345050" y="271740"/>
                </a:lnTo>
                <a:lnTo>
                  <a:pt x="363717" y="228600"/>
                </a:lnTo>
                <a:lnTo>
                  <a:pt x="370332" y="180593"/>
                </a:lnTo>
                <a:lnTo>
                  <a:pt x="363717" y="132587"/>
                </a:lnTo>
                <a:lnTo>
                  <a:pt x="345050" y="89447"/>
                </a:lnTo>
                <a:lnTo>
                  <a:pt x="316096" y="52897"/>
                </a:lnTo>
                <a:lnTo>
                  <a:pt x="278621" y="24657"/>
                </a:lnTo>
                <a:lnTo>
                  <a:pt x="234389" y="6451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33422" y="3609594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0" y="180593"/>
                </a:moveTo>
                <a:lnTo>
                  <a:pt x="6614" y="132587"/>
                </a:lnTo>
                <a:lnTo>
                  <a:pt x="25281" y="89447"/>
                </a:lnTo>
                <a:lnTo>
                  <a:pt x="54235" y="52897"/>
                </a:lnTo>
                <a:lnTo>
                  <a:pt x="91710" y="24657"/>
                </a:lnTo>
                <a:lnTo>
                  <a:pt x="135942" y="6451"/>
                </a:lnTo>
                <a:lnTo>
                  <a:pt x="185166" y="0"/>
                </a:lnTo>
                <a:lnTo>
                  <a:pt x="234389" y="6451"/>
                </a:lnTo>
                <a:lnTo>
                  <a:pt x="278621" y="24657"/>
                </a:lnTo>
                <a:lnTo>
                  <a:pt x="316096" y="52897"/>
                </a:lnTo>
                <a:lnTo>
                  <a:pt x="345050" y="89447"/>
                </a:lnTo>
                <a:lnTo>
                  <a:pt x="363717" y="132587"/>
                </a:lnTo>
                <a:lnTo>
                  <a:pt x="370332" y="180593"/>
                </a:lnTo>
                <a:lnTo>
                  <a:pt x="363717" y="228600"/>
                </a:lnTo>
                <a:lnTo>
                  <a:pt x="345050" y="271740"/>
                </a:lnTo>
                <a:lnTo>
                  <a:pt x="316096" y="308290"/>
                </a:lnTo>
                <a:lnTo>
                  <a:pt x="278621" y="336530"/>
                </a:lnTo>
                <a:lnTo>
                  <a:pt x="234389" y="354736"/>
                </a:lnTo>
                <a:lnTo>
                  <a:pt x="185166" y="361187"/>
                </a:lnTo>
                <a:lnTo>
                  <a:pt x="135942" y="354736"/>
                </a:lnTo>
                <a:lnTo>
                  <a:pt x="91710" y="336530"/>
                </a:lnTo>
                <a:lnTo>
                  <a:pt x="54235" y="308290"/>
                </a:lnTo>
                <a:lnTo>
                  <a:pt x="25281" y="271740"/>
                </a:lnTo>
                <a:lnTo>
                  <a:pt x="6614" y="228600"/>
                </a:lnTo>
                <a:lnTo>
                  <a:pt x="0" y="18059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61564" y="354336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8470" y="3609594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185166" y="0"/>
                </a:moveTo>
                <a:lnTo>
                  <a:pt x="135942" y="6451"/>
                </a:lnTo>
                <a:lnTo>
                  <a:pt x="91710" y="24657"/>
                </a:lnTo>
                <a:lnTo>
                  <a:pt x="54235" y="52897"/>
                </a:lnTo>
                <a:lnTo>
                  <a:pt x="25281" y="89447"/>
                </a:lnTo>
                <a:lnTo>
                  <a:pt x="6614" y="132587"/>
                </a:lnTo>
                <a:lnTo>
                  <a:pt x="0" y="180593"/>
                </a:lnTo>
                <a:lnTo>
                  <a:pt x="6614" y="228600"/>
                </a:lnTo>
                <a:lnTo>
                  <a:pt x="25281" y="271740"/>
                </a:lnTo>
                <a:lnTo>
                  <a:pt x="54235" y="308290"/>
                </a:lnTo>
                <a:lnTo>
                  <a:pt x="91710" y="336530"/>
                </a:lnTo>
                <a:lnTo>
                  <a:pt x="135942" y="354736"/>
                </a:lnTo>
                <a:lnTo>
                  <a:pt x="185166" y="361187"/>
                </a:lnTo>
                <a:lnTo>
                  <a:pt x="234389" y="354736"/>
                </a:lnTo>
                <a:lnTo>
                  <a:pt x="278621" y="336530"/>
                </a:lnTo>
                <a:lnTo>
                  <a:pt x="316096" y="308290"/>
                </a:lnTo>
                <a:lnTo>
                  <a:pt x="345050" y="271740"/>
                </a:lnTo>
                <a:lnTo>
                  <a:pt x="363717" y="228600"/>
                </a:lnTo>
                <a:lnTo>
                  <a:pt x="370332" y="180593"/>
                </a:lnTo>
                <a:lnTo>
                  <a:pt x="363717" y="132587"/>
                </a:lnTo>
                <a:lnTo>
                  <a:pt x="345050" y="89447"/>
                </a:lnTo>
                <a:lnTo>
                  <a:pt x="316096" y="52897"/>
                </a:lnTo>
                <a:lnTo>
                  <a:pt x="278621" y="24657"/>
                </a:lnTo>
                <a:lnTo>
                  <a:pt x="234389" y="6451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98470" y="3609594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0" y="180593"/>
                </a:moveTo>
                <a:lnTo>
                  <a:pt x="6614" y="132587"/>
                </a:lnTo>
                <a:lnTo>
                  <a:pt x="25281" y="89447"/>
                </a:lnTo>
                <a:lnTo>
                  <a:pt x="54235" y="52897"/>
                </a:lnTo>
                <a:lnTo>
                  <a:pt x="91710" y="24657"/>
                </a:lnTo>
                <a:lnTo>
                  <a:pt x="135942" y="6451"/>
                </a:lnTo>
                <a:lnTo>
                  <a:pt x="185166" y="0"/>
                </a:lnTo>
                <a:lnTo>
                  <a:pt x="234389" y="6451"/>
                </a:lnTo>
                <a:lnTo>
                  <a:pt x="278621" y="24657"/>
                </a:lnTo>
                <a:lnTo>
                  <a:pt x="316096" y="52897"/>
                </a:lnTo>
                <a:lnTo>
                  <a:pt x="345050" y="89447"/>
                </a:lnTo>
                <a:lnTo>
                  <a:pt x="363717" y="132587"/>
                </a:lnTo>
                <a:lnTo>
                  <a:pt x="370332" y="180593"/>
                </a:lnTo>
                <a:lnTo>
                  <a:pt x="363717" y="228600"/>
                </a:lnTo>
                <a:lnTo>
                  <a:pt x="345050" y="271740"/>
                </a:lnTo>
                <a:lnTo>
                  <a:pt x="316096" y="308290"/>
                </a:lnTo>
                <a:lnTo>
                  <a:pt x="278621" y="336530"/>
                </a:lnTo>
                <a:lnTo>
                  <a:pt x="234389" y="354736"/>
                </a:lnTo>
                <a:lnTo>
                  <a:pt x="185166" y="361187"/>
                </a:lnTo>
                <a:lnTo>
                  <a:pt x="135942" y="354736"/>
                </a:lnTo>
                <a:lnTo>
                  <a:pt x="91710" y="336530"/>
                </a:lnTo>
                <a:lnTo>
                  <a:pt x="54235" y="308290"/>
                </a:lnTo>
                <a:lnTo>
                  <a:pt x="25281" y="271740"/>
                </a:lnTo>
                <a:lnTo>
                  <a:pt x="6614" y="228600"/>
                </a:lnTo>
                <a:lnTo>
                  <a:pt x="0" y="18059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126739" y="354336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07714" y="360959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07714" y="360959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3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36365" y="3543363"/>
            <a:ext cx="124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3614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93614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422265" y="565791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94297" y="5723382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40" h="363220">
                <a:moveTo>
                  <a:pt x="185166" y="0"/>
                </a:moveTo>
                <a:lnTo>
                  <a:pt x="135942" y="6477"/>
                </a:lnTo>
                <a:lnTo>
                  <a:pt x="91710" y="24759"/>
                </a:lnTo>
                <a:lnTo>
                  <a:pt x="54235" y="53116"/>
                </a:lnTo>
                <a:lnTo>
                  <a:pt x="25281" y="89820"/>
                </a:lnTo>
                <a:lnTo>
                  <a:pt x="6614" y="133142"/>
                </a:lnTo>
                <a:lnTo>
                  <a:pt x="0" y="181356"/>
                </a:lnTo>
                <a:lnTo>
                  <a:pt x="6614" y="229569"/>
                </a:lnTo>
                <a:lnTo>
                  <a:pt x="25281" y="272891"/>
                </a:lnTo>
                <a:lnTo>
                  <a:pt x="54235" y="309595"/>
                </a:lnTo>
                <a:lnTo>
                  <a:pt x="91710" y="337952"/>
                </a:lnTo>
                <a:lnTo>
                  <a:pt x="135942" y="356234"/>
                </a:lnTo>
                <a:lnTo>
                  <a:pt x="185166" y="362712"/>
                </a:lnTo>
                <a:lnTo>
                  <a:pt x="234389" y="356234"/>
                </a:lnTo>
                <a:lnTo>
                  <a:pt x="278621" y="337952"/>
                </a:lnTo>
                <a:lnTo>
                  <a:pt x="316096" y="309595"/>
                </a:lnTo>
                <a:lnTo>
                  <a:pt x="345050" y="272891"/>
                </a:lnTo>
                <a:lnTo>
                  <a:pt x="363717" y="229569"/>
                </a:lnTo>
                <a:lnTo>
                  <a:pt x="370332" y="181356"/>
                </a:lnTo>
                <a:lnTo>
                  <a:pt x="363717" y="133142"/>
                </a:lnTo>
                <a:lnTo>
                  <a:pt x="345050" y="89820"/>
                </a:lnTo>
                <a:lnTo>
                  <a:pt x="316096" y="53116"/>
                </a:lnTo>
                <a:lnTo>
                  <a:pt x="278621" y="24759"/>
                </a:lnTo>
                <a:lnTo>
                  <a:pt x="234389" y="6477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94297" y="5723382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40" h="363220">
                <a:moveTo>
                  <a:pt x="0" y="181356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6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2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6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322377" y="565791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03542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03542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132003" y="565791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47366" y="29344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47366" y="29344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22185" y="4284726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75889" y="2867088"/>
            <a:ext cx="8896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3370" algn="l"/>
                <a:tab pos="591185" algn="l"/>
                <a:tab pos="777240" algn="l"/>
              </a:tabLst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u="sng" sz="2000" b="1" i="1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 i="1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22185" y="4284726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951028" y="4218051"/>
            <a:ext cx="96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51304" y="1988820"/>
            <a:ext cx="0" cy="250825"/>
          </a:xfrm>
          <a:custGeom>
            <a:avLst/>
            <a:gdLst/>
            <a:ahLst/>
            <a:cxnLst/>
            <a:rect l="l" t="t" r="r" b="b"/>
            <a:pathLst>
              <a:path w="0" h="250825">
                <a:moveTo>
                  <a:pt x="0" y="0"/>
                </a:moveTo>
                <a:lnTo>
                  <a:pt x="0" y="250444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13207" y="22265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33422" y="2484882"/>
            <a:ext cx="1037590" cy="457200"/>
          </a:xfrm>
          <a:custGeom>
            <a:avLst/>
            <a:gdLst/>
            <a:ahLst/>
            <a:cxnLst/>
            <a:rect l="l" t="t" r="r" b="b"/>
            <a:pathLst>
              <a:path w="1037589" h="457200">
                <a:moveTo>
                  <a:pt x="0" y="0"/>
                </a:moveTo>
                <a:lnTo>
                  <a:pt x="1037539" y="4569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30490" y="2881808"/>
            <a:ext cx="128270" cy="104775"/>
          </a:xfrm>
          <a:custGeom>
            <a:avLst/>
            <a:gdLst/>
            <a:ahLst/>
            <a:cxnLst/>
            <a:rect l="l" t="t" r="r" b="b"/>
            <a:pathLst>
              <a:path w="128270" h="104775">
                <a:moveTo>
                  <a:pt x="46075" y="0"/>
                </a:moveTo>
                <a:lnTo>
                  <a:pt x="0" y="104609"/>
                </a:lnTo>
                <a:lnTo>
                  <a:pt x="127647" y="98374"/>
                </a:lnTo>
                <a:lnTo>
                  <a:pt x="46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06265" y="30769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62339" y="3249929"/>
            <a:ext cx="175260" cy="279400"/>
          </a:xfrm>
          <a:custGeom>
            <a:avLst/>
            <a:gdLst/>
            <a:ahLst/>
            <a:cxnLst/>
            <a:rect l="l" t="t" r="r" b="b"/>
            <a:pathLst>
              <a:path w="175260" h="279400">
                <a:moveTo>
                  <a:pt x="174942" y="0"/>
                </a:moveTo>
                <a:lnTo>
                  <a:pt x="0" y="27896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11727" y="3482395"/>
            <a:ext cx="109220" cy="127635"/>
          </a:xfrm>
          <a:custGeom>
            <a:avLst/>
            <a:gdLst/>
            <a:ahLst/>
            <a:cxnLst/>
            <a:rect l="l" t="t" r="r" b="b"/>
            <a:pathLst>
              <a:path w="109219" h="127635">
                <a:moveTo>
                  <a:pt x="12306" y="0"/>
                </a:moveTo>
                <a:lnTo>
                  <a:pt x="0" y="127203"/>
                </a:lnTo>
                <a:lnTo>
                  <a:pt x="109143" y="60718"/>
                </a:lnTo>
                <a:lnTo>
                  <a:pt x="12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62833" y="3249929"/>
            <a:ext cx="217170" cy="326390"/>
          </a:xfrm>
          <a:custGeom>
            <a:avLst/>
            <a:gdLst/>
            <a:ahLst/>
            <a:cxnLst/>
            <a:rect l="l" t="t" r="r" b="b"/>
            <a:pathLst>
              <a:path w="217169" h="326389">
                <a:moveTo>
                  <a:pt x="0" y="0"/>
                </a:moveTo>
                <a:lnTo>
                  <a:pt x="216979" y="3260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21686" y="3528495"/>
            <a:ext cx="111125" cy="127000"/>
          </a:xfrm>
          <a:custGeom>
            <a:avLst/>
            <a:gdLst/>
            <a:ahLst/>
            <a:cxnLst/>
            <a:rect l="l" t="t" r="r" b="b"/>
            <a:pathLst>
              <a:path w="111125" h="127000">
                <a:moveTo>
                  <a:pt x="95161" y="0"/>
                </a:moveTo>
                <a:lnTo>
                  <a:pt x="0" y="63309"/>
                </a:lnTo>
                <a:lnTo>
                  <a:pt x="110896" y="126822"/>
                </a:lnTo>
                <a:lnTo>
                  <a:pt x="9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27882" y="3204210"/>
            <a:ext cx="217170" cy="326390"/>
          </a:xfrm>
          <a:custGeom>
            <a:avLst/>
            <a:gdLst/>
            <a:ahLst/>
            <a:cxnLst/>
            <a:rect l="l" t="t" r="r" b="b"/>
            <a:pathLst>
              <a:path w="217170" h="326389">
                <a:moveTo>
                  <a:pt x="0" y="0"/>
                </a:moveTo>
                <a:lnTo>
                  <a:pt x="216979" y="3260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86734" y="3482775"/>
            <a:ext cx="111125" cy="127000"/>
          </a:xfrm>
          <a:custGeom>
            <a:avLst/>
            <a:gdLst/>
            <a:ahLst/>
            <a:cxnLst/>
            <a:rect l="l" t="t" r="r" b="b"/>
            <a:pathLst>
              <a:path w="111125" h="127000">
                <a:moveTo>
                  <a:pt x="95161" y="0"/>
                </a:moveTo>
                <a:lnTo>
                  <a:pt x="0" y="63309"/>
                </a:lnTo>
                <a:lnTo>
                  <a:pt x="110896" y="126822"/>
                </a:lnTo>
                <a:lnTo>
                  <a:pt x="9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81150" y="2620517"/>
            <a:ext cx="535305" cy="907415"/>
          </a:xfrm>
          <a:custGeom>
            <a:avLst/>
            <a:gdLst/>
            <a:ahLst/>
            <a:cxnLst/>
            <a:rect l="l" t="t" r="r" b="b"/>
            <a:pathLst>
              <a:path w="535305" h="907414">
                <a:moveTo>
                  <a:pt x="535279" y="0"/>
                </a:moveTo>
                <a:lnTo>
                  <a:pt x="0" y="9070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332740" y="3482109"/>
            <a:ext cx="107314" cy="127635"/>
          </a:xfrm>
          <a:custGeom>
            <a:avLst/>
            <a:gdLst/>
            <a:ahLst/>
            <a:cxnLst/>
            <a:rect l="l" t="t" r="r" b="b"/>
            <a:pathLst>
              <a:path w="107315" h="127635">
                <a:moveTo>
                  <a:pt x="8864" y="0"/>
                </a:moveTo>
                <a:lnTo>
                  <a:pt x="0" y="127482"/>
                </a:lnTo>
                <a:lnTo>
                  <a:pt x="107302" y="58089"/>
                </a:lnTo>
                <a:lnTo>
                  <a:pt x="8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155440" y="1824418"/>
            <a:ext cx="9023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-5">
                <a:latin typeface="Calibri"/>
                <a:cs typeface="Calibri"/>
              </a:rPr>
              <a:t>el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io</a:t>
            </a:r>
            <a:r>
              <a:rPr dirty="0" sz="200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55440" y="2129319"/>
            <a:ext cx="175513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Rebalance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group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80016" y="2168651"/>
            <a:ext cx="842644" cy="422909"/>
          </a:xfrm>
          <a:custGeom>
            <a:avLst/>
            <a:gdLst/>
            <a:ahLst/>
            <a:cxnLst/>
            <a:rect l="l" t="t" r="r" b="b"/>
            <a:pathLst>
              <a:path w="842645" h="422910">
                <a:moveTo>
                  <a:pt x="842403" y="0"/>
                </a:moveTo>
                <a:lnTo>
                  <a:pt x="0" y="42263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23265" y="2551529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80">
                <a:moveTo>
                  <a:pt x="51015" y="0"/>
                </a:moveTo>
                <a:lnTo>
                  <a:pt x="0" y="68224"/>
                </a:lnTo>
                <a:lnTo>
                  <a:pt x="85191" y="68110"/>
                </a:lnTo>
                <a:lnTo>
                  <a:pt x="51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64502" y="4254880"/>
            <a:ext cx="153924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4 </a:t>
            </a:r>
            <a:r>
              <a:rPr dirty="0" sz="2000" spc="-5">
                <a:latin typeface="Calibri"/>
                <a:cs typeface="Calibri"/>
              </a:rPr>
              <a:t>principal  subtrees,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5" i="1">
                <a:latin typeface="Calibri"/>
                <a:cs typeface="Calibri"/>
              </a:rPr>
              <a:t>RB</a:t>
            </a:r>
            <a:r>
              <a:rPr dirty="0" baseline="-21367" sz="1950" spc="7" i="1">
                <a:latin typeface="Calibri"/>
                <a:cs typeface="Calibri"/>
              </a:rPr>
              <a:t>h</a:t>
            </a:r>
            <a:r>
              <a:rPr dirty="0" baseline="-21367" sz="1950" spc="7">
                <a:latin typeface="Calibri"/>
                <a:cs typeface="Calibri"/>
              </a:rPr>
              <a:t>-1</a:t>
            </a:r>
            <a:endParaRPr baseline="-21367" sz="19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31975" y="3917416"/>
            <a:ext cx="534035" cy="412750"/>
          </a:xfrm>
          <a:custGeom>
            <a:avLst/>
            <a:gdLst/>
            <a:ahLst/>
            <a:cxnLst/>
            <a:rect l="l" t="t" r="r" b="b"/>
            <a:pathLst>
              <a:path w="534035" h="412750">
                <a:moveTo>
                  <a:pt x="0" y="412267"/>
                </a:moveTo>
                <a:lnTo>
                  <a:pt x="53345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32081" y="3878578"/>
            <a:ext cx="83820" cy="76835"/>
          </a:xfrm>
          <a:custGeom>
            <a:avLst/>
            <a:gdLst/>
            <a:ahLst/>
            <a:cxnLst/>
            <a:rect l="l" t="t" r="r" b="b"/>
            <a:pathLst>
              <a:path w="83819" h="76835">
                <a:moveTo>
                  <a:pt x="83591" y="0"/>
                </a:moveTo>
                <a:lnTo>
                  <a:pt x="0" y="16459"/>
                </a:lnTo>
                <a:lnTo>
                  <a:pt x="46596" y="76746"/>
                </a:lnTo>
                <a:lnTo>
                  <a:pt x="83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58506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858506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987665" y="5657913"/>
            <a:ext cx="1244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43194" y="4958334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185166" y="0"/>
                </a:moveTo>
                <a:lnTo>
                  <a:pt x="135942" y="6477"/>
                </a:lnTo>
                <a:lnTo>
                  <a:pt x="91710" y="24759"/>
                </a:lnTo>
                <a:lnTo>
                  <a:pt x="54235" y="53116"/>
                </a:lnTo>
                <a:lnTo>
                  <a:pt x="25281" y="89820"/>
                </a:lnTo>
                <a:lnTo>
                  <a:pt x="6614" y="133142"/>
                </a:lnTo>
                <a:lnTo>
                  <a:pt x="0" y="181356"/>
                </a:lnTo>
                <a:lnTo>
                  <a:pt x="6614" y="229569"/>
                </a:lnTo>
                <a:lnTo>
                  <a:pt x="25281" y="272891"/>
                </a:lnTo>
                <a:lnTo>
                  <a:pt x="54235" y="309595"/>
                </a:lnTo>
                <a:lnTo>
                  <a:pt x="91710" y="337952"/>
                </a:lnTo>
                <a:lnTo>
                  <a:pt x="135942" y="356234"/>
                </a:lnTo>
                <a:lnTo>
                  <a:pt x="185166" y="362712"/>
                </a:lnTo>
                <a:lnTo>
                  <a:pt x="234389" y="356234"/>
                </a:lnTo>
                <a:lnTo>
                  <a:pt x="278621" y="337952"/>
                </a:lnTo>
                <a:lnTo>
                  <a:pt x="316096" y="309595"/>
                </a:lnTo>
                <a:lnTo>
                  <a:pt x="345050" y="272891"/>
                </a:lnTo>
                <a:lnTo>
                  <a:pt x="363717" y="229569"/>
                </a:lnTo>
                <a:lnTo>
                  <a:pt x="370332" y="181356"/>
                </a:lnTo>
                <a:lnTo>
                  <a:pt x="363717" y="133142"/>
                </a:lnTo>
                <a:lnTo>
                  <a:pt x="345050" y="89820"/>
                </a:lnTo>
                <a:lnTo>
                  <a:pt x="316096" y="53116"/>
                </a:lnTo>
                <a:lnTo>
                  <a:pt x="278621" y="24759"/>
                </a:lnTo>
                <a:lnTo>
                  <a:pt x="234389" y="6477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43194" y="4958334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0" y="181356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6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2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6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71527" y="4892738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63206" y="5004053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63206" y="5004053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492365" y="4938776"/>
            <a:ext cx="1244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094183" y="4555997"/>
            <a:ext cx="728345" cy="445770"/>
          </a:xfrm>
          <a:custGeom>
            <a:avLst/>
            <a:gdLst/>
            <a:ahLst/>
            <a:cxnLst/>
            <a:rect l="l" t="t" r="r" b="b"/>
            <a:pathLst>
              <a:path w="728345" h="445770">
                <a:moveTo>
                  <a:pt x="728002" y="0"/>
                </a:moveTo>
                <a:lnTo>
                  <a:pt x="0" y="4455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012938" y="4942882"/>
            <a:ext cx="127635" cy="108585"/>
          </a:xfrm>
          <a:custGeom>
            <a:avLst/>
            <a:gdLst/>
            <a:ahLst/>
            <a:cxnLst/>
            <a:rect l="l" t="t" r="r" b="b"/>
            <a:pathLst>
              <a:path w="127635" h="108585">
                <a:moveTo>
                  <a:pt x="67652" y="0"/>
                </a:moveTo>
                <a:lnTo>
                  <a:pt x="0" y="108419"/>
                </a:lnTo>
                <a:lnTo>
                  <a:pt x="127330" y="97485"/>
                </a:lnTo>
                <a:lnTo>
                  <a:pt x="67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605957" y="5321046"/>
            <a:ext cx="181610" cy="363220"/>
          </a:xfrm>
          <a:custGeom>
            <a:avLst/>
            <a:gdLst/>
            <a:ahLst/>
            <a:cxnLst/>
            <a:rect l="l" t="t" r="r" b="b"/>
            <a:pathLst>
              <a:path w="181610" h="363220">
                <a:moveTo>
                  <a:pt x="181432" y="0"/>
                </a:moveTo>
                <a:lnTo>
                  <a:pt x="0" y="3628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63355" y="5641310"/>
            <a:ext cx="102235" cy="128270"/>
          </a:xfrm>
          <a:custGeom>
            <a:avLst/>
            <a:gdLst/>
            <a:ahLst/>
            <a:cxnLst/>
            <a:rect l="l" t="t" r="r" b="b"/>
            <a:pathLst>
              <a:path w="102235" h="128270">
                <a:moveTo>
                  <a:pt x="0" y="0"/>
                </a:moveTo>
                <a:lnTo>
                  <a:pt x="0" y="127787"/>
                </a:lnTo>
                <a:lnTo>
                  <a:pt x="102235" y="511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58661" y="5273802"/>
            <a:ext cx="224790" cy="412115"/>
          </a:xfrm>
          <a:custGeom>
            <a:avLst/>
            <a:gdLst/>
            <a:ahLst/>
            <a:cxnLst/>
            <a:rect l="l" t="t" r="r" b="b"/>
            <a:pathLst>
              <a:path w="224789" h="412114">
                <a:moveTo>
                  <a:pt x="0" y="0"/>
                </a:moveTo>
                <a:lnTo>
                  <a:pt x="224193" y="41164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23556" y="5641388"/>
            <a:ext cx="105410" cy="128270"/>
          </a:xfrm>
          <a:custGeom>
            <a:avLst/>
            <a:gdLst/>
            <a:ahLst/>
            <a:cxnLst/>
            <a:rect l="l" t="t" r="r" b="b"/>
            <a:pathLst>
              <a:path w="105410" h="128270">
                <a:moveTo>
                  <a:pt x="100380" y="0"/>
                </a:moveTo>
                <a:lnTo>
                  <a:pt x="0" y="54660"/>
                </a:lnTo>
                <a:lnTo>
                  <a:pt x="104851" y="127711"/>
                </a:lnTo>
                <a:lnTo>
                  <a:pt x="100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267562" y="5321046"/>
            <a:ext cx="140335" cy="316865"/>
          </a:xfrm>
          <a:custGeom>
            <a:avLst/>
            <a:gdLst/>
            <a:ahLst/>
            <a:cxnLst/>
            <a:rect l="l" t="t" r="r" b="b"/>
            <a:pathLst>
              <a:path w="140334" h="316864">
                <a:moveTo>
                  <a:pt x="139839" y="0"/>
                </a:moveTo>
                <a:lnTo>
                  <a:pt x="0" y="316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222972" y="5597260"/>
            <a:ext cx="104775" cy="128270"/>
          </a:xfrm>
          <a:custGeom>
            <a:avLst/>
            <a:gdLst/>
            <a:ahLst/>
            <a:cxnLst/>
            <a:rect l="l" t="t" r="r" b="b"/>
            <a:pathLst>
              <a:path w="104775" h="128270">
                <a:moveTo>
                  <a:pt x="0" y="0"/>
                </a:moveTo>
                <a:lnTo>
                  <a:pt x="6121" y="127647"/>
                </a:lnTo>
                <a:lnTo>
                  <a:pt x="104559" y="461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32954" y="5321046"/>
            <a:ext cx="257175" cy="328930"/>
          </a:xfrm>
          <a:custGeom>
            <a:avLst/>
            <a:gdLst/>
            <a:ahLst/>
            <a:cxnLst/>
            <a:rect l="l" t="t" r="r" b="b"/>
            <a:pathLst>
              <a:path w="257175" h="328929">
                <a:moveTo>
                  <a:pt x="0" y="0"/>
                </a:moveTo>
                <a:lnTo>
                  <a:pt x="256832" y="32879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33023" y="5599647"/>
            <a:ext cx="115570" cy="125730"/>
          </a:xfrm>
          <a:custGeom>
            <a:avLst/>
            <a:gdLst/>
            <a:ahLst/>
            <a:cxnLst/>
            <a:rect l="l" t="t" r="r" b="b"/>
            <a:pathLst>
              <a:path w="115570" h="125729">
                <a:moveTo>
                  <a:pt x="90081" y="0"/>
                </a:moveTo>
                <a:lnTo>
                  <a:pt x="0" y="70358"/>
                </a:lnTo>
                <a:lnTo>
                  <a:pt x="115404" y="125260"/>
                </a:lnTo>
                <a:lnTo>
                  <a:pt x="90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83373" y="4555997"/>
            <a:ext cx="220979" cy="367030"/>
          </a:xfrm>
          <a:custGeom>
            <a:avLst/>
            <a:gdLst/>
            <a:ahLst/>
            <a:cxnLst/>
            <a:rect l="l" t="t" r="r" b="b"/>
            <a:pathLst>
              <a:path w="220979" h="367029">
                <a:moveTo>
                  <a:pt x="0" y="0"/>
                </a:moveTo>
                <a:lnTo>
                  <a:pt x="220624" y="36645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45205" y="4876652"/>
            <a:ext cx="107950" cy="127635"/>
          </a:xfrm>
          <a:custGeom>
            <a:avLst/>
            <a:gdLst/>
            <a:ahLst/>
            <a:cxnLst/>
            <a:rect l="l" t="t" r="r" b="b"/>
            <a:pathLst>
              <a:path w="107950" h="127635">
                <a:moveTo>
                  <a:pt x="97929" y="0"/>
                </a:moveTo>
                <a:lnTo>
                  <a:pt x="0" y="58953"/>
                </a:lnTo>
                <a:lnTo>
                  <a:pt x="107911" y="127406"/>
                </a:lnTo>
                <a:lnTo>
                  <a:pt x="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002780" y="3924300"/>
            <a:ext cx="0" cy="296545"/>
          </a:xfrm>
          <a:custGeom>
            <a:avLst/>
            <a:gdLst/>
            <a:ahLst/>
            <a:cxnLst/>
            <a:rect l="l" t="t" r="r" b="b"/>
            <a:pathLst>
              <a:path w="0" h="296545">
                <a:moveTo>
                  <a:pt x="0" y="0"/>
                </a:moveTo>
                <a:lnTo>
                  <a:pt x="0" y="296164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964684" y="4207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742432" y="2619755"/>
            <a:ext cx="782320" cy="1652905"/>
          </a:xfrm>
          <a:custGeom>
            <a:avLst/>
            <a:gdLst/>
            <a:ahLst/>
            <a:cxnLst/>
            <a:rect l="l" t="t" r="r" b="b"/>
            <a:pathLst>
              <a:path w="782320" h="1652904">
                <a:moveTo>
                  <a:pt x="0" y="0"/>
                </a:moveTo>
                <a:lnTo>
                  <a:pt x="782078" y="1652536"/>
                </a:lnTo>
              </a:path>
            </a:pathLst>
          </a:custGeom>
          <a:ln w="12699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484649" y="4244510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8872" y="0"/>
                </a:moveTo>
                <a:lnTo>
                  <a:pt x="0" y="32588"/>
                </a:lnTo>
                <a:lnTo>
                  <a:pt x="67030" y="85178"/>
                </a:lnTo>
                <a:lnTo>
                  <a:pt x="6887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955665" y="3273488"/>
            <a:ext cx="14636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Restructured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881628" y="4186428"/>
            <a:ext cx="944879" cy="8427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28922" y="4214119"/>
            <a:ext cx="849972" cy="747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049874" y="4310288"/>
            <a:ext cx="729615" cy="652145"/>
          </a:xfrm>
          <a:custGeom>
            <a:avLst/>
            <a:gdLst/>
            <a:ahLst/>
            <a:cxnLst/>
            <a:rect l="l" t="t" r="r" b="b"/>
            <a:pathLst>
              <a:path w="729614" h="652145">
                <a:moveTo>
                  <a:pt x="687133" y="270090"/>
                </a:moveTo>
                <a:lnTo>
                  <a:pt x="611301" y="365455"/>
                </a:lnTo>
                <a:lnTo>
                  <a:pt x="151663" y="0"/>
                </a:lnTo>
                <a:lnTo>
                  <a:pt x="0" y="190741"/>
                </a:lnTo>
                <a:lnTo>
                  <a:pt x="459651" y="556196"/>
                </a:lnTo>
                <a:lnTo>
                  <a:pt x="383832" y="651573"/>
                </a:lnTo>
                <a:lnTo>
                  <a:pt x="729018" y="614705"/>
                </a:lnTo>
                <a:lnTo>
                  <a:pt x="687133" y="270090"/>
                </a:lnTo>
                <a:close/>
              </a:path>
            </a:pathLst>
          </a:custGeom>
          <a:ln w="9525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24161" y="4209356"/>
            <a:ext cx="257945" cy="277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0500" y="5274564"/>
            <a:ext cx="4786883" cy="1021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55448" y="5273040"/>
            <a:ext cx="4826507" cy="10957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297179" y="5228590"/>
            <a:ext cx="4726305" cy="960119"/>
          </a:xfrm>
          <a:prstGeom prst="rect">
            <a:avLst/>
          </a:prstGeom>
          <a:solidFill>
            <a:srgbClr val="CCFFCC"/>
          </a:solidFill>
          <a:ln w="34747">
            <a:solidFill>
              <a:srgbClr val="008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0805">
              <a:lnSpc>
                <a:spcPts val="2305"/>
              </a:lnSpc>
              <a:spcBef>
                <a:spcPts val="235"/>
              </a:spcBef>
            </a:pPr>
            <a:r>
              <a:rPr dirty="0" sz="2000" spc="-5">
                <a:latin typeface="Calibri"/>
                <a:cs typeface="Calibri"/>
              </a:rPr>
              <a:t>Restructuring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deletion rebalance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group:</a:t>
            </a:r>
            <a:endParaRPr sz="2000">
              <a:latin typeface="Calibri"/>
              <a:cs typeface="Calibri"/>
            </a:endParaRPr>
          </a:p>
          <a:p>
            <a:pPr marL="218440" indent="-127635">
              <a:lnSpc>
                <a:spcPts val="2185"/>
              </a:lnSpc>
              <a:buSzPct val="95000"/>
              <a:buChar char="•"/>
              <a:tabLst>
                <a:tab pos="219075" algn="l"/>
              </a:tabLst>
            </a:pPr>
            <a:r>
              <a:rPr dirty="0" sz="2000" spc="-15">
                <a:latin typeface="Calibri"/>
                <a:cs typeface="Calibri"/>
              </a:rPr>
              <a:t>Red </a:t>
            </a:r>
            <a:r>
              <a:rPr dirty="0" sz="2000">
                <a:latin typeface="Calibri"/>
                <a:cs typeface="Calibri"/>
              </a:rPr>
              <a:t>p: </a:t>
            </a:r>
            <a:r>
              <a:rPr dirty="0" sz="2000" spc="-15">
                <a:latin typeface="Calibri"/>
                <a:cs typeface="Calibri"/>
              </a:rPr>
              <a:t>form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5">
                <a:latin typeface="Calibri"/>
                <a:cs typeface="Calibri"/>
              </a:rPr>
              <a:t>RB</a:t>
            </a:r>
            <a:r>
              <a:rPr dirty="0" baseline="-21367" sz="1950" spc="7">
                <a:latin typeface="Calibri"/>
                <a:cs typeface="Calibri"/>
              </a:rPr>
              <a:t>1 </a:t>
            </a:r>
            <a:r>
              <a:rPr dirty="0" sz="2000" spc="-5">
                <a:latin typeface="Calibri"/>
                <a:cs typeface="Calibri"/>
              </a:rPr>
              <a:t>or </a:t>
            </a:r>
            <a:r>
              <a:rPr dirty="0" sz="2000" spc="5">
                <a:latin typeface="Calibri"/>
                <a:cs typeface="Calibri"/>
              </a:rPr>
              <a:t>ARB</a:t>
            </a:r>
            <a:r>
              <a:rPr dirty="0" baseline="-21367" sz="1950" spc="7">
                <a:latin typeface="Calibri"/>
                <a:cs typeface="Calibri"/>
              </a:rPr>
              <a:t>2</a:t>
            </a:r>
            <a:r>
              <a:rPr dirty="0" baseline="-21367" sz="1950" spc="-52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tree</a:t>
            </a:r>
            <a:endParaRPr sz="2000">
              <a:latin typeface="Calibri"/>
              <a:cs typeface="Calibri"/>
            </a:endParaRPr>
          </a:p>
          <a:p>
            <a:pPr marL="217804" indent="-127000">
              <a:lnSpc>
                <a:spcPts val="2280"/>
              </a:lnSpc>
              <a:buSzPct val="95000"/>
              <a:buChar char="•"/>
              <a:tabLst>
                <a:tab pos="218440" algn="l"/>
              </a:tabLst>
            </a:pPr>
            <a:r>
              <a:rPr dirty="0" sz="2000">
                <a:latin typeface="Calibri"/>
                <a:cs typeface="Calibri"/>
              </a:rPr>
              <a:t>Black p: </a:t>
            </a:r>
            <a:r>
              <a:rPr dirty="0" sz="2000" spc="-15">
                <a:latin typeface="Calibri"/>
                <a:cs typeface="Calibri"/>
              </a:rPr>
              <a:t>form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5">
                <a:latin typeface="Calibri"/>
                <a:cs typeface="Calibri"/>
              </a:rPr>
              <a:t>RB</a:t>
            </a:r>
            <a:r>
              <a:rPr dirty="0" baseline="-21367" sz="1950" spc="7">
                <a:latin typeface="Calibri"/>
                <a:cs typeface="Calibri"/>
              </a:rPr>
              <a:t>2</a:t>
            </a:r>
            <a:r>
              <a:rPr dirty="0" baseline="-21367" sz="1950" spc="187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tree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8" name="object 9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96" name="object 96"/>
          <p:cNvSpPr txBox="1"/>
          <p:nvPr/>
        </p:nvSpPr>
        <p:spPr>
          <a:xfrm>
            <a:off x="7711440" y="4581461"/>
            <a:ext cx="340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Times New Roman"/>
                <a:cs typeface="Times New Roman"/>
              </a:rPr>
              <a:t>RB</a:t>
            </a:r>
            <a:r>
              <a:rPr dirty="0" baseline="-21164" sz="1575" spc="7">
                <a:latin typeface="Times New Roman"/>
                <a:cs typeface="Times New Roman"/>
              </a:rPr>
              <a:t>2</a:t>
            </a:r>
            <a:endParaRPr baseline="-21164" sz="1575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7152" y="36576"/>
            <a:ext cx="610666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65832" y="772667"/>
            <a:ext cx="4209288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739900" marR="5080" indent="-86868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Repairing</a:t>
            </a:r>
            <a:r>
              <a:rPr dirty="0" spc="-65"/>
              <a:t> </a:t>
            </a:r>
            <a:r>
              <a:rPr dirty="0" spc="-5"/>
              <a:t>without  Propagation</a:t>
            </a:r>
          </a:p>
        </p:txBody>
      </p:sp>
      <p:sp>
        <p:nvSpPr>
          <p:cNvPr id="5" name="object 5"/>
          <p:cNvSpPr/>
          <p:nvPr/>
        </p:nvSpPr>
        <p:spPr>
          <a:xfrm>
            <a:off x="5021579" y="4149852"/>
            <a:ext cx="3647440" cy="1440180"/>
          </a:xfrm>
          <a:custGeom>
            <a:avLst/>
            <a:gdLst/>
            <a:ahLst/>
            <a:cxnLst/>
            <a:rect l="l" t="t" r="r" b="b"/>
            <a:pathLst>
              <a:path w="3647440" h="1440179">
                <a:moveTo>
                  <a:pt x="1823466" y="0"/>
                </a:moveTo>
                <a:lnTo>
                  <a:pt x="1756617" y="474"/>
                </a:lnTo>
                <a:lnTo>
                  <a:pt x="1690374" y="1888"/>
                </a:lnTo>
                <a:lnTo>
                  <a:pt x="1624779" y="4225"/>
                </a:lnTo>
                <a:lnTo>
                  <a:pt x="1559872" y="7468"/>
                </a:lnTo>
                <a:lnTo>
                  <a:pt x="1495695" y="11601"/>
                </a:lnTo>
                <a:lnTo>
                  <a:pt x="1432289" y="16608"/>
                </a:lnTo>
                <a:lnTo>
                  <a:pt x="1369696" y="22473"/>
                </a:lnTo>
                <a:lnTo>
                  <a:pt x="1307955" y="29179"/>
                </a:lnTo>
                <a:lnTo>
                  <a:pt x="1247109" y="36710"/>
                </a:lnTo>
                <a:lnTo>
                  <a:pt x="1187199" y="45049"/>
                </a:lnTo>
                <a:lnTo>
                  <a:pt x="1128266" y="54182"/>
                </a:lnTo>
                <a:lnTo>
                  <a:pt x="1070351" y="64091"/>
                </a:lnTo>
                <a:lnTo>
                  <a:pt x="1013496" y="74759"/>
                </a:lnTo>
                <a:lnTo>
                  <a:pt x="957741" y="86172"/>
                </a:lnTo>
                <a:lnTo>
                  <a:pt x="903128" y="98312"/>
                </a:lnTo>
                <a:lnTo>
                  <a:pt x="849697" y="111163"/>
                </a:lnTo>
                <a:lnTo>
                  <a:pt x="797491" y="124709"/>
                </a:lnTo>
                <a:lnTo>
                  <a:pt x="746550" y="138933"/>
                </a:lnTo>
                <a:lnTo>
                  <a:pt x="696916" y="153821"/>
                </a:lnTo>
                <a:lnTo>
                  <a:pt x="648630" y="169354"/>
                </a:lnTo>
                <a:lnTo>
                  <a:pt x="601732" y="185517"/>
                </a:lnTo>
                <a:lnTo>
                  <a:pt x="556265" y="202293"/>
                </a:lnTo>
                <a:lnTo>
                  <a:pt x="512269" y="219667"/>
                </a:lnTo>
                <a:lnTo>
                  <a:pt x="469786" y="237622"/>
                </a:lnTo>
                <a:lnTo>
                  <a:pt x="428856" y="256142"/>
                </a:lnTo>
                <a:lnTo>
                  <a:pt x="389521" y="275211"/>
                </a:lnTo>
                <a:lnTo>
                  <a:pt x="351823" y="294811"/>
                </a:lnTo>
                <a:lnTo>
                  <a:pt x="315802" y="314928"/>
                </a:lnTo>
                <a:lnTo>
                  <a:pt x="281499" y="335544"/>
                </a:lnTo>
                <a:lnTo>
                  <a:pt x="248956" y="356644"/>
                </a:lnTo>
                <a:lnTo>
                  <a:pt x="189315" y="400228"/>
                </a:lnTo>
                <a:lnTo>
                  <a:pt x="137206" y="445552"/>
                </a:lnTo>
                <a:lnTo>
                  <a:pt x="92961" y="492483"/>
                </a:lnTo>
                <a:lnTo>
                  <a:pt x="56908" y="540893"/>
                </a:lnTo>
                <a:lnTo>
                  <a:pt x="29378" y="590651"/>
                </a:lnTo>
                <a:lnTo>
                  <a:pt x="10699" y="641627"/>
                </a:lnTo>
                <a:lnTo>
                  <a:pt x="1202" y="693690"/>
                </a:lnTo>
                <a:lnTo>
                  <a:pt x="0" y="720090"/>
                </a:lnTo>
                <a:lnTo>
                  <a:pt x="1202" y="746489"/>
                </a:lnTo>
                <a:lnTo>
                  <a:pt x="10699" y="798552"/>
                </a:lnTo>
                <a:lnTo>
                  <a:pt x="29378" y="849528"/>
                </a:lnTo>
                <a:lnTo>
                  <a:pt x="56908" y="899286"/>
                </a:lnTo>
                <a:lnTo>
                  <a:pt x="92961" y="947696"/>
                </a:lnTo>
                <a:lnTo>
                  <a:pt x="137206" y="994627"/>
                </a:lnTo>
                <a:lnTo>
                  <a:pt x="189315" y="1039951"/>
                </a:lnTo>
                <a:lnTo>
                  <a:pt x="248956" y="1083535"/>
                </a:lnTo>
                <a:lnTo>
                  <a:pt x="281499" y="1104635"/>
                </a:lnTo>
                <a:lnTo>
                  <a:pt x="315802" y="1125251"/>
                </a:lnTo>
                <a:lnTo>
                  <a:pt x="351823" y="1145368"/>
                </a:lnTo>
                <a:lnTo>
                  <a:pt x="389521" y="1164968"/>
                </a:lnTo>
                <a:lnTo>
                  <a:pt x="428856" y="1184037"/>
                </a:lnTo>
                <a:lnTo>
                  <a:pt x="469786" y="1202557"/>
                </a:lnTo>
                <a:lnTo>
                  <a:pt x="512269" y="1220512"/>
                </a:lnTo>
                <a:lnTo>
                  <a:pt x="556265" y="1237886"/>
                </a:lnTo>
                <a:lnTo>
                  <a:pt x="601732" y="1254662"/>
                </a:lnTo>
                <a:lnTo>
                  <a:pt x="648630" y="1270825"/>
                </a:lnTo>
                <a:lnTo>
                  <a:pt x="696916" y="1286358"/>
                </a:lnTo>
                <a:lnTo>
                  <a:pt x="746550" y="1301246"/>
                </a:lnTo>
                <a:lnTo>
                  <a:pt x="797491" y="1315470"/>
                </a:lnTo>
                <a:lnTo>
                  <a:pt x="849697" y="1329016"/>
                </a:lnTo>
                <a:lnTo>
                  <a:pt x="903128" y="1341867"/>
                </a:lnTo>
                <a:lnTo>
                  <a:pt x="957741" y="1354007"/>
                </a:lnTo>
                <a:lnTo>
                  <a:pt x="1013496" y="1365420"/>
                </a:lnTo>
                <a:lnTo>
                  <a:pt x="1070351" y="1376088"/>
                </a:lnTo>
                <a:lnTo>
                  <a:pt x="1128266" y="1385997"/>
                </a:lnTo>
                <a:lnTo>
                  <a:pt x="1187199" y="1395130"/>
                </a:lnTo>
                <a:lnTo>
                  <a:pt x="1247109" y="1403469"/>
                </a:lnTo>
                <a:lnTo>
                  <a:pt x="1307955" y="1411000"/>
                </a:lnTo>
                <a:lnTo>
                  <a:pt x="1369696" y="1417706"/>
                </a:lnTo>
                <a:lnTo>
                  <a:pt x="1432289" y="1423571"/>
                </a:lnTo>
                <a:lnTo>
                  <a:pt x="1495695" y="1428578"/>
                </a:lnTo>
                <a:lnTo>
                  <a:pt x="1559872" y="1432711"/>
                </a:lnTo>
                <a:lnTo>
                  <a:pt x="1624779" y="1435954"/>
                </a:lnTo>
                <a:lnTo>
                  <a:pt x="1690374" y="1438291"/>
                </a:lnTo>
                <a:lnTo>
                  <a:pt x="1756617" y="1439705"/>
                </a:lnTo>
                <a:lnTo>
                  <a:pt x="1823466" y="1440180"/>
                </a:lnTo>
                <a:lnTo>
                  <a:pt x="1890314" y="1439705"/>
                </a:lnTo>
                <a:lnTo>
                  <a:pt x="1956557" y="1438291"/>
                </a:lnTo>
                <a:lnTo>
                  <a:pt x="2022152" y="1435954"/>
                </a:lnTo>
                <a:lnTo>
                  <a:pt x="2087059" y="1432711"/>
                </a:lnTo>
                <a:lnTo>
                  <a:pt x="2151236" y="1428578"/>
                </a:lnTo>
                <a:lnTo>
                  <a:pt x="2214642" y="1423571"/>
                </a:lnTo>
                <a:lnTo>
                  <a:pt x="2277235" y="1417706"/>
                </a:lnTo>
                <a:lnTo>
                  <a:pt x="2338976" y="1411000"/>
                </a:lnTo>
                <a:lnTo>
                  <a:pt x="2399822" y="1403469"/>
                </a:lnTo>
                <a:lnTo>
                  <a:pt x="2459732" y="1395130"/>
                </a:lnTo>
                <a:lnTo>
                  <a:pt x="2518665" y="1385997"/>
                </a:lnTo>
                <a:lnTo>
                  <a:pt x="2576580" y="1376088"/>
                </a:lnTo>
                <a:lnTo>
                  <a:pt x="2633435" y="1365420"/>
                </a:lnTo>
                <a:lnTo>
                  <a:pt x="2689190" y="1354007"/>
                </a:lnTo>
                <a:lnTo>
                  <a:pt x="2743803" y="1341867"/>
                </a:lnTo>
                <a:lnTo>
                  <a:pt x="2797234" y="1329016"/>
                </a:lnTo>
                <a:lnTo>
                  <a:pt x="2849440" y="1315470"/>
                </a:lnTo>
                <a:lnTo>
                  <a:pt x="2900381" y="1301246"/>
                </a:lnTo>
                <a:lnTo>
                  <a:pt x="2950015" y="1286358"/>
                </a:lnTo>
                <a:lnTo>
                  <a:pt x="2998301" y="1270825"/>
                </a:lnTo>
                <a:lnTo>
                  <a:pt x="3045199" y="1254662"/>
                </a:lnTo>
                <a:lnTo>
                  <a:pt x="3090666" y="1237886"/>
                </a:lnTo>
                <a:lnTo>
                  <a:pt x="3134662" y="1220512"/>
                </a:lnTo>
                <a:lnTo>
                  <a:pt x="3177145" y="1202557"/>
                </a:lnTo>
                <a:lnTo>
                  <a:pt x="3218075" y="1184037"/>
                </a:lnTo>
                <a:lnTo>
                  <a:pt x="3257410" y="1164968"/>
                </a:lnTo>
                <a:lnTo>
                  <a:pt x="3295108" y="1145368"/>
                </a:lnTo>
                <a:lnTo>
                  <a:pt x="3331129" y="1125251"/>
                </a:lnTo>
                <a:lnTo>
                  <a:pt x="3365432" y="1104635"/>
                </a:lnTo>
                <a:lnTo>
                  <a:pt x="3397975" y="1083535"/>
                </a:lnTo>
                <a:lnTo>
                  <a:pt x="3457616" y="1039951"/>
                </a:lnTo>
                <a:lnTo>
                  <a:pt x="3509725" y="994627"/>
                </a:lnTo>
                <a:lnTo>
                  <a:pt x="3553970" y="947696"/>
                </a:lnTo>
                <a:lnTo>
                  <a:pt x="3590023" y="899286"/>
                </a:lnTo>
                <a:lnTo>
                  <a:pt x="3617553" y="849528"/>
                </a:lnTo>
                <a:lnTo>
                  <a:pt x="3636232" y="798552"/>
                </a:lnTo>
                <a:lnTo>
                  <a:pt x="3645729" y="746489"/>
                </a:lnTo>
                <a:lnTo>
                  <a:pt x="3646932" y="720090"/>
                </a:lnTo>
                <a:lnTo>
                  <a:pt x="3645729" y="693690"/>
                </a:lnTo>
                <a:lnTo>
                  <a:pt x="3636232" y="641627"/>
                </a:lnTo>
                <a:lnTo>
                  <a:pt x="3617553" y="590651"/>
                </a:lnTo>
                <a:lnTo>
                  <a:pt x="3590023" y="540893"/>
                </a:lnTo>
                <a:lnTo>
                  <a:pt x="3553970" y="492483"/>
                </a:lnTo>
                <a:lnTo>
                  <a:pt x="3509725" y="445552"/>
                </a:lnTo>
                <a:lnTo>
                  <a:pt x="3457616" y="400228"/>
                </a:lnTo>
                <a:lnTo>
                  <a:pt x="3397975" y="356644"/>
                </a:lnTo>
                <a:lnTo>
                  <a:pt x="3365432" y="335544"/>
                </a:lnTo>
                <a:lnTo>
                  <a:pt x="3331129" y="314928"/>
                </a:lnTo>
                <a:lnTo>
                  <a:pt x="3295108" y="294811"/>
                </a:lnTo>
                <a:lnTo>
                  <a:pt x="3257410" y="275211"/>
                </a:lnTo>
                <a:lnTo>
                  <a:pt x="3218075" y="256142"/>
                </a:lnTo>
                <a:lnTo>
                  <a:pt x="3177145" y="237622"/>
                </a:lnTo>
                <a:lnTo>
                  <a:pt x="3134662" y="219667"/>
                </a:lnTo>
                <a:lnTo>
                  <a:pt x="3090666" y="202293"/>
                </a:lnTo>
                <a:lnTo>
                  <a:pt x="3045199" y="185517"/>
                </a:lnTo>
                <a:lnTo>
                  <a:pt x="2998301" y="169354"/>
                </a:lnTo>
                <a:lnTo>
                  <a:pt x="2950015" y="153821"/>
                </a:lnTo>
                <a:lnTo>
                  <a:pt x="2900381" y="138933"/>
                </a:lnTo>
                <a:lnTo>
                  <a:pt x="2849440" y="124709"/>
                </a:lnTo>
                <a:lnTo>
                  <a:pt x="2797234" y="111163"/>
                </a:lnTo>
                <a:lnTo>
                  <a:pt x="2743803" y="98312"/>
                </a:lnTo>
                <a:lnTo>
                  <a:pt x="2689190" y="86172"/>
                </a:lnTo>
                <a:lnTo>
                  <a:pt x="2633435" y="74759"/>
                </a:lnTo>
                <a:lnTo>
                  <a:pt x="2576580" y="64091"/>
                </a:lnTo>
                <a:lnTo>
                  <a:pt x="2518665" y="54182"/>
                </a:lnTo>
                <a:lnTo>
                  <a:pt x="2459732" y="45049"/>
                </a:lnTo>
                <a:lnTo>
                  <a:pt x="2399822" y="36710"/>
                </a:lnTo>
                <a:lnTo>
                  <a:pt x="2338976" y="29179"/>
                </a:lnTo>
                <a:lnTo>
                  <a:pt x="2277235" y="22473"/>
                </a:lnTo>
                <a:lnTo>
                  <a:pt x="2214642" y="16608"/>
                </a:lnTo>
                <a:lnTo>
                  <a:pt x="2151236" y="11601"/>
                </a:lnTo>
                <a:lnTo>
                  <a:pt x="2087059" y="7468"/>
                </a:lnTo>
                <a:lnTo>
                  <a:pt x="2022152" y="4225"/>
                </a:lnTo>
                <a:lnTo>
                  <a:pt x="1956557" y="1888"/>
                </a:lnTo>
                <a:lnTo>
                  <a:pt x="1890314" y="474"/>
                </a:lnTo>
                <a:lnTo>
                  <a:pt x="182346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1579" y="4149852"/>
            <a:ext cx="3647440" cy="1440180"/>
          </a:xfrm>
          <a:custGeom>
            <a:avLst/>
            <a:gdLst/>
            <a:ahLst/>
            <a:cxnLst/>
            <a:rect l="l" t="t" r="r" b="b"/>
            <a:pathLst>
              <a:path w="3647440" h="1440179">
                <a:moveTo>
                  <a:pt x="0" y="720090"/>
                </a:moveTo>
                <a:lnTo>
                  <a:pt x="4782" y="667531"/>
                </a:lnTo>
                <a:lnTo>
                  <a:pt x="18912" y="615995"/>
                </a:lnTo>
                <a:lnTo>
                  <a:pt x="42057" y="565612"/>
                </a:lnTo>
                <a:lnTo>
                  <a:pt x="73890" y="516511"/>
                </a:lnTo>
                <a:lnTo>
                  <a:pt x="114080" y="468824"/>
                </a:lnTo>
                <a:lnTo>
                  <a:pt x="162298" y="422681"/>
                </a:lnTo>
                <a:lnTo>
                  <a:pt x="218214" y="378211"/>
                </a:lnTo>
                <a:lnTo>
                  <a:pt x="281499" y="335544"/>
                </a:lnTo>
                <a:lnTo>
                  <a:pt x="315802" y="314928"/>
                </a:lnTo>
                <a:lnTo>
                  <a:pt x="351823" y="294811"/>
                </a:lnTo>
                <a:lnTo>
                  <a:pt x="389521" y="275211"/>
                </a:lnTo>
                <a:lnTo>
                  <a:pt x="428856" y="256142"/>
                </a:lnTo>
                <a:lnTo>
                  <a:pt x="469786" y="237622"/>
                </a:lnTo>
                <a:lnTo>
                  <a:pt x="512269" y="219667"/>
                </a:lnTo>
                <a:lnTo>
                  <a:pt x="556265" y="202293"/>
                </a:lnTo>
                <a:lnTo>
                  <a:pt x="601732" y="185517"/>
                </a:lnTo>
                <a:lnTo>
                  <a:pt x="648630" y="169354"/>
                </a:lnTo>
                <a:lnTo>
                  <a:pt x="696916" y="153821"/>
                </a:lnTo>
                <a:lnTo>
                  <a:pt x="746550" y="138933"/>
                </a:lnTo>
                <a:lnTo>
                  <a:pt x="797491" y="124709"/>
                </a:lnTo>
                <a:lnTo>
                  <a:pt x="849697" y="111163"/>
                </a:lnTo>
                <a:lnTo>
                  <a:pt x="903128" y="98312"/>
                </a:lnTo>
                <a:lnTo>
                  <a:pt x="957741" y="86172"/>
                </a:lnTo>
                <a:lnTo>
                  <a:pt x="1013496" y="74759"/>
                </a:lnTo>
                <a:lnTo>
                  <a:pt x="1070351" y="64091"/>
                </a:lnTo>
                <a:lnTo>
                  <a:pt x="1128266" y="54182"/>
                </a:lnTo>
                <a:lnTo>
                  <a:pt x="1187199" y="45049"/>
                </a:lnTo>
                <a:lnTo>
                  <a:pt x="1247109" y="36710"/>
                </a:lnTo>
                <a:lnTo>
                  <a:pt x="1307955" y="29179"/>
                </a:lnTo>
                <a:lnTo>
                  <a:pt x="1369696" y="22473"/>
                </a:lnTo>
                <a:lnTo>
                  <a:pt x="1432289" y="16608"/>
                </a:lnTo>
                <a:lnTo>
                  <a:pt x="1495695" y="11601"/>
                </a:lnTo>
                <a:lnTo>
                  <a:pt x="1559872" y="7468"/>
                </a:lnTo>
                <a:lnTo>
                  <a:pt x="1624779" y="4225"/>
                </a:lnTo>
                <a:lnTo>
                  <a:pt x="1690374" y="1888"/>
                </a:lnTo>
                <a:lnTo>
                  <a:pt x="1756617" y="474"/>
                </a:lnTo>
                <a:lnTo>
                  <a:pt x="1823466" y="0"/>
                </a:lnTo>
                <a:lnTo>
                  <a:pt x="1890314" y="474"/>
                </a:lnTo>
                <a:lnTo>
                  <a:pt x="1956557" y="1888"/>
                </a:lnTo>
                <a:lnTo>
                  <a:pt x="2022152" y="4225"/>
                </a:lnTo>
                <a:lnTo>
                  <a:pt x="2087059" y="7468"/>
                </a:lnTo>
                <a:lnTo>
                  <a:pt x="2151236" y="11601"/>
                </a:lnTo>
                <a:lnTo>
                  <a:pt x="2214642" y="16608"/>
                </a:lnTo>
                <a:lnTo>
                  <a:pt x="2277235" y="22473"/>
                </a:lnTo>
                <a:lnTo>
                  <a:pt x="2338976" y="29179"/>
                </a:lnTo>
                <a:lnTo>
                  <a:pt x="2399822" y="36710"/>
                </a:lnTo>
                <a:lnTo>
                  <a:pt x="2459732" y="45049"/>
                </a:lnTo>
                <a:lnTo>
                  <a:pt x="2518665" y="54182"/>
                </a:lnTo>
                <a:lnTo>
                  <a:pt x="2576580" y="64091"/>
                </a:lnTo>
                <a:lnTo>
                  <a:pt x="2633435" y="74759"/>
                </a:lnTo>
                <a:lnTo>
                  <a:pt x="2689190" y="86172"/>
                </a:lnTo>
                <a:lnTo>
                  <a:pt x="2743803" y="98312"/>
                </a:lnTo>
                <a:lnTo>
                  <a:pt x="2797234" y="111163"/>
                </a:lnTo>
                <a:lnTo>
                  <a:pt x="2849440" y="124709"/>
                </a:lnTo>
                <a:lnTo>
                  <a:pt x="2900381" y="138933"/>
                </a:lnTo>
                <a:lnTo>
                  <a:pt x="2950015" y="153821"/>
                </a:lnTo>
                <a:lnTo>
                  <a:pt x="2998301" y="169354"/>
                </a:lnTo>
                <a:lnTo>
                  <a:pt x="3045199" y="185517"/>
                </a:lnTo>
                <a:lnTo>
                  <a:pt x="3090666" y="202293"/>
                </a:lnTo>
                <a:lnTo>
                  <a:pt x="3134662" y="219667"/>
                </a:lnTo>
                <a:lnTo>
                  <a:pt x="3177145" y="237622"/>
                </a:lnTo>
                <a:lnTo>
                  <a:pt x="3218075" y="256142"/>
                </a:lnTo>
                <a:lnTo>
                  <a:pt x="3257410" y="275211"/>
                </a:lnTo>
                <a:lnTo>
                  <a:pt x="3295108" y="294811"/>
                </a:lnTo>
                <a:lnTo>
                  <a:pt x="3331129" y="314928"/>
                </a:lnTo>
                <a:lnTo>
                  <a:pt x="3365432" y="335544"/>
                </a:lnTo>
                <a:lnTo>
                  <a:pt x="3397975" y="356644"/>
                </a:lnTo>
                <a:lnTo>
                  <a:pt x="3457616" y="400228"/>
                </a:lnTo>
                <a:lnTo>
                  <a:pt x="3509725" y="445552"/>
                </a:lnTo>
                <a:lnTo>
                  <a:pt x="3553970" y="492483"/>
                </a:lnTo>
                <a:lnTo>
                  <a:pt x="3590023" y="540893"/>
                </a:lnTo>
                <a:lnTo>
                  <a:pt x="3617553" y="590651"/>
                </a:lnTo>
                <a:lnTo>
                  <a:pt x="3636232" y="641627"/>
                </a:lnTo>
                <a:lnTo>
                  <a:pt x="3645729" y="693690"/>
                </a:lnTo>
                <a:lnTo>
                  <a:pt x="3646932" y="720090"/>
                </a:lnTo>
                <a:lnTo>
                  <a:pt x="3645729" y="746489"/>
                </a:lnTo>
                <a:lnTo>
                  <a:pt x="3636232" y="798552"/>
                </a:lnTo>
                <a:lnTo>
                  <a:pt x="3617553" y="849528"/>
                </a:lnTo>
                <a:lnTo>
                  <a:pt x="3590023" y="899286"/>
                </a:lnTo>
                <a:lnTo>
                  <a:pt x="3553970" y="947696"/>
                </a:lnTo>
                <a:lnTo>
                  <a:pt x="3509725" y="994627"/>
                </a:lnTo>
                <a:lnTo>
                  <a:pt x="3457616" y="1039951"/>
                </a:lnTo>
                <a:lnTo>
                  <a:pt x="3397975" y="1083535"/>
                </a:lnTo>
                <a:lnTo>
                  <a:pt x="3365432" y="1104635"/>
                </a:lnTo>
                <a:lnTo>
                  <a:pt x="3331129" y="1125251"/>
                </a:lnTo>
                <a:lnTo>
                  <a:pt x="3295108" y="1145368"/>
                </a:lnTo>
                <a:lnTo>
                  <a:pt x="3257410" y="1164968"/>
                </a:lnTo>
                <a:lnTo>
                  <a:pt x="3218075" y="1184037"/>
                </a:lnTo>
                <a:lnTo>
                  <a:pt x="3177145" y="1202557"/>
                </a:lnTo>
                <a:lnTo>
                  <a:pt x="3134662" y="1220512"/>
                </a:lnTo>
                <a:lnTo>
                  <a:pt x="3090666" y="1237886"/>
                </a:lnTo>
                <a:lnTo>
                  <a:pt x="3045199" y="1254662"/>
                </a:lnTo>
                <a:lnTo>
                  <a:pt x="2998301" y="1270825"/>
                </a:lnTo>
                <a:lnTo>
                  <a:pt x="2950015" y="1286358"/>
                </a:lnTo>
                <a:lnTo>
                  <a:pt x="2900381" y="1301246"/>
                </a:lnTo>
                <a:lnTo>
                  <a:pt x="2849440" y="1315470"/>
                </a:lnTo>
                <a:lnTo>
                  <a:pt x="2797234" y="1329016"/>
                </a:lnTo>
                <a:lnTo>
                  <a:pt x="2743803" y="1341867"/>
                </a:lnTo>
                <a:lnTo>
                  <a:pt x="2689190" y="1354007"/>
                </a:lnTo>
                <a:lnTo>
                  <a:pt x="2633435" y="1365420"/>
                </a:lnTo>
                <a:lnTo>
                  <a:pt x="2576580" y="1376088"/>
                </a:lnTo>
                <a:lnTo>
                  <a:pt x="2518665" y="1385997"/>
                </a:lnTo>
                <a:lnTo>
                  <a:pt x="2459732" y="1395130"/>
                </a:lnTo>
                <a:lnTo>
                  <a:pt x="2399822" y="1403469"/>
                </a:lnTo>
                <a:lnTo>
                  <a:pt x="2338976" y="1411000"/>
                </a:lnTo>
                <a:lnTo>
                  <a:pt x="2277235" y="1417706"/>
                </a:lnTo>
                <a:lnTo>
                  <a:pt x="2214642" y="1423571"/>
                </a:lnTo>
                <a:lnTo>
                  <a:pt x="2151236" y="1428578"/>
                </a:lnTo>
                <a:lnTo>
                  <a:pt x="2087059" y="1432711"/>
                </a:lnTo>
                <a:lnTo>
                  <a:pt x="2022152" y="1435954"/>
                </a:lnTo>
                <a:lnTo>
                  <a:pt x="1956557" y="1438291"/>
                </a:lnTo>
                <a:lnTo>
                  <a:pt x="1890314" y="1439705"/>
                </a:lnTo>
                <a:lnTo>
                  <a:pt x="1823466" y="1440180"/>
                </a:lnTo>
                <a:lnTo>
                  <a:pt x="1756617" y="1439705"/>
                </a:lnTo>
                <a:lnTo>
                  <a:pt x="1690374" y="1438291"/>
                </a:lnTo>
                <a:lnTo>
                  <a:pt x="1624779" y="1435954"/>
                </a:lnTo>
                <a:lnTo>
                  <a:pt x="1559872" y="1432711"/>
                </a:lnTo>
                <a:lnTo>
                  <a:pt x="1495695" y="1428578"/>
                </a:lnTo>
                <a:lnTo>
                  <a:pt x="1432289" y="1423571"/>
                </a:lnTo>
                <a:lnTo>
                  <a:pt x="1369696" y="1417706"/>
                </a:lnTo>
                <a:lnTo>
                  <a:pt x="1307955" y="1411000"/>
                </a:lnTo>
                <a:lnTo>
                  <a:pt x="1247109" y="1403469"/>
                </a:lnTo>
                <a:lnTo>
                  <a:pt x="1187199" y="1395130"/>
                </a:lnTo>
                <a:lnTo>
                  <a:pt x="1128266" y="1385997"/>
                </a:lnTo>
                <a:lnTo>
                  <a:pt x="1070351" y="1376088"/>
                </a:lnTo>
                <a:lnTo>
                  <a:pt x="1013496" y="1365420"/>
                </a:lnTo>
                <a:lnTo>
                  <a:pt x="957741" y="1354007"/>
                </a:lnTo>
                <a:lnTo>
                  <a:pt x="903128" y="1341867"/>
                </a:lnTo>
                <a:lnTo>
                  <a:pt x="849697" y="1329016"/>
                </a:lnTo>
                <a:lnTo>
                  <a:pt x="797491" y="1315470"/>
                </a:lnTo>
                <a:lnTo>
                  <a:pt x="746550" y="1301246"/>
                </a:lnTo>
                <a:lnTo>
                  <a:pt x="696916" y="1286358"/>
                </a:lnTo>
                <a:lnTo>
                  <a:pt x="648630" y="1270825"/>
                </a:lnTo>
                <a:lnTo>
                  <a:pt x="601732" y="1254662"/>
                </a:lnTo>
                <a:lnTo>
                  <a:pt x="556265" y="1237886"/>
                </a:lnTo>
                <a:lnTo>
                  <a:pt x="512269" y="1220512"/>
                </a:lnTo>
                <a:lnTo>
                  <a:pt x="469786" y="1202557"/>
                </a:lnTo>
                <a:lnTo>
                  <a:pt x="428856" y="1184037"/>
                </a:lnTo>
                <a:lnTo>
                  <a:pt x="389521" y="1164968"/>
                </a:lnTo>
                <a:lnTo>
                  <a:pt x="351823" y="1145368"/>
                </a:lnTo>
                <a:lnTo>
                  <a:pt x="315802" y="1125251"/>
                </a:lnTo>
                <a:lnTo>
                  <a:pt x="281499" y="1104635"/>
                </a:lnTo>
                <a:lnTo>
                  <a:pt x="248956" y="1083535"/>
                </a:lnTo>
                <a:lnTo>
                  <a:pt x="189315" y="1039951"/>
                </a:lnTo>
                <a:lnTo>
                  <a:pt x="137206" y="994627"/>
                </a:lnTo>
                <a:lnTo>
                  <a:pt x="92961" y="947696"/>
                </a:lnTo>
                <a:lnTo>
                  <a:pt x="56908" y="899286"/>
                </a:lnTo>
                <a:lnTo>
                  <a:pt x="29378" y="849528"/>
                </a:lnTo>
                <a:lnTo>
                  <a:pt x="10699" y="798552"/>
                </a:lnTo>
                <a:lnTo>
                  <a:pt x="1202" y="746489"/>
                </a:lnTo>
                <a:lnTo>
                  <a:pt x="0" y="720090"/>
                </a:lnTo>
                <a:close/>
              </a:path>
            </a:pathLst>
          </a:custGeom>
          <a:ln w="9144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2480" y="3518915"/>
            <a:ext cx="3735704" cy="541020"/>
          </a:xfrm>
          <a:custGeom>
            <a:avLst/>
            <a:gdLst/>
            <a:ahLst/>
            <a:cxnLst/>
            <a:rect l="l" t="t" r="r" b="b"/>
            <a:pathLst>
              <a:path w="3735704" h="541020">
                <a:moveTo>
                  <a:pt x="0" y="0"/>
                </a:moveTo>
                <a:lnTo>
                  <a:pt x="3735324" y="0"/>
                </a:lnTo>
                <a:lnTo>
                  <a:pt x="3735324" y="541019"/>
                </a:lnTo>
                <a:lnTo>
                  <a:pt x="0" y="54101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2480" y="3518915"/>
            <a:ext cx="3735704" cy="541020"/>
          </a:xfrm>
          <a:custGeom>
            <a:avLst/>
            <a:gdLst/>
            <a:ahLst/>
            <a:cxnLst/>
            <a:rect l="l" t="t" r="r" b="b"/>
            <a:pathLst>
              <a:path w="3735704" h="541020">
                <a:moveTo>
                  <a:pt x="0" y="0"/>
                </a:moveTo>
                <a:lnTo>
                  <a:pt x="3735324" y="0"/>
                </a:lnTo>
                <a:lnTo>
                  <a:pt x="3735324" y="541019"/>
                </a:lnTo>
                <a:lnTo>
                  <a:pt x="0" y="54101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49592" y="2056858"/>
            <a:ext cx="2235200" cy="1439545"/>
          </a:xfrm>
          <a:custGeom>
            <a:avLst/>
            <a:gdLst/>
            <a:ahLst/>
            <a:cxnLst/>
            <a:rect l="l" t="t" r="r" b="b"/>
            <a:pathLst>
              <a:path w="2235200" h="1439545">
                <a:moveTo>
                  <a:pt x="670236" y="0"/>
                </a:moveTo>
                <a:lnTo>
                  <a:pt x="620005" y="979"/>
                </a:lnTo>
                <a:lnTo>
                  <a:pt x="571052" y="3717"/>
                </a:lnTo>
                <a:lnTo>
                  <a:pt x="523467" y="8201"/>
                </a:lnTo>
                <a:lnTo>
                  <a:pt x="477342" y="14418"/>
                </a:lnTo>
                <a:lnTo>
                  <a:pt x="432767" y="22358"/>
                </a:lnTo>
                <a:lnTo>
                  <a:pt x="389833" y="32006"/>
                </a:lnTo>
                <a:lnTo>
                  <a:pt x="348632" y="43352"/>
                </a:lnTo>
                <a:lnTo>
                  <a:pt x="309254" y="56383"/>
                </a:lnTo>
                <a:lnTo>
                  <a:pt x="271791" y="71085"/>
                </a:lnTo>
                <a:lnTo>
                  <a:pt x="236333" y="87449"/>
                </a:lnTo>
                <a:lnTo>
                  <a:pt x="171798" y="125106"/>
                </a:lnTo>
                <a:lnTo>
                  <a:pt x="116377" y="169257"/>
                </a:lnTo>
                <a:lnTo>
                  <a:pt x="70798" y="219804"/>
                </a:lnTo>
                <a:lnTo>
                  <a:pt x="35790" y="276648"/>
                </a:lnTo>
                <a:lnTo>
                  <a:pt x="12200" y="339296"/>
                </a:lnTo>
                <a:lnTo>
                  <a:pt x="1021" y="405112"/>
                </a:lnTo>
                <a:lnTo>
                  <a:pt x="0" y="438895"/>
                </a:lnTo>
                <a:lnTo>
                  <a:pt x="1942" y="473167"/>
                </a:lnTo>
                <a:lnTo>
                  <a:pt x="14479" y="542907"/>
                </a:lnTo>
                <a:lnTo>
                  <a:pt x="38149" y="613776"/>
                </a:lnTo>
                <a:lnTo>
                  <a:pt x="54009" y="649462"/>
                </a:lnTo>
                <a:lnTo>
                  <a:pt x="72471" y="685222"/>
                </a:lnTo>
                <a:lnTo>
                  <a:pt x="93475" y="720989"/>
                </a:lnTo>
                <a:lnTo>
                  <a:pt x="116962" y="756691"/>
                </a:lnTo>
                <a:lnTo>
                  <a:pt x="142869" y="792260"/>
                </a:lnTo>
                <a:lnTo>
                  <a:pt x="171138" y="827628"/>
                </a:lnTo>
                <a:lnTo>
                  <a:pt x="201708" y="862723"/>
                </a:lnTo>
                <a:lnTo>
                  <a:pt x="234518" y="897479"/>
                </a:lnTo>
                <a:lnTo>
                  <a:pt x="269508" y="931824"/>
                </a:lnTo>
                <a:lnTo>
                  <a:pt x="306619" y="965690"/>
                </a:lnTo>
                <a:lnTo>
                  <a:pt x="345788" y="999007"/>
                </a:lnTo>
                <a:lnTo>
                  <a:pt x="386957" y="1031707"/>
                </a:lnTo>
                <a:lnTo>
                  <a:pt x="430066" y="1063720"/>
                </a:lnTo>
                <a:lnTo>
                  <a:pt x="475052" y="1094976"/>
                </a:lnTo>
                <a:lnTo>
                  <a:pt x="521857" y="1125407"/>
                </a:lnTo>
                <a:lnTo>
                  <a:pt x="570420" y="1154944"/>
                </a:lnTo>
                <a:lnTo>
                  <a:pt x="620680" y="1183516"/>
                </a:lnTo>
                <a:lnTo>
                  <a:pt x="672578" y="1211055"/>
                </a:lnTo>
                <a:lnTo>
                  <a:pt x="726053" y="1237492"/>
                </a:lnTo>
                <a:lnTo>
                  <a:pt x="781044" y="1262757"/>
                </a:lnTo>
                <a:lnTo>
                  <a:pt x="837492" y="1286780"/>
                </a:lnTo>
                <a:lnTo>
                  <a:pt x="895336" y="1309494"/>
                </a:lnTo>
                <a:lnTo>
                  <a:pt x="953795" y="1330571"/>
                </a:lnTo>
                <a:lnTo>
                  <a:pt x="1012069" y="1349743"/>
                </a:lnTo>
                <a:lnTo>
                  <a:pt x="1070067" y="1367022"/>
                </a:lnTo>
                <a:lnTo>
                  <a:pt x="1127698" y="1382419"/>
                </a:lnTo>
                <a:lnTo>
                  <a:pt x="1184871" y="1395948"/>
                </a:lnTo>
                <a:lnTo>
                  <a:pt x="1241494" y="1407620"/>
                </a:lnTo>
                <a:lnTo>
                  <a:pt x="1297478" y="1417449"/>
                </a:lnTo>
                <a:lnTo>
                  <a:pt x="1352730" y="1425445"/>
                </a:lnTo>
                <a:lnTo>
                  <a:pt x="1407159" y="1431621"/>
                </a:lnTo>
                <a:lnTo>
                  <a:pt x="1460676" y="1435991"/>
                </a:lnTo>
                <a:lnTo>
                  <a:pt x="1513188" y="1438565"/>
                </a:lnTo>
                <a:lnTo>
                  <a:pt x="1564605" y="1439356"/>
                </a:lnTo>
                <a:lnTo>
                  <a:pt x="1614836" y="1438377"/>
                </a:lnTo>
                <a:lnTo>
                  <a:pt x="1663789" y="1435639"/>
                </a:lnTo>
                <a:lnTo>
                  <a:pt x="1711374" y="1431156"/>
                </a:lnTo>
                <a:lnTo>
                  <a:pt x="1757499" y="1424938"/>
                </a:lnTo>
                <a:lnTo>
                  <a:pt x="1802074" y="1416999"/>
                </a:lnTo>
                <a:lnTo>
                  <a:pt x="1845008" y="1407351"/>
                </a:lnTo>
                <a:lnTo>
                  <a:pt x="1886209" y="1396006"/>
                </a:lnTo>
                <a:lnTo>
                  <a:pt x="1925587" y="1382976"/>
                </a:lnTo>
                <a:lnTo>
                  <a:pt x="1963050" y="1368273"/>
                </a:lnTo>
                <a:lnTo>
                  <a:pt x="1998508" y="1351910"/>
                </a:lnTo>
                <a:lnTo>
                  <a:pt x="2063043" y="1314254"/>
                </a:lnTo>
                <a:lnTo>
                  <a:pt x="2118464" y="1270103"/>
                </a:lnTo>
                <a:lnTo>
                  <a:pt x="2164043" y="1219557"/>
                </a:lnTo>
                <a:lnTo>
                  <a:pt x="2199051" y="1162713"/>
                </a:lnTo>
                <a:lnTo>
                  <a:pt x="2222640" y="1100064"/>
                </a:lnTo>
                <a:lnTo>
                  <a:pt x="2233816" y="1034246"/>
                </a:lnTo>
                <a:lnTo>
                  <a:pt x="2234837" y="1000463"/>
                </a:lnTo>
                <a:lnTo>
                  <a:pt x="2232894" y="966190"/>
                </a:lnTo>
                <a:lnTo>
                  <a:pt x="2220355" y="896449"/>
                </a:lnTo>
                <a:lnTo>
                  <a:pt x="2196684" y="825579"/>
                </a:lnTo>
                <a:lnTo>
                  <a:pt x="2180824" y="789894"/>
                </a:lnTo>
                <a:lnTo>
                  <a:pt x="2162361" y="754133"/>
                </a:lnTo>
                <a:lnTo>
                  <a:pt x="2141356" y="718367"/>
                </a:lnTo>
                <a:lnTo>
                  <a:pt x="2117870" y="682665"/>
                </a:lnTo>
                <a:lnTo>
                  <a:pt x="2091962" y="647096"/>
                </a:lnTo>
                <a:lnTo>
                  <a:pt x="2063693" y="611729"/>
                </a:lnTo>
                <a:lnTo>
                  <a:pt x="2033124" y="576633"/>
                </a:lnTo>
                <a:lnTo>
                  <a:pt x="2000314" y="541878"/>
                </a:lnTo>
                <a:lnTo>
                  <a:pt x="1965323" y="507534"/>
                </a:lnTo>
                <a:lnTo>
                  <a:pt x="1928213" y="473668"/>
                </a:lnTo>
                <a:lnTo>
                  <a:pt x="1889044" y="440351"/>
                </a:lnTo>
                <a:lnTo>
                  <a:pt x="1847875" y="407652"/>
                </a:lnTo>
                <a:lnTo>
                  <a:pt x="1804767" y="375639"/>
                </a:lnTo>
                <a:lnTo>
                  <a:pt x="1759781" y="344383"/>
                </a:lnTo>
                <a:lnTo>
                  <a:pt x="1712977" y="313952"/>
                </a:lnTo>
                <a:lnTo>
                  <a:pt x="1664415" y="284416"/>
                </a:lnTo>
                <a:lnTo>
                  <a:pt x="1614155" y="255844"/>
                </a:lnTo>
                <a:lnTo>
                  <a:pt x="1562259" y="228305"/>
                </a:lnTo>
                <a:lnTo>
                  <a:pt x="1508785" y="201869"/>
                </a:lnTo>
                <a:lnTo>
                  <a:pt x="1453794" y="176604"/>
                </a:lnTo>
                <a:lnTo>
                  <a:pt x="1397348" y="152581"/>
                </a:lnTo>
                <a:lnTo>
                  <a:pt x="1339505" y="129867"/>
                </a:lnTo>
                <a:lnTo>
                  <a:pt x="1281046" y="108789"/>
                </a:lnTo>
                <a:lnTo>
                  <a:pt x="1222772" y="89616"/>
                </a:lnTo>
                <a:lnTo>
                  <a:pt x="1164774" y="72337"/>
                </a:lnTo>
                <a:lnTo>
                  <a:pt x="1107143" y="56938"/>
                </a:lnTo>
                <a:lnTo>
                  <a:pt x="1049970" y="43409"/>
                </a:lnTo>
                <a:lnTo>
                  <a:pt x="993347" y="31736"/>
                </a:lnTo>
                <a:lnTo>
                  <a:pt x="937363" y="21908"/>
                </a:lnTo>
                <a:lnTo>
                  <a:pt x="882111" y="13911"/>
                </a:lnTo>
                <a:lnTo>
                  <a:pt x="827681" y="7734"/>
                </a:lnTo>
                <a:lnTo>
                  <a:pt x="774165" y="3365"/>
                </a:lnTo>
                <a:lnTo>
                  <a:pt x="721653" y="791"/>
                </a:lnTo>
                <a:lnTo>
                  <a:pt x="67023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49592" y="2056858"/>
            <a:ext cx="2235200" cy="1439545"/>
          </a:xfrm>
          <a:custGeom>
            <a:avLst/>
            <a:gdLst/>
            <a:ahLst/>
            <a:cxnLst/>
            <a:rect l="l" t="t" r="r" b="b"/>
            <a:pathLst>
              <a:path w="2235200" h="1439545">
                <a:moveTo>
                  <a:pt x="22477" y="307401"/>
                </a:moveTo>
                <a:lnTo>
                  <a:pt x="51927" y="247445"/>
                </a:lnTo>
                <a:lnTo>
                  <a:pt x="92312" y="193737"/>
                </a:lnTo>
                <a:lnTo>
                  <a:pt x="142902" y="146376"/>
                </a:lnTo>
                <a:lnTo>
                  <a:pt x="202972" y="105460"/>
                </a:lnTo>
                <a:lnTo>
                  <a:pt x="271791" y="71085"/>
                </a:lnTo>
                <a:lnTo>
                  <a:pt x="309254" y="56383"/>
                </a:lnTo>
                <a:lnTo>
                  <a:pt x="348632" y="43352"/>
                </a:lnTo>
                <a:lnTo>
                  <a:pt x="389833" y="32006"/>
                </a:lnTo>
                <a:lnTo>
                  <a:pt x="432767" y="22358"/>
                </a:lnTo>
                <a:lnTo>
                  <a:pt x="477342" y="14418"/>
                </a:lnTo>
                <a:lnTo>
                  <a:pt x="523467" y="8201"/>
                </a:lnTo>
                <a:lnTo>
                  <a:pt x="571052" y="3717"/>
                </a:lnTo>
                <a:lnTo>
                  <a:pt x="620005" y="979"/>
                </a:lnTo>
                <a:lnTo>
                  <a:pt x="670236" y="0"/>
                </a:lnTo>
                <a:lnTo>
                  <a:pt x="721653" y="791"/>
                </a:lnTo>
                <a:lnTo>
                  <a:pt x="774165" y="3365"/>
                </a:lnTo>
                <a:lnTo>
                  <a:pt x="827681" y="7734"/>
                </a:lnTo>
                <a:lnTo>
                  <a:pt x="882111" y="13911"/>
                </a:lnTo>
                <a:lnTo>
                  <a:pt x="937363" y="21908"/>
                </a:lnTo>
                <a:lnTo>
                  <a:pt x="993347" y="31736"/>
                </a:lnTo>
                <a:lnTo>
                  <a:pt x="1049970" y="43409"/>
                </a:lnTo>
                <a:lnTo>
                  <a:pt x="1107143" y="56938"/>
                </a:lnTo>
                <a:lnTo>
                  <a:pt x="1164774" y="72337"/>
                </a:lnTo>
                <a:lnTo>
                  <a:pt x="1222772" y="89616"/>
                </a:lnTo>
                <a:lnTo>
                  <a:pt x="1281046" y="108789"/>
                </a:lnTo>
                <a:lnTo>
                  <a:pt x="1339505" y="129867"/>
                </a:lnTo>
                <a:lnTo>
                  <a:pt x="1397348" y="152581"/>
                </a:lnTo>
                <a:lnTo>
                  <a:pt x="1453794" y="176604"/>
                </a:lnTo>
                <a:lnTo>
                  <a:pt x="1508785" y="201869"/>
                </a:lnTo>
                <a:lnTo>
                  <a:pt x="1562259" y="228305"/>
                </a:lnTo>
                <a:lnTo>
                  <a:pt x="1614155" y="255844"/>
                </a:lnTo>
                <a:lnTo>
                  <a:pt x="1664415" y="284416"/>
                </a:lnTo>
                <a:lnTo>
                  <a:pt x="1712977" y="313952"/>
                </a:lnTo>
                <a:lnTo>
                  <a:pt x="1759781" y="344383"/>
                </a:lnTo>
                <a:lnTo>
                  <a:pt x="1804767" y="375639"/>
                </a:lnTo>
                <a:lnTo>
                  <a:pt x="1847875" y="407652"/>
                </a:lnTo>
                <a:lnTo>
                  <a:pt x="1889044" y="440351"/>
                </a:lnTo>
                <a:lnTo>
                  <a:pt x="1928213" y="473668"/>
                </a:lnTo>
                <a:lnTo>
                  <a:pt x="1965323" y="507534"/>
                </a:lnTo>
                <a:lnTo>
                  <a:pt x="2000314" y="541878"/>
                </a:lnTo>
                <a:lnTo>
                  <a:pt x="2033124" y="576633"/>
                </a:lnTo>
                <a:lnTo>
                  <a:pt x="2063693" y="611729"/>
                </a:lnTo>
                <a:lnTo>
                  <a:pt x="2091962" y="647096"/>
                </a:lnTo>
                <a:lnTo>
                  <a:pt x="2117870" y="682665"/>
                </a:lnTo>
                <a:lnTo>
                  <a:pt x="2141356" y="718367"/>
                </a:lnTo>
                <a:lnTo>
                  <a:pt x="2162361" y="754133"/>
                </a:lnTo>
                <a:lnTo>
                  <a:pt x="2180824" y="789894"/>
                </a:lnTo>
                <a:lnTo>
                  <a:pt x="2196684" y="825579"/>
                </a:lnTo>
                <a:lnTo>
                  <a:pt x="2220355" y="896449"/>
                </a:lnTo>
                <a:lnTo>
                  <a:pt x="2232894" y="966190"/>
                </a:lnTo>
                <a:lnTo>
                  <a:pt x="2234837" y="1000463"/>
                </a:lnTo>
                <a:lnTo>
                  <a:pt x="2233816" y="1034246"/>
                </a:lnTo>
                <a:lnTo>
                  <a:pt x="2222640" y="1100064"/>
                </a:lnTo>
                <a:lnTo>
                  <a:pt x="2199051" y="1162713"/>
                </a:lnTo>
                <a:lnTo>
                  <a:pt x="2164043" y="1219557"/>
                </a:lnTo>
                <a:lnTo>
                  <a:pt x="2118464" y="1270103"/>
                </a:lnTo>
                <a:lnTo>
                  <a:pt x="2063043" y="1314254"/>
                </a:lnTo>
                <a:lnTo>
                  <a:pt x="1998508" y="1351910"/>
                </a:lnTo>
                <a:lnTo>
                  <a:pt x="1963050" y="1368273"/>
                </a:lnTo>
                <a:lnTo>
                  <a:pt x="1925587" y="1382976"/>
                </a:lnTo>
                <a:lnTo>
                  <a:pt x="1886209" y="1396006"/>
                </a:lnTo>
                <a:lnTo>
                  <a:pt x="1845008" y="1407351"/>
                </a:lnTo>
                <a:lnTo>
                  <a:pt x="1802074" y="1416999"/>
                </a:lnTo>
                <a:lnTo>
                  <a:pt x="1757499" y="1424938"/>
                </a:lnTo>
                <a:lnTo>
                  <a:pt x="1711374" y="1431156"/>
                </a:lnTo>
                <a:lnTo>
                  <a:pt x="1663789" y="1435639"/>
                </a:lnTo>
                <a:lnTo>
                  <a:pt x="1614836" y="1438377"/>
                </a:lnTo>
                <a:lnTo>
                  <a:pt x="1564605" y="1439356"/>
                </a:lnTo>
                <a:lnTo>
                  <a:pt x="1513188" y="1438565"/>
                </a:lnTo>
                <a:lnTo>
                  <a:pt x="1460676" y="1435991"/>
                </a:lnTo>
                <a:lnTo>
                  <a:pt x="1407159" y="1431621"/>
                </a:lnTo>
                <a:lnTo>
                  <a:pt x="1352730" y="1425445"/>
                </a:lnTo>
                <a:lnTo>
                  <a:pt x="1297478" y="1417449"/>
                </a:lnTo>
                <a:lnTo>
                  <a:pt x="1241494" y="1407620"/>
                </a:lnTo>
                <a:lnTo>
                  <a:pt x="1184871" y="1395948"/>
                </a:lnTo>
                <a:lnTo>
                  <a:pt x="1127698" y="1382419"/>
                </a:lnTo>
                <a:lnTo>
                  <a:pt x="1070067" y="1367022"/>
                </a:lnTo>
                <a:lnTo>
                  <a:pt x="1012069" y="1349743"/>
                </a:lnTo>
                <a:lnTo>
                  <a:pt x="953795" y="1330571"/>
                </a:lnTo>
                <a:lnTo>
                  <a:pt x="895336" y="1309494"/>
                </a:lnTo>
                <a:lnTo>
                  <a:pt x="837492" y="1286780"/>
                </a:lnTo>
                <a:lnTo>
                  <a:pt x="781044" y="1262757"/>
                </a:lnTo>
                <a:lnTo>
                  <a:pt x="726053" y="1237492"/>
                </a:lnTo>
                <a:lnTo>
                  <a:pt x="672578" y="1211055"/>
                </a:lnTo>
                <a:lnTo>
                  <a:pt x="620680" y="1183516"/>
                </a:lnTo>
                <a:lnTo>
                  <a:pt x="570420" y="1154944"/>
                </a:lnTo>
                <a:lnTo>
                  <a:pt x="521857" y="1125407"/>
                </a:lnTo>
                <a:lnTo>
                  <a:pt x="475052" y="1094976"/>
                </a:lnTo>
                <a:lnTo>
                  <a:pt x="430066" y="1063720"/>
                </a:lnTo>
                <a:lnTo>
                  <a:pt x="386957" y="1031707"/>
                </a:lnTo>
                <a:lnTo>
                  <a:pt x="345788" y="999007"/>
                </a:lnTo>
                <a:lnTo>
                  <a:pt x="306619" y="965690"/>
                </a:lnTo>
                <a:lnTo>
                  <a:pt x="269508" y="931824"/>
                </a:lnTo>
                <a:lnTo>
                  <a:pt x="234518" y="897479"/>
                </a:lnTo>
                <a:lnTo>
                  <a:pt x="201708" y="862723"/>
                </a:lnTo>
                <a:lnTo>
                  <a:pt x="171138" y="827628"/>
                </a:lnTo>
                <a:lnTo>
                  <a:pt x="142869" y="792260"/>
                </a:lnTo>
                <a:lnTo>
                  <a:pt x="116962" y="756691"/>
                </a:lnTo>
                <a:lnTo>
                  <a:pt x="93475" y="720989"/>
                </a:lnTo>
                <a:lnTo>
                  <a:pt x="72471" y="685222"/>
                </a:lnTo>
                <a:lnTo>
                  <a:pt x="54009" y="649462"/>
                </a:lnTo>
                <a:lnTo>
                  <a:pt x="38149" y="613776"/>
                </a:lnTo>
                <a:lnTo>
                  <a:pt x="14479" y="542907"/>
                </a:lnTo>
                <a:lnTo>
                  <a:pt x="1942" y="473167"/>
                </a:lnTo>
                <a:lnTo>
                  <a:pt x="0" y="438895"/>
                </a:lnTo>
                <a:lnTo>
                  <a:pt x="1021" y="405112"/>
                </a:lnTo>
                <a:lnTo>
                  <a:pt x="5068" y="371890"/>
                </a:lnTo>
                <a:lnTo>
                  <a:pt x="12200" y="339296"/>
                </a:lnTo>
                <a:lnTo>
                  <a:pt x="22477" y="307401"/>
                </a:lnTo>
                <a:close/>
              </a:path>
            </a:pathLst>
          </a:custGeom>
          <a:ln w="9525">
            <a:solidFill>
              <a:srgbClr val="FF66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2989" y="360959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2989" y="360959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09" h="361314">
                <a:moveTo>
                  <a:pt x="0" y="180593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91577" y="354336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72233" y="2306573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72233" y="2306573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01202" y="223843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2414" y="29329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4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8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4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12414" y="2932938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4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4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8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4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33422" y="3609594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185166" y="0"/>
                </a:moveTo>
                <a:lnTo>
                  <a:pt x="135942" y="6451"/>
                </a:lnTo>
                <a:lnTo>
                  <a:pt x="91710" y="24657"/>
                </a:lnTo>
                <a:lnTo>
                  <a:pt x="54235" y="52897"/>
                </a:lnTo>
                <a:lnTo>
                  <a:pt x="25281" y="89447"/>
                </a:lnTo>
                <a:lnTo>
                  <a:pt x="6614" y="132587"/>
                </a:lnTo>
                <a:lnTo>
                  <a:pt x="0" y="180593"/>
                </a:lnTo>
                <a:lnTo>
                  <a:pt x="6614" y="228600"/>
                </a:lnTo>
                <a:lnTo>
                  <a:pt x="25281" y="271740"/>
                </a:lnTo>
                <a:lnTo>
                  <a:pt x="54235" y="308290"/>
                </a:lnTo>
                <a:lnTo>
                  <a:pt x="91710" y="336530"/>
                </a:lnTo>
                <a:lnTo>
                  <a:pt x="135942" y="354736"/>
                </a:lnTo>
                <a:lnTo>
                  <a:pt x="185166" y="361187"/>
                </a:lnTo>
                <a:lnTo>
                  <a:pt x="234389" y="354736"/>
                </a:lnTo>
                <a:lnTo>
                  <a:pt x="278621" y="336530"/>
                </a:lnTo>
                <a:lnTo>
                  <a:pt x="316096" y="308290"/>
                </a:lnTo>
                <a:lnTo>
                  <a:pt x="345050" y="271740"/>
                </a:lnTo>
                <a:lnTo>
                  <a:pt x="363717" y="228600"/>
                </a:lnTo>
                <a:lnTo>
                  <a:pt x="370332" y="180593"/>
                </a:lnTo>
                <a:lnTo>
                  <a:pt x="363717" y="132587"/>
                </a:lnTo>
                <a:lnTo>
                  <a:pt x="345050" y="89447"/>
                </a:lnTo>
                <a:lnTo>
                  <a:pt x="316096" y="52897"/>
                </a:lnTo>
                <a:lnTo>
                  <a:pt x="278621" y="24657"/>
                </a:lnTo>
                <a:lnTo>
                  <a:pt x="234389" y="6451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33422" y="3609594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0" y="180593"/>
                </a:moveTo>
                <a:lnTo>
                  <a:pt x="6614" y="132587"/>
                </a:lnTo>
                <a:lnTo>
                  <a:pt x="25281" y="89447"/>
                </a:lnTo>
                <a:lnTo>
                  <a:pt x="54235" y="52897"/>
                </a:lnTo>
                <a:lnTo>
                  <a:pt x="91710" y="24657"/>
                </a:lnTo>
                <a:lnTo>
                  <a:pt x="135942" y="6451"/>
                </a:lnTo>
                <a:lnTo>
                  <a:pt x="185166" y="0"/>
                </a:lnTo>
                <a:lnTo>
                  <a:pt x="234389" y="6451"/>
                </a:lnTo>
                <a:lnTo>
                  <a:pt x="278621" y="24657"/>
                </a:lnTo>
                <a:lnTo>
                  <a:pt x="316096" y="52897"/>
                </a:lnTo>
                <a:lnTo>
                  <a:pt x="345050" y="89447"/>
                </a:lnTo>
                <a:lnTo>
                  <a:pt x="363717" y="132587"/>
                </a:lnTo>
                <a:lnTo>
                  <a:pt x="370332" y="180593"/>
                </a:lnTo>
                <a:lnTo>
                  <a:pt x="363717" y="228600"/>
                </a:lnTo>
                <a:lnTo>
                  <a:pt x="345050" y="271740"/>
                </a:lnTo>
                <a:lnTo>
                  <a:pt x="316096" y="308290"/>
                </a:lnTo>
                <a:lnTo>
                  <a:pt x="278621" y="336530"/>
                </a:lnTo>
                <a:lnTo>
                  <a:pt x="234389" y="354736"/>
                </a:lnTo>
                <a:lnTo>
                  <a:pt x="185166" y="361187"/>
                </a:lnTo>
                <a:lnTo>
                  <a:pt x="135942" y="354736"/>
                </a:lnTo>
                <a:lnTo>
                  <a:pt x="91710" y="336530"/>
                </a:lnTo>
                <a:lnTo>
                  <a:pt x="54235" y="308290"/>
                </a:lnTo>
                <a:lnTo>
                  <a:pt x="25281" y="271740"/>
                </a:lnTo>
                <a:lnTo>
                  <a:pt x="6614" y="228600"/>
                </a:lnTo>
                <a:lnTo>
                  <a:pt x="0" y="18059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61564" y="354336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8470" y="3609594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185166" y="0"/>
                </a:moveTo>
                <a:lnTo>
                  <a:pt x="135942" y="6451"/>
                </a:lnTo>
                <a:lnTo>
                  <a:pt x="91710" y="24657"/>
                </a:lnTo>
                <a:lnTo>
                  <a:pt x="54235" y="52897"/>
                </a:lnTo>
                <a:lnTo>
                  <a:pt x="25281" y="89447"/>
                </a:lnTo>
                <a:lnTo>
                  <a:pt x="6614" y="132587"/>
                </a:lnTo>
                <a:lnTo>
                  <a:pt x="0" y="180593"/>
                </a:lnTo>
                <a:lnTo>
                  <a:pt x="6614" y="228600"/>
                </a:lnTo>
                <a:lnTo>
                  <a:pt x="25281" y="271740"/>
                </a:lnTo>
                <a:lnTo>
                  <a:pt x="54235" y="308290"/>
                </a:lnTo>
                <a:lnTo>
                  <a:pt x="91710" y="336530"/>
                </a:lnTo>
                <a:lnTo>
                  <a:pt x="135942" y="354736"/>
                </a:lnTo>
                <a:lnTo>
                  <a:pt x="185166" y="361187"/>
                </a:lnTo>
                <a:lnTo>
                  <a:pt x="234389" y="354736"/>
                </a:lnTo>
                <a:lnTo>
                  <a:pt x="278621" y="336530"/>
                </a:lnTo>
                <a:lnTo>
                  <a:pt x="316096" y="308290"/>
                </a:lnTo>
                <a:lnTo>
                  <a:pt x="345050" y="271740"/>
                </a:lnTo>
                <a:lnTo>
                  <a:pt x="363717" y="228600"/>
                </a:lnTo>
                <a:lnTo>
                  <a:pt x="370332" y="180593"/>
                </a:lnTo>
                <a:lnTo>
                  <a:pt x="363717" y="132587"/>
                </a:lnTo>
                <a:lnTo>
                  <a:pt x="345050" y="89447"/>
                </a:lnTo>
                <a:lnTo>
                  <a:pt x="316096" y="52897"/>
                </a:lnTo>
                <a:lnTo>
                  <a:pt x="278621" y="24657"/>
                </a:lnTo>
                <a:lnTo>
                  <a:pt x="234389" y="6451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98470" y="3609594"/>
            <a:ext cx="370840" cy="361315"/>
          </a:xfrm>
          <a:custGeom>
            <a:avLst/>
            <a:gdLst/>
            <a:ahLst/>
            <a:cxnLst/>
            <a:rect l="l" t="t" r="r" b="b"/>
            <a:pathLst>
              <a:path w="370839" h="361314">
                <a:moveTo>
                  <a:pt x="0" y="180593"/>
                </a:moveTo>
                <a:lnTo>
                  <a:pt x="6614" y="132587"/>
                </a:lnTo>
                <a:lnTo>
                  <a:pt x="25281" y="89447"/>
                </a:lnTo>
                <a:lnTo>
                  <a:pt x="54235" y="52897"/>
                </a:lnTo>
                <a:lnTo>
                  <a:pt x="91710" y="24657"/>
                </a:lnTo>
                <a:lnTo>
                  <a:pt x="135942" y="6451"/>
                </a:lnTo>
                <a:lnTo>
                  <a:pt x="185166" y="0"/>
                </a:lnTo>
                <a:lnTo>
                  <a:pt x="234389" y="6451"/>
                </a:lnTo>
                <a:lnTo>
                  <a:pt x="278621" y="24657"/>
                </a:lnTo>
                <a:lnTo>
                  <a:pt x="316096" y="52897"/>
                </a:lnTo>
                <a:lnTo>
                  <a:pt x="345050" y="89447"/>
                </a:lnTo>
                <a:lnTo>
                  <a:pt x="363717" y="132587"/>
                </a:lnTo>
                <a:lnTo>
                  <a:pt x="370332" y="180593"/>
                </a:lnTo>
                <a:lnTo>
                  <a:pt x="363717" y="228600"/>
                </a:lnTo>
                <a:lnTo>
                  <a:pt x="345050" y="271740"/>
                </a:lnTo>
                <a:lnTo>
                  <a:pt x="316096" y="308290"/>
                </a:lnTo>
                <a:lnTo>
                  <a:pt x="278621" y="336530"/>
                </a:lnTo>
                <a:lnTo>
                  <a:pt x="234389" y="354736"/>
                </a:lnTo>
                <a:lnTo>
                  <a:pt x="185166" y="361187"/>
                </a:lnTo>
                <a:lnTo>
                  <a:pt x="135942" y="354736"/>
                </a:lnTo>
                <a:lnTo>
                  <a:pt x="91710" y="336530"/>
                </a:lnTo>
                <a:lnTo>
                  <a:pt x="54235" y="308290"/>
                </a:lnTo>
                <a:lnTo>
                  <a:pt x="25281" y="271740"/>
                </a:lnTo>
                <a:lnTo>
                  <a:pt x="6614" y="228600"/>
                </a:lnTo>
                <a:lnTo>
                  <a:pt x="0" y="18059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126739" y="354336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07714" y="360959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185928" y="0"/>
                </a:moveTo>
                <a:lnTo>
                  <a:pt x="136502" y="6451"/>
                </a:lnTo>
                <a:lnTo>
                  <a:pt x="92089" y="24657"/>
                </a:lnTo>
                <a:lnTo>
                  <a:pt x="54459" y="52897"/>
                </a:lnTo>
                <a:lnTo>
                  <a:pt x="25385" y="89447"/>
                </a:lnTo>
                <a:lnTo>
                  <a:pt x="6641" y="132587"/>
                </a:lnTo>
                <a:lnTo>
                  <a:pt x="0" y="180593"/>
                </a:lnTo>
                <a:lnTo>
                  <a:pt x="6641" y="228600"/>
                </a:lnTo>
                <a:lnTo>
                  <a:pt x="25385" y="271740"/>
                </a:lnTo>
                <a:lnTo>
                  <a:pt x="54459" y="308290"/>
                </a:lnTo>
                <a:lnTo>
                  <a:pt x="92089" y="336530"/>
                </a:lnTo>
                <a:lnTo>
                  <a:pt x="136502" y="354736"/>
                </a:lnTo>
                <a:lnTo>
                  <a:pt x="185928" y="361187"/>
                </a:lnTo>
                <a:lnTo>
                  <a:pt x="235353" y="354736"/>
                </a:lnTo>
                <a:lnTo>
                  <a:pt x="279766" y="336530"/>
                </a:lnTo>
                <a:lnTo>
                  <a:pt x="317396" y="308290"/>
                </a:lnTo>
                <a:lnTo>
                  <a:pt x="346470" y="271740"/>
                </a:lnTo>
                <a:lnTo>
                  <a:pt x="365214" y="228600"/>
                </a:lnTo>
                <a:lnTo>
                  <a:pt x="371856" y="180593"/>
                </a:lnTo>
                <a:lnTo>
                  <a:pt x="365214" y="132587"/>
                </a:lnTo>
                <a:lnTo>
                  <a:pt x="346470" y="89447"/>
                </a:lnTo>
                <a:lnTo>
                  <a:pt x="317396" y="52897"/>
                </a:lnTo>
                <a:lnTo>
                  <a:pt x="279766" y="24657"/>
                </a:lnTo>
                <a:lnTo>
                  <a:pt x="235353" y="6451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07714" y="3609594"/>
            <a:ext cx="372110" cy="361315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180593"/>
                </a:moveTo>
                <a:lnTo>
                  <a:pt x="6641" y="132587"/>
                </a:lnTo>
                <a:lnTo>
                  <a:pt x="25385" y="89447"/>
                </a:lnTo>
                <a:lnTo>
                  <a:pt x="54459" y="52897"/>
                </a:lnTo>
                <a:lnTo>
                  <a:pt x="92089" y="24657"/>
                </a:lnTo>
                <a:lnTo>
                  <a:pt x="136502" y="6451"/>
                </a:lnTo>
                <a:lnTo>
                  <a:pt x="185928" y="0"/>
                </a:lnTo>
                <a:lnTo>
                  <a:pt x="235353" y="6451"/>
                </a:lnTo>
                <a:lnTo>
                  <a:pt x="279766" y="24657"/>
                </a:lnTo>
                <a:lnTo>
                  <a:pt x="317396" y="52897"/>
                </a:lnTo>
                <a:lnTo>
                  <a:pt x="346470" y="89447"/>
                </a:lnTo>
                <a:lnTo>
                  <a:pt x="365214" y="132587"/>
                </a:lnTo>
                <a:lnTo>
                  <a:pt x="371856" y="180593"/>
                </a:lnTo>
                <a:lnTo>
                  <a:pt x="365214" y="228600"/>
                </a:lnTo>
                <a:lnTo>
                  <a:pt x="346470" y="271740"/>
                </a:lnTo>
                <a:lnTo>
                  <a:pt x="317396" y="308290"/>
                </a:lnTo>
                <a:lnTo>
                  <a:pt x="279766" y="336530"/>
                </a:lnTo>
                <a:lnTo>
                  <a:pt x="235353" y="354736"/>
                </a:lnTo>
                <a:lnTo>
                  <a:pt x="185928" y="361187"/>
                </a:lnTo>
                <a:lnTo>
                  <a:pt x="136502" y="354736"/>
                </a:lnTo>
                <a:lnTo>
                  <a:pt x="92089" y="336530"/>
                </a:lnTo>
                <a:lnTo>
                  <a:pt x="54459" y="308290"/>
                </a:lnTo>
                <a:lnTo>
                  <a:pt x="25385" y="271740"/>
                </a:lnTo>
                <a:lnTo>
                  <a:pt x="6641" y="228600"/>
                </a:lnTo>
                <a:lnTo>
                  <a:pt x="0" y="18059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36365" y="3543363"/>
            <a:ext cx="124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3614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93614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422265" y="565791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94297" y="5723382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40" h="363220">
                <a:moveTo>
                  <a:pt x="185166" y="0"/>
                </a:moveTo>
                <a:lnTo>
                  <a:pt x="135942" y="6477"/>
                </a:lnTo>
                <a:lnTo>
                  <a:pt x="91710" y="24759"/>
                </a:lnTo>
                <a:lnTo>
                  <a:pt x="54235" y="53116"/>
                </a:lnTo>
                <a:lnTo>
                  <a:pt x="25281" y="89820"/>
                </a:lnTo>
                <a:lnTo>
                  <a:pt x="6614" y="133142"/>
                </a:lnTo>
                <a:lnTo>
                  <a:pt x="0" y="181356"/>
                </a:lnTo>
                <a:lnTo>
                  <a:pt x="6614" y="229569"/>
                </a:lnTo>
                <a:lnTo>
                  <a:pt x="25281" y="272891"/>
                </a:lnTo>
                <a:lnTo>
                  <a:pt x="54235" y="309595"/>
                </a:lnTo>
                <a:lnTo>
                  <a:pt x="91710" y="337952"/>
                </a:lnTo>
                <a:lnTo>
                  <a:pt x="135942" y="356234"/>
                </a:lnTo>
                <a:lnTo>
                  <a:pt x="185166" y="362712"/>
                </a:lnTo>
                <a:lnTo>
                  <a:pt x="234389" y="356234"/>
                </a:lnTo>
                <a:lnTo>
                  <a:pt x="278621" y="337952"/>
                </a:lnTo>
                <a:lnTo>
                  <a:pt x="316096" y="309595"/>
                </a:lnTo>
                <a:lnTo>
                  <a:pt x="345050" y="272891"/>
                </a:lnTo>
                <a:lnTo>
                  <a:pt x="363717" y="229569"/>
                </a:lnTo>
                <a:lnTo>
                  <a:pt x="370332" y="181356"/>
                </a:lnTo>
                <a:lnTo>
                  <a:pt x="363717" y="133142"/>
                </a:lnTo>
                <a:lnTo>
                  <a:pt x="345050" y="89820"/>
                </a:lnTo>
                <a:lnTo>
                  <a:pt x="316096" y="53116"/>
                </a:lnTo>
                <a:lnTo>
                  <a:pt x="278621" y="24759"/>
                </a:lnTo>
                <a:lnTo>
                  <a:pt x="234389" y="6477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94297" y="5723382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40" h="363220">
                <a:moveTo>
                  <a:pt x="0" y="181356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6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2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6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322377" y="565791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03542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03542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132003" y="565791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47366" y="29344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5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1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5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47366" y="2934461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10" h="363220">
                <a:moveTo>
                  <a:pt x="0" y="181355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5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1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22185" y="4284726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75889" y="2867088"/>
            <a:ext cx="8896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3370" algn="l"/>
                <a:tab pos="591185" algn="l"/>
                <a:tab pos="777240" algn="l"/>
              </a:tabLst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u="sng" sz="2000" b="1" i="1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 i="1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22185" y="4284726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951028" y="4218051"/>
            <a:ext cx="96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51304" y="1988820"/>
            <a:ext cx="0" cy="250825"/>
          </a:xfrm>
          <a:custGeom>
            <a:avLst/>
            <a:gdLst/>
            <a:ahLst/>
            <a:cxnLst/>
            <a:rect l="l" t="t" r="r" b="b"/>
            <a:pathLst>
              <a:path w="0" h="250825">
                <a:moveTo>
                  <a:pt x="0" y="0"/>
                </a:moveTo>
                <a:lnTo>
                  <a:pt x="0" y="250444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13207" y="22265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33422" y="2484882"/>
            <a:ext cx="1037590" cy="457200"/>
          </a:xfrm>
          <a:custGeom>
            <a:avLst/>
            <a:gdLst/>
            <a:ahLst/>
            <a:cxnLst/>
            <a:rect l="l" t="t" r="r" b="b"/>
            <a:pathLst>
              <a:path w="1037589" h="457200">
                <a:moveTo>
                  <a:pt x="0" y="0"/>
                </a:moveTo>
                <a:lnTo>
                  <a:pt x="1037539" y="4569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30490" y="2881808"/>
            <a:ext cx="128270" cy="104775"/>
          </a:xfrm>
          <a:custGeom>
            <a:avLst/>
            <a:gdLst/>
            <a:ahLst/>
            <a:cxnLst/>
            <a:rect l="l" t="t" r="r" b="b"/>
            <a:pathLst>
              <a:path w="128270" h="104775">
                <a:moveTo>
                  <a:pt x="46075" y="0"/>
                </a:moveTo>
                <a:lnTo>
                  <a:pt x="0" y="104609"/>
                </a:lnTo>
                <a:lnTo>
                  <a:pt x="127647" y="98374"/>
                </a:lnTo>
                <a:lnTo>
                  <a:pt x="46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06265" y="307695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62339" y="3249929"/>
            <a:ext cx="175260" cy="279400"/>
          </a:xfrm>
          <a:custGeom>
            <a:avLst/>
            <a:gdLst/>
            <a:ahLst/>
            <a:cxnLst/>
            <a:rect l="l" t="t" r="r" b="b"/>
            <a:pathLst>
              <a:path w="175260" h="279400">
                <a:moveTo>
                  <a:pt x="174942" y="0"/>
                </a:moveTo>
                <a:lnTo>
                  <a:pt x="0" y="27896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11727" y="3482395"/>
            <a:ext cx="109220" cy="127635"/>
          </a:xfrm>
          <a:custGeom>
            <a:avLst/>
            <a:gdLst/>
            <a:ahLst/>
            <a:cxnLst/>
            <a:rect l="l" t="t" r="r" b="b"/>
            <a:pathLst>
              <a:path w="109219" h="127635">
                <a:moveTo>
                  <a:pt x="12306" y="0"/>
                </a:moveTo>
                <a:lnTo>
                  <a:pt x="0" y="127203"/>
                </a:lnTo>
                <a:lnTo>
                  <a:pt x="109143" y="60718"/>
                </a:lnTo>
                <a:lnTo>
                  <a:pt x="12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62833" y="3249929"/>
            <a:ext cx="217170" cy="326390"/>
          </a:xfrm>
          <a:custGeom>
            <a:avLst/>
            <a:gdLst/>
            <a:ahLst/>
            <a:cxnLst/>
            <a:rect l="l" t="t" r="r" b="b"/>
            <a:pathLst>
              <a:path w="217169" h="326389">
                <a:moveTo>
                  <a:pt x="0" y="0"/>
                </a:moveTo>
                <a:lnTo>
                  <a:pt x="216979" y="3260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21686" y="3528495"/>
            <a:ext cx="111125" cy="127000"/>
          </a:xfrm>
          <a:custGeom>
            <a:avLst/>
            <a:gdLst/>
            <a:ahLst/>
            <a:cxnLst/>
            <a:rect l="l" t="t" r="r" b="b"/>
            <a:pathLst>
              <a:path w="111125" h="127000">
                <a:moveTo>
                  <a:pt x="95161" y="0"/>
                </a:moveTo>
                <a:lnTo>
                  <a:pt x="0" y="63309"/>
                </a:lnTo>
                <a:lnTo>
                  <a:pt x="110896" y="126822"/>
                </a:lnTo>
                <a:lnTo>
                  <a:pt x="9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27882" y="3204210"/>
            <a:ext cx="217170" cy="326390"/>
          </a:xfrm>
          <a:custGeom>
            <a:avLst/>
            <a:gdLst/>
            <a:ahLst/>
            <a:cxnLst/>
            <a:rect l="l" t="t" r="r" b="b"/>
            <a:pathLst>
              <a:path w="217170" h="326389">
                <a:moveTo>
                  <a:pt x="0" y="0"/>
                </a:moveTo>
                <a:lnTo>
                  <a:pt x="216979" y="3260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86734" y="3482775"/>
            <a:ext cx="111125" cy="127000"/>
          </a:xfrm>
          <a:custGeom>
            <a:avLst/>
            <a:gdLst/>
            <a:ahLst/>
            <a:cxnLst/>
            <a:rect l="l" t="t" r="r" b="b"/>
            <a:pathLst>
              <a:path w="111125" h="127000">
                <a:moveTo>
                  <a:pt x="95161" y="0"/>
                </a:moveTo>
                <a:lnTo>
                  <a:pt x="0" y="63309"/>
                </a:lnTo>
                <a:lnTo>
                  <a:pt x="110896" y="126822"/>
                </a:lnTo>
                <a:lnTo>
                  <a:pt x="9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81150" y="2620517"/>
            <a:ext cx="535305" cy="907415"/>
          </a:xfrm>
          <a:custGeom>
            <a:avLst/>
            <a:gdLst/>
            <a:ahLst/>
            <a:cxnLst/>
            <a:rect l="l" t="t" r="r" b="b"/>
            <a:pathLst>
              <a:path w="535305" h="907414">
                <a:moveTo>
                  <a:pt x="535279" y="0"/>
                </a:moveTo>
                <a:lnTo>
                  <a:pt x="0" y="9070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332740" y="3482109"/>
            <a:ext cx="107314" cy="127635"/>
          </a:xfrm>
          <a:custGeom>
            <a:avLst/>
            <a:gdLst/>
            <a:ahLst/>
            <a:cxnLst/>
            <a:rect l="l" t="t" r="r" b="b"/>
            <a:pathLst>
              <a:path w="107315" h="127635">
                <a:moveTo>
                  <a:pt x="8864" y="0"/>
                </a:moveTo>
                <a:lnTo>
                  <a:pt x="0" y="127482"/>
                </a:lnTo>
                <a:lnTo>
                  <a:pt x="107302" y="58089"/>
                </a:lnTo>
                <a:lnTo>
                  <a:pt x="8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155440" y="1832038"/>
            <a:ext cx="9010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Deletion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55440" y="2136939"/>
            <a:ext cx="174243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Rebalance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80016" y="2168651"/>
            <a:ext cx="842644" cy="422909"/>
          </a:xfrm>
          <a:custGeom>
            <a:avLst/>
            <a:gdLst/>
            <a:ahLst/>
            <a:cxnLst/>
            <a:rect l="l" t="t" r="r" b="b"/>
            <a:pathLst>
              <a:path w="842645" h="422910">
                <a:moveTo>
                  <a:pt x="842403" y="0"/>
                </a:moveTo>
                <a:lnTo>
                  <a:pt x="0" y="42263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23265" y="2551529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80">
                <a:moveTo>
                  <a:pt x="51015" y="0"/>
                </a:moveTo>
                <a:lnTo>
                  <a:pt x="0" y="68224"/>
                </a:lnTo>
                <a:lnTo>
                  <a:pt x="85191" y="68110"/>
                </a:lnTo>
                <a:lnTo>
                  <a:pt x="51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64502" y="4262501"/>
            <a:ext cx="151955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4 principal  subtrees,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10" i="1">
                <a:latin typeface="Times New Roman"/>
                <a:cs typeface="Times New Roman"/>
              </a:rPr>
              <a:t>RB</a:t>
            </a:r>
            <a:r>
              <a:rPr dirty="0" baseline="-21367" sz="1950" spc="15" i="1">
                <a:latin typeface="Times New Roman"/>
                <a:cs typeface="Times New Roman"/>
              </a:rPr>
              <a:t>h</a:t>
            </a:r>
            <a:r>
              <a:rPr dirty="0" baseline="-21367" sz="1950" spc="15">
                <a:latin typeface="Times New Roman"/>
                <a:cs typeface="Times New Roman"/>
              </a:rPr>
              <a:t>-1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31975" y="3917416"/>
            <a:ext cx="534035" cy="412750"/>
          </a:xfrm>
          <a:custGeom>
            <a:avLst/>
            <a:gdLst/>
            <a:ahLst/>
            <a:cxnLst/>
            <a:rect l="l" t="t" r="r" b="b"/>
            <a:pathLst>
              <a:path w="534035" h="412750">
                <a:moveTo>
                  <a:pt x="0" y="412267"/>
                </a:moveTo>
                <a:lnTo>
                  <a:pt x="53345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32081" y="3878578"/>
            <a:ext cx="83820" cy="76835"/>
          </a:xfrm>
          <a:custGeom>
            <a:avLst/>
            <a:gdLst/>
            <a:ahLst/>
            <a:cxnLst/>
            <a:rect l="l" t="t" r="r" b="b"/>
            <a:pathLst>
              <a:path w="83819" h="76835">
                <a:moveTo>
                  <a:pt x="83591" y="0"/>
                </a:moveTo>
                <a:lnTo>
                  <a:pt x="0" y="16459"/>
                </a:lnTo>
                <a:lnTo>
                  <a:pt x="46596" y="76746"/>
                </a:lnTo>
                <a:lnTo>
                  <a:pt x="83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58506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858506" y="5723382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987665" y="5657913"/>
            <a:ext cx="1244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43194" y="4958334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185166" y="0"/>
                </a:moveTo>
                <a:lnTo>
                  <a:pt x="135942" y="6477"/>
                </a:lnTo>
                <a:lnTo>
                  <a:pt x="91710" y="24759"/>
                </a:lnTo>
                <a:lnTo>
                  <a:pt x="54235" y="53116"/>
                </a:lnTo>
                <a:lnTo>
                  <a:pt x="25281" y="89820"/>
                </a:lnTo>
                <a:lnTo>
                  <a:pt x="6614" y="133142"/>
                </a:lnTo>
                <a:lnTo>
                  <a:pt x="0" y="181356"/>
                </a:lnTo>
                <a:lnTo>
                  <a:pt x="6614" y="229569"/>
                </a:lnTo>
                <a:lnTo>
                  <a:pt x="25281" y="272891"/>
                </a:lnTo>
                <a:lnTo>
                  <a:pt x="54235" y="309595"/>
                </a:lnTo>
                <a:lnTo>
                  <a:pt x="91710" y="337952"/>
                </a:lnTo>
                <a:lnTo>
                  <a:pt x="135942" y="356234"/>
                </a:lnTo>
                <a:lnTo>
                  <a:pt x="185166" y="362712"/>
                </a:lnTo>
                <a:lnTo>
                  <a:pt x="234389" y="356234"/>
                </a:lnTo>
                <a:lnTo>
                  <a:pt x="278621" y="337952"/>
                </a:lnTo>
                <a:lnTo>
                  <a:pt x="316096" y="309595"/>
                </a:lnTo>
                <a:lnTo>
                  <a:pt x="345050" y="272891"/>
                </a:lnTo>
                <a:lnTo>
                  <a:pt x="363717" y="229569"/>
                </a:lnTo>
                <a:lnTo>
                  <a:pt x="370332" y="181356"/>
                </a:lnTo>
                <a:lnTo>
                  <a:pt x="363717" y="133142"/>
                </a:lnTo>
                <a:lnTo>
                  <a:pt x="345050" y="89820"/>
                </a:lnTo>
                <a:lnTo>
                  <a:pt x="316096" y="53116"/>
                </a:lnTo>
                <a:lnTo>
                  <a:pt x="278621" y="24759"/>
                </a:lnTo>
                <a:lnTo>
                  <a:pt x="234389" y="6477"/>
                </a:lnTo>
                <a:lnTo>
                  <a:pt x="18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43194" y="4958334"/>
            <a:ext cx="370840" cy="363220"/>
          </a:xfrm>
          <a:custGeom>
            <a:avLst/>
            <a:gdLst/>
            <a:ahLst/>
            <a:cxnLst/>
            <a:rect l="l" t="t" r="r" b="b"/>
            <a:pathLst>
              <a:path w="370839" h="363220">
                <a:moveTo>
                  <a:pt x="0" y="181356"/>
                </a:moveTo>
                <a:lnTo>
                  <a:pt x="6614" y="133142"/>
                </a:lnTo>
                <a:lnTo>
                  <a:pt x="25281" y="89820"/>
                </a:lnTo>
                <a:lnTo>
                  <a:pt x="54235" y="53116"/>
                </a:lnTo>
                <a:lnTo>
                  <a:pt x="91710" y="24759"/>
                </a:lnTo>
                <a:lnTo>
                  <a:pt x="135942" y="6477"/>
                </a:lnTo>
                <a:lnTo>
                  <a:pt x="185166" y="0"/>
                </a:lnTo>
                <a:lnTo>
                  <a:pt x="234389" y="6477"/>
                </a:lnTo>
                <a:lnTo>
                  <a:pt x="278621" y="24759"/>
                </a:lnTo>
                <a:lnTo>
                  <a:pt x="316096" y="53116"/>
                </a:lnTo>
                <a:lnTo>
                  <a:pt x="345050" y="89820"/>
                </a:lnTo>
                <a:lnTo>
                  <a:pt x="363717" y="133142"/>
                </a:lnTo>
                <a:lnTo>
                  <a:pt x="370332" y="181356"/>
                </a:lnTo>
                <a:lnTo>
                  <a:pt x="363717" y="229569"/>
                </a:lnTo>
                <a:lnTo>
                  <a:pt x="345050" y="272891"/>
                </a:lnTo>
                <a:lnTo>
                  <a:pt x="316096" y="309595"/>
                </a:lnTo>
                <a:lnTo>
                  <a:pt x="278621" y="337952"/>
                </a:lnTo>
                <a:lnTo>
                  <a:pt x="234389" y="356234"/>
                </a:lnTo>
                <a:lnTo>
                  <a:pt x="185166" y="362712"/>
                </a:lnTo>
                <a:lnTo>
                  <a:pt x="135942" y="356234"/>
                </a:lnTo>
                <a:lnTo>
                  <a:pt x="91710" y="337952"/>
                </a:lnTo>
                <a:lnTo>
                  <a:pt x="54235" y="309595"/>
                </a:lnTo>
                <a:lnTo>
                  <a:pt x="25281" y="272891"/>
                </a:lnTo>
                <a:lnTo>
                  <a:pt x="6614" y="229569"/>
                </a:lnTo>
                <a:lnTo>
                  <a:pt x="0" y="181356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71527" y="4892738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63206" y="5004053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185928" y="0"/>
                </a:moveTo>
                <a:lnTo>
                  <a:pt x="136502" y="6477"/>
                </a:lnTo>
                <a:lnTo>
                  <a:pt x="92089" y="24759"/>
                </a:lnTo>
                <a:lnTo>
                  <a:pt x="54459" y="53116"/>
                </a:lnTo>
                <a:lnTo>
                  <a:pt x="25385" y="89820"/>
                </a:lnTo>
                <a:lnTo>
                  <a:pt x="6641" y="133142"/>
                </a:lnTo>
                <a:lnTo>
                  <a:pt x="0" y="181356"/>
                </a:lnTo>
                <a:lnTo>
                  <a:pt x="6641" y="229569"/>
                </a:lnTo>
                <a:lnTo>
                  <a:pt x="25385" y="272891"/>
                </a:lnTo>
                <a:lnTo>
                  <a:pt x="54459" y="309595"/>
                </a:lnTo>
                <a:lnTo>
                  <a:pt x="92089" y="337952"/>
                </a:lnTo>
                <a:lnTo>
                  <a:pt x="136502" y="356234"/>
                </a:lnTo>
                <a:lnTo>
                  <a:pt x="185928" y="362712"/>
                </a:lnTo>
                <a:lnTo>
                  <a:pt x="235353" y="356234"/>
                </a:lnTo>
                <a:lnTo>
                  <a:pt x="279766" y="337952"/>
                </a:lnTo>
                <a:lnTo>
                  <a:pt x="317396" y="309595"/>
                </a:lnTo>
                <a:lnTo>
                  <a:pt x="346470" y="272891"/>
                </a:lnTo>
                <a:lnTo>
                  <a:pt x="365214" y="229569"/>
                </a:lnTo>
                <a:lnTo>
                  <a:pt x="371856" y="181356"/>
                </a:lnTo>
                <a:lnTo>
                  <a:pt x="365214" y="133142"/>
                </a:lnTo>
                <a:lnTo>
                  <a:pt x="346470" y="89820"/>
                </a:lnTo>
                <a:lnTo>
                  <a:pt x="317396" y="53116"/>
                </a:lnTo>
                <a:lnTo>
                  <a:pt x="279766" y="24759"/>
                </a:lnTo>
                <a:lnTo>
                  <a:pt x="235353" y="6477"/>
                </a:lnTo>
                <a:lnTo>
                  <a:pt x="185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63206" y="5004053"/>
            <a:ext cx="372110" cy="363220"/>
          </a:xfrm>
          <a:custGeom>
            <a:avLst/>
            <a:gdLst/>
            <a:ahLst/>
            <a:cxnLst/>
            <a:rect l="l" t="t" r="r" b="b"/>
            <a:pathLst>
              <a:path w="372109" h="363220">
                <a:moveTo>
                  <a:pt x="0" y="181356"/>
                </a:moveTo>
                <a:lnTo>
                  <a:pt x="6641" y="133142"/>
                </a:lnTo>
                <a:lnTo>
                  <a:pt x="25385" y="89820"/>
                </a:lnTo>
                <a:lnTo>
                  <a:pt x="54459" y="53116"/>
                </a:lnTo>
                <a:lnTo>
                  <a:pt x="92089" y="24759"/>
                </a:lnTo>
                <a:lnTo>
                  <a:pt x="136502" y="6477"/>
                </a:lnTo>
                <a:lnTo>
                  <a:pt x="185928" y="0"/>
                </a:lnTo>
                <a:lnTo>
                  <a:pt x="235353" y="6477"/>
                </a:lnTo>
                <a:lnTo>
                  <a:pt x="279766" y="24759"/>
                </a:lnTo>
                <a:lnTo>
                  <a:pt x="317396" y="53116"/>
                </a:lnTo>
                <a:lnTo>
                  <a:pt x="346470" y="89820"/>
                </a:lnTo>
                <a:lnTo>
                  <a:pt x="365214" y="133142"/>
                </a:lnTo>
                <a:lnTo>
                  <a:pt x="371856" y="181356"/>
                </a:lnTo>
                <a:lnTo>
                  <a:pt x="365214" y="229569"/>
                </a:lnTo>
                <a:lnTo>
                  <a:pt x="346470" y="272891"/>
                </a:lnTo>
                <a:lnTo>
                  <a:pt x="317396" y="309595"/>
                </a:lnTo>
                <a:lnTo>
                  <a:pt x="279766" y="337952"/>
                </a:lnTo>
                <a:lnTo>
                  <a:pt x="235353" y="356234"/>
                </a:lnTo>
                <a:lnTo>
                  <a:pt x="185928" y="362712"/>
                </a:lnTo>
                <a:lnTo>
                  <a:pt x="136502" y="356234"/>
                </a:lnTo>
                <a:lnTo>
                  <a:pt x="92089" y="337952"/>
                </a:lnTo>
                <a:lnTo>
                  <a:pt x="54459" y="309595"/>
                </a:lnTo>
                <a:lnTo>
                  <a:pt x="25385" y="272891"/>
                </a:lnTo>
                <a:lnTo>
                  <a:pt x="6641" y="229569"/>
                </a:lnTo>
                <a:lnTo>
                  <a:pt x="0" y="18135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492365" y="4938776"/>
            <a:ext cx="1244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094183" y="4555997"/>
            <a:ext cx="728345" cy="445770"/>
          </a:xfrm>
          <a:custGeom>
            <a:avLst/>
            <a:gdLst/>
            <a:ahLst/>
            <a:cxnLst/>
            <a:rect l="l" t="t" r="r" b="b"/>
            <a:pathLst>
              <a:path w="728345" h="445770">
                <a:moveTo>
                  <a:pt x="728002" y="0"/>
                </a:moveTo>
                <a:lnTo>
                  <a:pt x="0" y="4455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012938" y="4942882"/>
            <a:ext cx="127635" cy="108585"/>
          </a:xfrm>
          <a:custGeom>
            <a:avLst/>
            <a:gdLst/>
            <a:ahLst/>
            <a:cxnLst/>
            <a:rect l="l" t="t" r="r" b="b"/>
            <a:pathLst>
              <a:path w="127635" h="108585">
                <a:moveTo>
                  <a:pt x="67652" y="0"/>
                </a:moveTo>
                <a:lnTo>
                  <a:pt x="0" y="108419"/>
                </a:lnTo>
                <a:lnTo>
                  <a:pt x="127330" y="97485"/>
                </a:lnTo>
                <a:lnTo>
                  <a:pt x="67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605957" y="5321046"/>
            <a:ext cx="181610" cy="363220"/>
          </a:xfrm>
          <a:custGeom>
            <a:avLst/>
            <a:gdLst/>
            <a:ahLst/>
            <a:cxnLst/>
            <a:rect l="l" t="t" r="r" b="b"/>
            <a:pathLst>
              <a:path w="181610" h="363220">
                <a:moveTo>
                  <a:pt x="181432" y="0"/>
                </a:moveTo>
                <a:lnTo>
                  <a:pt x="0" y="3628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63355" y="5641310"/>
            <a:ext cx="102235" cy="128270"/>
          </a:xfrm>
          <a:custGeom>
            <a:avLst/>
            <a:gdLst/>
            <a:ahLst/>
            <a:cxnLst/>
            <a:rect l="l" t="t" r="r" b="b"/>
            <a:pathLst>
              <a:path w="102235" h="128270">
                <a:moveTo>
                  <a:pt x="0" y="0"/>
                </a:moveTo>
                <a:lnTo>
                  <a:pt x="0" y="127787"/>
                </a:lnTo>
                <a:lnTo>
                  <a:pt x="102235" y="511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58661" y="5273802"/>
            <a:ext cx="224790" cy="412115"/>
          </a:xfrm>
          <a:custGeom>
            <a:avLst/>
            <a:gdLst/>
            <a:ahLst/>
            <a:cxnLst/>
            <a:rect l="l" t="t" r="r" b="b"/>
            <a:pathLst>
              <a:path w="224789" h="412114">
                <a:moveTo>
                  <a:pt x="0" y="0"/>
                </a:moveTo>
                <a:lnTo>
                  <a:pt x="224193" y="41164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23556" y="5641388"/>
            <a:ext cx="105410" cy="128270"/>
          </a:xfrm>
          <a:custGeom>
            <a:avLst/>
            <a:gdLst/>
            <a:ahLst/>
            <a:cxnLst/>
            <a:rect l="l" t="t" r="r" b="b"/>
            <a:pathLst>
              <a:path w="105410" h="128270">
                <a:moveTo>
                  <a:pt x="100380" y="0"/>
                </a:moveTo>
                <a:lnTo>
                  <a:pt x="0" y="54660"/>
                </a:lnTo>
                <a:lnTo>
                  <a:pt x="104851" y="127711"/>
                </a:lnTo>
                <a:lnTo>
                  <a:pt x="100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267562" y="5321046"/>
            <a:ext cx="140335" cy="316865"/>
          </a:xfrm>
          <a:custGeom>
            <a:avLst/>
            <a:gdLst/>
            <a:ahLst/>
            <a:cxnLst/>
            <a:rect l="l" t="t" r="r" b="b"/>
            <a:pathLst>
              <a:path w="140334" h="316864">
                <a:moveTo>
                  <a:pt x="139839" y="0"/>
                </a:moveTo>
                <a:lnTo>
                  <a:pt x="0" y="316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222972" y="5597260"/>
            <a:ext cx="104775" cy="128270"/>
          </a:xfrm>
          <a:custGeom>
            <a:avLst/>
            <a:gdLst/>
            <a:ahLst/>
            <a:cxnLst/>
            <a:rect l="l" t="t" r="r" b="b"/>
            <a:pathLst>
              <a:path w="104775" h="128270">
                <a:moveTo>
                  <a:pt x="0" y="0"/>
                </a:moveTo>
                <a:lnTo>
                  <a:pt x="6121" y="127647"/>
                </a:lnTo>
                <a:lnTo>
                  <a:pt x="104559" y="461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32954" y="5321046"/>
            <a:ext cx="257175" cy="328930"/>
          </a:xfrm>
          <a:custGeom>
            <a:avLst/>
            <a:gdLst/>
            <a:ahLst/>
            <a:cxnLst/>
            <a:rect l="l" t="t" r="r" b="b"/>
            <a:pathLst>
              <a:path w="257175" h="328929">
                <a:moveTo>
                  <a:pt x="0" y="0"/>
                </a:moveTo>
                <a:lnTo>
                  <a:pt x="256832" y="32879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33023" y="5599647"/>
            <a:ext cx="115570" cy="125730"/>
          </a:xfrm>
          <a:custGeom>
            <a:avLst/>
            <a:gdLst/>
            <a:ahLst/>
            <a:cxnLst/>
            <a:rect l="l" t="t" r="r" b="b"/>
            <a:pathLst>
              <a:path w="115570" h="125729">
                <a:moveTo>
                  <a:pt x="90081" y="0"/>
                </a:moveTo>
                <a:lnTo>
                  <a:pt x="0" y="70358"/>
                </a:lnTo>
                <a:lnTo>
                  <a:pt x="115404" y="125260"/>
                </a:lnTo>
                <a:lnTo>
                  <a:pt x="90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83373" y="4555997"/>
            <a:ext cx="220979" cy="367030"/>
          </a:xfrm>
          <a:custGeom>
            <a:avLst/>
            <a:gdLst/>
            <a:ahLst/>
            <a:cxnLst/>
            <a:rect l="l" t="t" r="r" b="b"/>
            <a:pathLst>
              <a:path w="220979" h="367029">
                <a:moveTo>
                  <a:pt x="0" y="0"/>
                </a:moveTo>
                <a:lnTo>
                  <a:pt x="220624" y="36645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45205" y="4876652"/>
            <a:ext cx="107950" cy="127635"/>
          </a:xfrm>
          <a:custGeom>
            <a:avLst/>
            <a:gdLst/>
            <a:ahLst/>
            <a:cxnLst/>
            <a:rect l="l" t="t" r="r" b="b"/>
            <a:pathLst>
              <a:path w="107950" h="127635">
                <a:moveTo>
                  <a:pt x="97929" y="0"/>
                </a:moveTo>
                <a:lnTo>
                  <a:pt x="0" y="58953"/>
                </a:lnTo>
                <a:lnTo>
                  <a:pt x="107911" y="127406"/>
                </a:lnTo>
                <a:lnTo>
                  <a:pt x="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002780" y="3924300"/>
            <a:ext cx="0" cy="296545"/>
          </a:xfrm>
          <a:custGeom>
            <a:avLst/>
            <a:gdLst/>
            <a:ahLst/>
            <a:cxnLst/>
            <a:rect l="l" t="t" r="r" b="b"/>
            <a:pathLst>
              <a:path w="0" h="296545">
                <a:moveTo>
                  <a:pt x="0" y="0"/>
                </a:moveTo>
                <a:lnTo>
                  <a:pt x="0" y="296164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964684" y="4207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742432" y="2619755"/>
            <a:ext cx="782320" cy="1652905"/>
          </a:xfrm>
          <a:custGeom>
            <a:avLst/>
            <a:gdLst/>
            <a:ahLst/>
            <a:cxnLst/>
            <a:rect l="l" t="t" r="r" b="b"/>
            <a:pathLst>
              <a:path w="782320" h="1652904">
                <a:moveTo>
                  <a:pt x="0" y="0"/>
                </a:moveTo>
                <a:lnTo>
                  <a:pt x="782078" y="1652536"/>
                </a:lnTo>
              </a:path>
            </a:pathLst>
          </a:custGeom>
          <a:ln w="12699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484649" y="4244510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8872" y="0"/>
                </a:moveTo>
                <a:lnTo>
                  <a:pt x="0" y="32588"/>
                </a:lnTo>
                <a:lnTo>
                  <a:pt x="67030" y="85178"/>
                </a:lnTo>
                <a:lnTo>
                  <a:pt x="6887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955665" y="3273488"/>
            <a:ext cx="14636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Restructured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881628" y="4186428"/>
            <a:ext cx="944879" cy="8427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28922" y="4214119"/>
            <a:ext cx="849972" cy="747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049874" y="4310288"/>
            <a:ext cx="729615" cy="652145"/>
          </a:xfrm>
          <a:custGeom>
            <a:avLst/>
            <a:gdLst/>
            <a:ahLst/>
            <a:cxnLst/>
            <a:rect l="l" t="t" r="r" b="b"/>
            <a:pathLst>
              <a:path w="729614" h="652145">
                <a:moveTo>
                  <a:pt x="687133" y="270090"/>
                </a:moveTo>
                <a:lnTo>
                  <a:pt x="611301" y="365455"/>
                </a:lnTo>
                <a:lnTo>
                  <a:pt x="151663" y="0"/>
                </a:lnTo>
                <a:lnTo>
                  <a:pt x="0" y="190741"/>
                </a:lnTo>
                <a:lnTo>
                  <a:pt x="459651" y="556196"/>
                </a:lnTo>
                <a:lnTo>
                  <a:pt x="383832" y="651573"/>
                </a:lnTo>
                <a:lnTo>
                  <a:pt x="729018" y="614705"/>
                </a:lnTo>
                <a:lnTo>
                  <a:pt x="687133" y="270090"/>
                </a:lnTo>
                <a:close/>
              </a:path>
            </a:pathLst>
          </a:custGeom>
          <a:ln w="9525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24161" y="4209356"/>
            <a:ext cx="257945" cy="277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0500" y="5500115"/>
            <a:ext cx="4786883" cy="1021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55448" y="5498591"/>
            <a:ext cx="4826507" cy="1095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297179" y="5454650"/>
            <a:ext cx="4726305" cy="960119"/>
          </a:xfrm>
          <a:prstGeom prst="rect">
            <a:avLst/>
          </a:prstGeom>
          <a:solidFill>
            <a:srgbClr val="CCFFCC"/>
          </a:solidFill>
          <a:ln w="34747">
            <a:solidFill>
              <a:srgbClr val="008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805">
              <a:lnSpc>
                <a:spcPts val="2305"/>
              </a:lnSpc>
              <a:spcBef>
                <a:spcPts val="229"/>
              </a:spcBef>
            </a:pPr>
            <a:r>
              <a:rPr dirty="0" sz="2000" spc="-5">
                <a:latin typeface="Calibri"/>
                <a:cs typeface="Calibri"/>
              </a:rPr>
              <a:t>Restructuring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deletion rebalance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group:</a:t>
            </a:r>
            <a:endParaRPr sz="2000">
              <a:latin typeface="Calibri"/>
              <a:cs typeface="Calibri"/>
            </a:endParaRPr>
          </a:p>
          <a:p>
            <a:pPr marL="218440" indent="-127635">
              <a:lnSpc>
                <a:spcPts val="2185"/>
              </a:lnSpc>
              <a:buSzPct val="95000"/>
              <a:buChar char="•"/>
              <a:tabLst>
                <a:tab pos="219075" algn="l"/>
              </a:tabLst>
            </a:pPr>
            <a:r>
              <a:rPr dirty="0" sz="2000" spc="-15">
                <a:latin typeface="Calibri"/>
                <a:cs typeface="Calibri"/>
              </a:rPr>
              <a:t>Red </a:t>
            </a:r>
            <a:r>
              <a:rPr dirty="0" sz="2000">
                <a:latin typeface="Calibri"/>
                <a:cs typeface="Calibri"/>
              </a:rPr>
              <a:t>p: </a:t>
            </a:r>
            <a:r>
              <a:rPr dirty="0" sz="2000" spc="-15">
                <a:latin typeface="Calibri"/>
                <a:cs typeface="Calibri"/>
              </a:rPr>
              <a:t>form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5">
                <a:latin typeface="Calibri"/>
                <a:cs typeface="Calibri"/>
              </a:rPr>
              <a:t>RB</a:t>
            </a:r>
            <a:r>
              <a:rPr dirty="0" baseline="-21367" sz="1950" spc="7">
                <a:latin typeface="Calibri"/>
                <a:cs typeface="Calibri"/>
              </a:rPr>
              <a:t>1 </a:t>
            </a:r>
            <a:r>
              <a:rPr dirty="0" sz="2000" spc="-5">
                <a:latin typeface="Calibri"/>
                <a:cs typeface="Calibri"/>
              </a:rPr>
              <a:t>or </a:t>
            </a:r>
            <a:r>
              <a:rPr dirty="0" sz="2000" spc="5">
                <a:latin typeface="Calibri"/>
                <a:cs typeface="Calibri"/>
              </a:rPr>
              <a:t>ARB</a:t>
            </a:r>
            <a:r>
              <a:rPr dirty="0" baseline="-21367" sz="1950" spc="7">
                <a:latin typeface="Calibri"/>
                <a:cs typeface="Calibri"/>
              </a:rPr>
              <a:t>2</a:t>
            </a:r>
            <a:r>
              <a:rPr dirty="0" baseline="-21367" sz="1950" spc="-52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tree</a:t>
            </a:r>
            <a:endParaRPr sz="2000">
              <a:latin typeface="Calibri"/>
              <a:cs typeface="Calibri"/>
            </a:endParaRPr>
          </a:p>
          <a:p>
            <a:pPr marL="217804" indent="-127000">
              <a:lnSpc>
                <a:spcPts val="2280"/>
              </a:lnSpc>
              <a:buSzPct val="95000"/>
              <a:buChar char="•"/>
              <a:tabLst>
                <a:tab pos="218440" algn="l"/>
              </a:tabLst>
            </a:pPr>
            <a:r>
              <a:rPr dirty="0" sz="2000">
                <a:latin typeface="Calibri"/>
                <a:cs typeface="Calibri"/>
              </a:rPr>
              <a:t>Black p: </a:t>
            </a:r>
            <a:r>
              <a:rPr dirty="0" sz="2000" spc="-15">
                <a:latin typeface="Calibri"/>
                <a:cs typeface="Calibri"/>
              </a:rPr>
              <a:t>form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5">
                <a:latin typeface="Calibri"/>
                <a:cs typeface="Calibri"/>
              </a:rPr>
              <a:t>RB</a:t>
            </a:r>
            <a:r>
              <a:rPr dirty="0" baseline="-21367" sz="1950" spc="7">
                <a:latin typeface="Calibri"/>
                <a:cs typeface="Calibri"/>
              </a:rPr>
              <a:t>2</a:t>
            </a:r>
            <a:r>
              <a:rPr dirty="0" baseline="-21367" sz="1950" spc="187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tree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8" name="object 9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96" name="object 96"/>
          <p:cNvSpPr txBox="1"/>
          <p:nvPr/>
        </p:nvSpPr>
        <p:spPr>
          <a:xfrm>
            <a:off x="7711440" y="4581461"/>
            <a:ext cx="4635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Times New Roman"/>
                <a:cs typeface="Times New Roman"/>
              </a:rPr>
              <a:t>ARB</a:t>
            </a:r>
            <a:r>
              <a:rPr dirty="0" baseline="-21164" sz="1575" spc="7">
                <a:latin typeface="Times New Roman"/>
                <a:cs typeface="Times New Roman"/>
              </a:rPr>
              <a:t>2</a:t>
            </a:r>
            <a:endParaRPr baseline="-21164" sz="1575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91409"/>
            <a:ext cx="7690484" cy="21971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ith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reasonable</a:t>
            </a:r>
            <a:r>
              <a:rPr dirty="0" sz="30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implementation</a:t>
            </a:r>
            <a:endParaRPr sz="3000">
              <a:latin typeface="Palatino Linotype"/>
              <a:cs typeface="Palatino Linotype"/>
            </a:endParaRPr>
          </a:p>
          <a:p>
            <a:pPr lvl="1" marL="756285" marR="21590" indent="-286385">
              <a:lnSpc>
                <a:spcPts val="2900"/>
              </a:lnSpc>
              <a:spcBef>
                <a:spcPts val="70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new node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can 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inserted correctly 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1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red-black  tree with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nodes in </a:t>
            </a:r>
            <a:r>
              <a:rPr dirty="0" sz="2500" spc="-15" i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(log</a:t>
            </a:r>
            <a:r>
              <a:rPr dirty="0" sz="2400" spc="-1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time in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worst</a:t>
            </a:r>
            <a:r>
              <a:rPr dirty="0" sz="2400" spc="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case.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59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Repairs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deletion do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(1)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structural changes,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but  may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do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color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changes.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7128" y="0"/>
            <a:ext cx="496061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67612" y="699516"/>
            <a:ext cx="409498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36591" y="699516"/>
            <a:ext cx="169163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2223" y="699516"/>
            <a:ext cx="2071115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8551" y="112800"/>
            <a:ext cx="540448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69913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Complexity of  Operations on</a:t>
            </a:r>
            <a:r>
              <a:rPr dirty="0" spc="-25"/>
              <a:t> </a:t>
            </a:r>
            <a:r>
              <a:rPr dirty="0" spc="-5"/>
              <a:t>RBT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209032"/>
            <a:ext cx="1498079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43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39060">
              <a:lnSpc>
                <a:spcPct val="100000"/>
              </a:lnSpc>
              <a:spcBef>
                <a:spcPts val="65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dirty="0" sz="1700" spc="105" b="1" i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algn="ctr" marL="2642235">
              <a:lnSpc>
                <a:spcPct val="100000"/>
              </a:lnSpc>
              <a:spcBef>
                <a:spcPts val="640"/>
              </a:spcBef>
            </a:pP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064" y="384047"/>
            <a:ext cx="811834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034" y="532767"/>
            <a:ext cx="73183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Binary </a:t>
            </a:r>
            <a:r>
              <a:rPr dirty="0"/>
              <a:t>Search </a:t>
            </a:r>
            <a:r>
              <a:rPr dirty="0" spc="-5"/>
              <a:t>by</a:t>
            </a:r>
            <a:r>
              <a:rPr dirty="0" spc="-45"/>
              <a:t> </a:t>
            </a:r>
            <a:r>
              <a:rPr dirty="0" spc="-5"/>
              <a:t>Example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65376" y="4831079"/>
          <a:ext cx="5440045" cy="56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/>
                <a:gridCol w="539749"/>
                <a:gridCol w="539750"/>
                <a:gridCol w="541019"/>
                <a:gridCol w="539750"/>
                <a:gridCol w="539750"/>
                <a:gridCol w="541020"/>
                <a:gridCol w="539750"/>
                <a:gridCol w="539750"/>
                <a:gridCol w="541020"/>
              </a:tblGrid>
              <a:tr h="541019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3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6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571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20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501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21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501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24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476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30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222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40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222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45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590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50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527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327397" y="4159758"/>
            <a:ext cx="0" cy="414655"/>
          </a:xfrm>
          <a:custGeom>
            <a:avLst/>
            <a:gdLst/>
            <a:ahLst/>
            <a:cxnLst/>
            <a:rect l="l" t="t" r="r" b="b"/>
            <a:pathLst>
              <a:path w="0" h="414654">
                <a:moveTo>
                  <a:pt x="0" y="0"/>
                </a:moveTo>
                <a:lnTo>
                  <a:pt x="0" y="414274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51967" y="4548871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0"/>
                </a:moveTo>
                <a:lnTo>
                  <a:pt x="75425" y="150888"/>
                </a:lnTo>
                <a:lnTo>
                  <a:pt x="150875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32170" y="4156709"/>
            <a:ext cx="0" cy="414655"/>
          </a:xfrm>
          <a:custGeom>
            <a:avLst/>
            <a:gdLst/>
            <a:ahLst/>
            <a:cxnLst/>
            <a:rect l="l" t="t" r="r" b="b"/>
            <a:pathLst>
              <a:path w="0" h="414654">
                <a:moveTo>
                  <a:pt x="0" y="0"/>
                </a:moveTo>
                <a:lnTo>
                  <a:pt x="0" y="414273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56739" y="454582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0"/>
                </a:moveTo>
                <a:lnTo>
                  <a:pt x="75425" y="150888"/>
                </a:lnTo>
                <a:lnTo>
                  <a:pt x="150875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77210" y="3742075"/>
            <a:ext cx="310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6975" sz="2700" b="1" i="1">
                <a:solidFill>
                  <a:srgbClr val="FF0000"/>
                </a:solidFill>
                <a:latin typeface="Palatino Linotype"/>
                <a:cs typeface="Palatino Linotype"/>
              </a:rPr>
              <a:t>2</a:t>
            </a:r>
            <a:r>
              <a:rPr dirty="0" sz="1200" b="1" i="1">
                <a:solidFill>
                  <a:srgbClr val="FF0000"/>
                </a:solidFill>
                <a:latin typeface="Palatino Linotype"/>
                <a:cs typeface="Palatino Linotype"/>
              </a:rPr>
              <a:t>nd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1653" y="4156709"/>
            <a:ext cx="0" cy="414655"/>
          </a:xfrm>
          <a:custGeom>
            <a:avLst/>
            <a:gdLst/>
            <a:ahLst/>
            <a:cxnLst/>
            <a:rect l="l" t="t" r="r" b="b"/>
            <a:pathLst>
              <a:path w="0" h="414654">
                <a:moveTo>
                  <a:pt x="0" y="0"/>
                </a:moveTo>
                <a:lnTo>
                  <a:pt x="0" y="414273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76223" y="454582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0"/>
                </a:moveTo>
                <a:lnTo>
                  <a:pt x="75425" y="150888"/>
                </a:lnTo>
                <a:lnTo>
                  <a:pt x="150875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72692" y="3745289"/>
            <a:ext cx="808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</a:tabLst>
            </a:pPr>
            <a:r>
              <a:rPr dirty="0" baseline="-16975" sz="2700" b="1" i="1">
                <a:solidFill>
                  <a:srgbClr val="FF0000"/>
                </a:solidFill>
                <a:latin typeface="Palatino Linotype"/>
                <a:cs typeface="Palatino Linotype"/>
              </a:rPr>
              <a:t>1</a:t>
            </a:r>
            <a:r>
              <a:rPr dirty="0" sz="12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s</a:t>
            </a:r>
            <a:r>
              <a:rPr dirty="0" sz="1200" b="1" i="1">
                <a:solidFill>
                  <a:srgbClr val="FF0000"/>
                </a:solidFill>
                <a:latin typeface="Palatino Linotype"/>
                <a:cs typeface="Palatino Linotype"/>
              </a:rPr>
              <a:t>t	</a:t>
            </a:r>
            <a:r>
              <a:rPr dirty="0" baseline="-15432" sz="2700" b="1" i="1">
                <a:solidFill>
                  <a:srgbClr val="FF0000"/>
                </a:solidFill>
                <a:latin typeface="Palatino Linotype"/>
                <a:cs typeface="Palatino Linotype"/>
              </a:rPr>
              <a:t>3</a:t>
            </a:r>
            <a:r>
              <a:rPr dirty="0" baseline="2314" sz="1800" b="1" i="1">
                <a:solidFill>
                  <a:srgbClr val="FF0000"/>
                </a:solidFill>
                <a:latin typeface="Palatino Linotype"/>
                <a:cs typeface="Palatino Linotype"/>
              </a:rPr>
              <a:t>rd</a:t>
            </a:r>
            <a:endParaRPr baseline="2314" sz="1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691409"/>
            <a:ext cx="5956935" cy="14655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Binary search for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“24”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Divide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space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Cut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off half the space after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0708" y="3617975"/>
            <a:ext cx="2118359" cy="947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6052" y="4235475"/>
            <a:ext cx="1490979" cy="190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6052" y="3585971"/>
            <a:ext cx="2004059" cy="839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952" y="3645408"/>
            <a:ext cx="2023871" cy="852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952" y="3645410"/>
            <a:ext cx="2024380" cy="852805"/>
          </a:xfrm>
          <a:custGeom>
            <a:avLst/>
            <a:gdLst/>
            <a:ahLst/>
            <a:cxnLst/>
            <a:rect l="l" t="t" r="r" b="b"/>
            <a:pathLst>
              <a:path w="2024380" h="852804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7" y="0"/>
                </a:lnTo>
                <a:lnTo>
                  <a:pt x="1180592" y="0"/>
                </a:lnTo>
                <a:lnTo>
                  <a:pt x="1686560" y="0"/>
                </a:lnTo>
                <a:lnTo>
                  <a:pt x="1921764" y="0"/>
                </a:lnTo>
                <a:lnTo>
                  <a:pt x="1961507" y="8024"/>
                </a:lnTo>
                <a:lnTo>
                  <a:pt x="1993963" y="29908"/>
                </a:lnTo>
                <a:lnTo>
                  <a:pt x="2015847" y="62364"/>
                </a:lnTo>
                <a:lnTo>
                  <a:pt x="2023872" y="102107"/>
                </a:lnTo>
                <a:lnTo>
                  <a:pt x="2023872" y="357377"/>
                </a:lnTo>
                <a:lnTo>
                  <a:pt x="2023872" y="510539"/>
                </a:lnTo>
                <a:lnTo>
                  <a:pt x="2015847" y="550283"/>
                </a:lnTo>
                <a:lnTo>
                  <a:pt x="1993963" y="582739"/>
                </a:lnTo>
                <a:lnTo>
                  <a:pt x="1961507" y="604623"/>
                </a:lnTo>
                <a:lnTo>
                  <a:pt x="1921764" y="612647"/>
                </a:lnTo>
                <a:lnTo>
                  <a:pt x="1686560" y="612647"/>
                </a:lnTo>
                <a:lnTo>
                  <a:pt x="1678686" y="852512"/>
                </a:lnTo>
                <a:lnTo>
                  <a:pt x="1180592" y="612647"/>
                </a:lnTo>
                <a:lnTo>
                  <a:pt x="102107" y="612647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357377"/>
                </a:lnTo>
                <a:lnTo>
                  <a:pt x="0" y="102107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2806" y="3649088"/>
            <a:ext cx="1612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The sequence</a:t>
            </a:r>
            <a:r>
              <a:rPr dirty="0" sz="1800" spc="-5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is  </a:t>
            </a:r>
            <a:r>
              <a:rPr dirty="0" sz="1800" spc="-5">
                <a:latin typeface="Palatino Linotype"/>
                <a:cs typeface="Palatino Linotype"/>
              </a:rPr>
              <a:t>already</a:t>
            </a:r>
            <a:r>
              <a:rPr dirty="0" sz="1800" spc="-5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sorted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15552" y="5419588"/>
            <a:ext cx="2588946" cy="11222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00115" y="5766815"/>
            <a:ext cx="615683" cy="76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00115" y="6339624"/>
            <a:ext cx="1758695" cy="1830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45954" y="5605388"/>
            <a:ext cx="2515983" cy="8835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55589" y="5441302"/>
            <a:ext cx="41820" cy="418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49886" y="5510466"/>
            <a:ext cx="83642" cy="836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45954" y="5735719"/>
            <a:ext cx="2516505" cy="753745"/>
          </a:xfrm>
          <a:custGeom>
            <a:avLst/>
            <a:gdLst/>
            <a:ahLst/>
            <a:cxnLst/>
            <a:rect l="l" t="t" r="r" b="b"/>
            <a:pathLst>
              <a:path w="2516504" h="753745">
                <a:moveTo>
                  <a:pt x="228994" y="247997"/>
                </a:moveTo>
                <a:lnTo>
                  <a:pt x="234869" y="191273"/>
                </a:lnTo>
                <a:lnTo>
                  <a:pt x="286425" y="140675"/>
                </a:lnTo>
                <a:lnTo>
                  <a:pt x="326958" y="118946"/>
                </a:lnTo>
                <a:lnTo>
                  <a:pt x="376063" y="100277"/>
                </a:lnTo>
                <a:lnTo>
                  <a:pt x="432788" y="85177"/>
                </a:lnTo>
                <a:lnTo>
                  <a:pt x="496185" y="74155"/>
                </a:lnTo>
                <a:lnTo>
                  <a:pt x="565303" y="67720"/>
                </a:lnTo>
                <a:lnTo>
                  <a:pt x="617630" y="66256"/>
                </a:lnTo>
                <a:lnTo>
                  <a:pt x="669628" y="67630"/>
                </a:lnTo>
                <a:lnTo>
                  <a:pt x="720616" y="71789"/>
                </a:lnTo>
                <a:lnTo>
                  <a:pt x="769913" y="78674"/>
                </a:lnTo>
                <a:lnTo>
                  <a:pt x="816839" y="88231"/>
                </a:lnTo>
                <a:lnTo>
                  <a:pt x="847414" y="69083"/>
                </a:lnTo>
                <a:lnTo>
                  <a:pt x="884762" y="52919"/>
                </a:lnTo>
                <a:lnTo>
                  <a:pt x="927700" y="39889"/>
                </a:lnTo>
                <a:lnTo>
                  <a:pt x="975043" y="30139"/>
                </a:lnTo>
                <a:lnTo>
                  <a:pt x="1025605" y="23818"/>
                </a:lnTo>
                <a:lnTo>
                  <a:pt x="1078202" y="21075"/>
                </a:lnTo>
                <a:lnTo>
                  <a:pt x="1131650" y="22058"/>
                </a:lnTo>
                <a:lnTo>
                  <a:pt x="1184764" y="26914"/>
                </a:lnTo>
                <a:lnTo>
                  <a:pt x="1236358" y="35793"/>
                </a:lnTo>
                <a:lnTo>
                  <a:pt x="1274322" y="45521"/>
                </a:lnTo>
                <a:lnTo>
                  <a:pt x="1308456" y="57383"/>
                </a:lnTo>
                <a:lnTo>
                  <a:pt x="1340446" y="37345"/>
                </a:lnTo>
                <a:lnTo>
                  <a:pt x="1381397" y="21309"/>
                </a:lnTo>
                <a:lnTo>
                  <a:pt x="1429265" y="9554"/>
                </a:lnTo>
                <a:lnTo>
                  <a:pt x="1482005" y="2357"/>
                </a:lnTo>
                <a:lnTo>
                  <a:pt x="1537574" y="0"/>
                </a:lnTo>
                <a:lnTo>
                  <a:pt x="1593927" y="2759"/>
                </a:lnTo>
                <a:lnTo>
                  <a:pt x="1649019" y="10913"/>
                </a:lnTo>
                <a:lnTo>
                  <a:pt x="1697505" y="23788"/>
                </a:lnTo>
                <a:lnTo>
                  <a:pt x="1737589" y="40796"/>
                </a:lnTo>
                <a:lnTo>
                  <a:pt x="1778788" y="24640"/>
                </a:lnTo>
                <a:lnTo>
                  <a:pt x="1825641" y="12515"/>
                </a:lnTo>
                <a:lnTo>
                  <a:pt x="1876547" y="4475"/>
                </a:lnTo>
                <a:lnTo>
                  <a:pt x="1929905" y="575"/>
                </a:lnTo>
                <a:lnTo>
                  <a:pt x="1984113" y="869"/>
                </a:lnTo>
                <a:lnTo>
                  <a:pt x="2037569" y="5410"/>
                </a:lnTo>
                <a:lnTo>
                  <a:pt x="2088673" y="14252"/>
                </a:lnTo>
                <a:lnTo>
                  <a:pt x="2135823" y="27449"/>
                </a:lnTo>
                <a:lnTo>
                  <a:pt x="2197908" y="57716"/>
                </a:lnTo>
                <a:lnTo>
                  <a:pt x="2231200" y="94746"/>
                </a:lnTo>
                <a:lnTo>
                  <a:pt x="2297682" y="105611"/>
                </a:lnTo>
                <a:lnTo>
                  <a:pt x="2354556" y="121819"/>
                </a:lnTo>
                <a:lnTo>
                  <a:pt x="2400515" y="142438"/>
                </a:lnTo>
                <a:lnTo>
                  <a:pt x="2434249" y="166532"/>
                </a:lnTo>
                <a:lnTo>
                  <a:pt x="2459815" y="221414"/>
                </a:lnTo>
                <a:lnTo>
                  <a:pt x="2449030" y="250334"/>
                </a:lnTo>
                <a:lnTo>
                  <a:pt x="2445246" y="256011"/>
                </a:lnTo>
                <a:lnTo>
                  <a:pt x="2440496" y="261573"/>
                </a:lnTo>
                <a:lnTo>
                  <a:pt x="2434819" y="266983"/>
                </a:lnTo>
                <a:lnTo>
                  <a:pt x="2472937" y="291468"/>
                </a:lnTo>
                <a:lnTo>
                  <a:pt x="2499034" y="317575"/>
                </a:lnTo>
                <a:lnTo>
                  <a:pt x="2513315" y="344667"/>
                </a:lnTo>
                <a:lnTo>
                  <a:pt x="2515986" y="372110"/>
                </a:lnTo>
                <a:lnTo>
                  <a:pt x="2507249" y="399266"/>
                </a:lnTo>
                <a:lnTo>
                  <a:pt x="2456374" y="450171"/>
                </a:lnTo>
                <a:lnTo>
                  <a:pt x="2414645" y="472649"/>
                </a:lnTo>
                <a:lnTo>
                  <a:pt x="2362327" y="492294"/>
                </a:lnTo>
                <a:lnTo>
                  <a:pt x="2320297" y="503786"/>
                </a:lnTo>
                <a:lnTo>
                  <a:pt x="2275188" y="512954"/>
                </a:lnTo>
                <a:lnTo>
                  <a:pt x="2227577" y="519698"/>
                </a:lnTo>
                <a:lnTo>
                  <a:pt x="2178038" y="523917"/>
                </a:lnTo>
                <a:lnTo>
                  <a:pt x="2170659" y="551525"/>
                </a:lnTo>
                <a:lnTo>
                  <a:pt x="2119062" y="600385"/>
                </a:lnTo>
                <a:lnTo>
                  <a:pt x="2077571" y="620542"/>
                </a:lnTo>
                <a:lnTo>
                  <a:pt x="2027438" y="637121"/>
                </a:lnTo>
                <a:lnTo>
                  <a:pt x="1970026" y="649576"/>
                </a:lnTo>
                <a:lnTo>
                  <a:pt x="1906699" y="657358"/>
                </a:lnTo>
                <a:lnTo>
                  <a:pt x="1838821" y="659921"/>
                </a:lnTo>
                <a:lnTo>
                  <a:pt x="1792610" y="658469"/>
                </a:lnTo>
                <a:lnTo>
                  <a:pt x="1747535" y="654468"/>
                </a:lnTo>
                <a:lnTo>
                  <a:pt x="1704224" y="647993"/>
                </a:lnTo>
                <a:lnTo>
                  <a:pt x="1663307" y="639119"/>
                </a:lnTo>
                <a:lnTo>
                  <a:pt x="1642410" y="661327"/>
                </a:lnTo>
                <a:lnTo>
                  <a:pt x="1580381" y="699590"/>
                </a:lnTo>
                <a:lnTo>
                  <a:pt x="1540764" y="715314"/>
                </a:lnTo>
                <a:lnTo>
                  <a:pt x="1496421" y="728544"/>
                </a:lnTo>
                <a:lnTo>
                  <a:pt x="1448111" y="739115"/>
                </a:lnTo>
                <a:lnTo>
                  <a:pt x="1396590" y="746861"/>
                </a:lnTo>
                <a:lnTo>
                  <a:pt x="1342617" y="751616"/>
                </a:lnTo>
                <a:lnTo>
                  <a:pt x="1286949" y="753216"/>
                </a:lnTo>
                <a:lnTo>
                  <a:pt x="1230343" y="751493"/>
                </a:lnTo>
                <a:lnTo>
                  <a:pt x="1173557" y="746281"/>
                </a:lnTo>
                <a:lnTo>
                  <a:pt x="1110718" y="736014"/>
                </a:lnTo>
                <a:lnTo>
                  <a:pt x="1053518" y="721608"/>
                </a:lnTo>
                <a:lnTo>
                  <a:pt x="1003159" y="703426"/>
                </a:lnTo>
                <a:lnTo>
                  <a:pt x="960844" y="681829"/>
                </a:lnTo>
                <a:lnTo>
                  <a:pt x="910758" y="692477"/>
                </a:lnTo>
                <a:lnTo>
                  <a:pt x="859001" y="700330"/>
                </a:lnTo>
                <a:lnTo>
                  <a:pt x="806150" y="705446"/>
                </a:lnTo>
                <a:lnTo>
                  <a:pt x="752783" y="707884"/>
                </a:lnTo>
                <a:lnTo>
                  <a:pt x="699478" y="707702"/>
                </a:lnTo>
                <a:lnTo>
                  <a:pt x="646812" y="704960"/>
                </a:lnTo>
                <a:lnTo>
                  <a:pt x="595362" y="699717"/>
                </a:lnTo>
                <a:lnTo>
                  <a:pt x="545706" y="692030"/>
                </a:lnTo>
                <a:lnTo>
                  <a:pt x="498422" y="681960"/>
                </a:lnTo>
                <a:lnTo>
                  <a:pt x="454087" y="669564"/>
                </a:lnTo>
                <a:lnTo>
                  <a:pt x="413279" y="654902"/>
                </a:lnTo>
                <a:lnTo>
                  <a:pt x="376574" y="638033"/>
                </a:lnTo>
                <a:lnTo>
                  <a:pt x="342951" y="617922"/>
                </a:lnTo>
                <a:lnTo>
                  <a:pt x="339814" y="615713"/>
                </a:lnTo>
                <a:lnTo>
                  <a:pt x="281272" y="615765"/>
                </a:lnTo>
                <a:lnTo>
                  <a:pt x="226024" y="610590"/>
                </a:lnTo>
                <a:lnTo>
                  <a:pt x="175761" y="600731"/>
                </a:lnTo>
                <a:lnTo>
                  <a:pt x="132171" y="586730"/>
                </a:lnTo>
                <a:lnTo>
                  <a:pt x="96945" y="569130"/>
                </a:lnTo>
                <a:lnTo>
                  <a:pt x="58344" y="525301"/>
                </a:lnTo>
                <a:lnTo>
                  <a:pt x="57919" y="502808"/>
                </a:lnTo>
                <a:lnTo>
                  <a:pt x="69304" y="481056"/>
                </a:lnTo>
                <a:lnTo>
                  <a:pt x="91891" y="460802"/>
                </a:lnTo>
                <a:lnTo>
                  <a:pt x="125070" y="442802"/>
                </a:lnTo>
                <a:lnTo>
                  <a:pt x="71650" y="425690"/>
                </a:lnTo>
                <a:lnTo>
                  <a:pt x="32424" y="404171"/>
                </a:lnTo>
                <a:lnTo>
                  <a:pt x="8254" y="379596"/>
                </a:lnTo>
                <a:lnTo>
                  <a:pt x="0" y="353316"/>
                </a:lnTo>
                <a:lnTo>
                  <a:pt x="8523" y="326682"/>
                </a:lnTo>
                <a:lnTo>
                  <a:pt x="70620" y="281581"/>
                </a:lnTo>
                <a:lnTo>
                  <a:pt x="116001" y="266280"/>
                </a:lnTo>
                <a:lnTo>
                  <a:pt x="168771" y="255687"/>
                </a:lnTo>
                <a:lnTo>
                  <a:pt x="226873" y="250346"/>
                </a:lnTo>
                <a:lnTo>
                  <a:pt x="228994" y="247997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55594" y="544129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821" y="20916"/>
                </a:moveTo>
                <a:lnTo>
                  <a:pt x="40178" y="29055"/>
                </a:lnTo>
                <a:lnTo>
                  <a:pt x="35696" y="35704"/>
                </a:lnTo>
                <a:lnTo>
                  <a:pt x="29048" y="40188"/>
                </a:lnTo>
                <a:lnTo>
                  <a:pt x="20904" y="41833"/>
                </a:lnTo>
                <a:lnTo>
                  <a:pt x="12767" y="40188"/>
                </a:lnTo>
                <a:lnTo>
                  <a:pt x="6122" y="35704"/>
                </a:lnTo>
                <a:lnTo>
                  <a:pt x="1642" y="29055"/>
                </a:lnTo>
                <a:lnTo>
                  <a:pt x="0" y="20916"/>
                </a:lnTo>
                <a:lnTo>
                  <a:pt x="1642" y="12778"/>
                </a:lnTo>
                <a:lnTo>
                  <a:pt x="6122" y="6129"/>
                </a:lnTo>
                <a:lnTo>
                  <a:pt x="12767" y="1644"/>
                </a:lnTo>
                <a:lnTo>
                  <a:pt x="20904" y="0"/>
                </a:lnTo>
                <a:lnTo>
                  <a:pt x="29048" y="1644"/>
                </a:lnTo>
                <a:lnTo>
                  <a:pt x="35696" y="6129"/>
                </a:lnTo>
                <a:lnTo>
                  <a:pt x="40178" y="12778"/>
                </a:lnTo>
                <a:lnTo>
                  <a:pt x="41821" y="20916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45315" y="5505896"/>
            <a:ext cx="92786" cy="92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72542" y="5600816"/>
            <a:ext cx="134620" cy="134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73723" y="6175587"/>
            <a:ext cx="147955" cy="13970"/>
          </a:xfrm>
          <a:custGeom>
            <a:avLst/>
            <a:gdLst/>
            <a:ahLst/>
            <a:cxnLst/>
            <a:rect l="l" t="t" r="r" b="b"/>
            <a:pathLst>
              <a:path w="147954" h="13970">
                <a:moveTo>
                  <a:pt x="147358" y="13893"/>
                </a:moveTo>
                <a:lnTo>
                  <a:pt x="108899" y="13917"/>
                </a:lnTo>
                <a:lnTo>
                  <a:pt x="71088" y="11571"/>
                </a:lnTo>
                <a:lnTo>
                  <a:pt x="34572" y="6912"/>
                </a:lnTo>
                <a:lnTo>
                  <a:pt x="0" y="0"/>
                </a:lnTo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86625" y="6341487"/>
            <a:ext cx="64769" cy="6985"/>
          </a:xfrm>
          <a:custGeom>
            <a:avLst/>
            <a:gdLst/>
            <a:ahLst/>
            <a:cxnLst/>
            <a:rect l="l" t="t" r="r" b="b"/>
            <a:pathLst>
              <a:path w="64770" h="6985">
                <a:moveTo>
                  <a:pt x="64477" y="0"/>
                </a:moveTo>
                <a:lnTo>
                  <a:pt x="48784" y="2304"/>
                </a:lnTo>
                <a:lnTo>
                  <a:pt x="32772" y="4183"/>
                </a:lnTo>
                <a:lnTo>
                  <a:pt x="16493" y="5631"/>
                </a:lnTo>
                <a:lnTo>
                  <a:pt x="0" y="6642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7803" y="6384197"/>
            <a:ext cx="39370" cy="30480"/>
          </a:xfrm>
          <a:custGeom>
            <a:avLst/>
            <a:gdLst/>
            <a:ahLst/>
            <a:cxnLst/>
            <a:rect l="l" t="t" r="r" b="b"/>
            <a:pathLst>
              <a:path w="39370" h="30479">
                <a:moveTo>
                  <a:pt x="38849" y="30327"/>
                </a:moveTo>
                <a:lnTo>
                  <a:pt x="27660" y="23067"/>
                </a:lnTo>
                <a:lnTo>
                  <a:pt x="17443" y="15582"/>
                </a:lnTo>
                <a:lnTo>
                  <a:pt x="8216" y="7889"/>
                </a:lnTo>
                <a:lnTo>
                  <a:pt x="0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09521" y="6338896"/>
            <a:ext cx="15875" cy="33655"/>
          </a:xfrm>
          <a:custGeom>
            <a:avLst/>
            <a:gdLst/>
            <a:ahLst/>
            <a:cxnLst/>
            <a:rect l="l" t="t" r="r" b="b"/>
            <a:pathLst>
              <a:path w="15875" h="33654">
                <a:moveTo>
                  <a:pt x="15506" y="0"/>
                </a:moveTo>
                <a:lnTo>
                  <a:pt x="13248" y="8438"/>
                </a:lnTo>
                <a:lnTo>
                  <a:pt x="9905" y="16808"/>
                </a:lnTo>
                <a:lnTo>
                  <a:pt x="5487" y="25092"/>
                </a:lnTo>
                <a:lnTo>
                  <a:pt x="0" y="33274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33460" y="6133308"/>
            <a:ext cx="189230" cy="124460"/>
          </a:xfrm>
          <a:custGeom>
            <a:avLst/>
            <a:gdLst/>
            <a:ahLst/>
            <a:cxnLst/>
            <a:rect l="l" t="t" r="r" b="b"/>
            <a:pathLst>
              <a:path w="189229" h="124460">
                <a:moveTo>
                  <a:pt x="0" y="0"/>
                </a:moveTo>
                <a:lnTo>
                  <a:pt x="64544" y="16746"/>
                </a:lnTo>
                <a:lnTo>
                  <a:pt x="117249" y="38554"/>
                </a:lnTo>
                <a:lnTo>
                  <a:pt x="156596" y="64424"/>
                </a:lnTo>
                <a:lnTo>
                  <a:pt x="181070" y="93359"/>
                </a:lnTo>
                <a:lnTo>
                  <a:pt x="189153" y="124358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95372" y="6000860"/>
            <a:ext cx="84455" cy="46990"/>
          </a:xfrm>
          <a:custGeom>
            <a:avLst/>
            <a:gdLst/>
            <a:ahLst/>
            <a:cxnLst/>
            <a:rect l="l" t="t" r="r" b="b"/>
            <a:pathLst>
              <a:path w="84454" h="46989">
                <a:moveTo>
                  <a:pt x="84226" y="0"/>
                </a:moveTo>
                <a:lnTo>
                  <a:pt x="68233" y="13096"/>
                </a:lnTo>
                <a:lnTo>
                  <a:pt x="48723" y="25312"/>
                </a:lnTo>
                <a:lnTo>
                  <a:pt x="25908" y="36531"/>
                </a:lnTo>
                <a:lnTo>
                  <a:pt x="0" y="46634"/>
                </a:lnTo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77503" y="5827848"/>
            <a:ext cx="5080" cy="22225"/>
          </a:xfrm>
          <a:custGeom>
            <a:avLst/>
            <a:gdLst/>
            <a:ahLst/>
            <a:cxnLst/>
            <a:rect l="l" t="t" r="r" b="b"/>
            <a:pathLst>
              <a:path w="5079" h="22225">
                <a:moveTo>
                  <a:pt x="0" y="0"/>
                </a:moveTo>
                <a:lnTo>
                  <a:pt x="3213" y="7264"/>
                </a:lnTo>
                <a:lnTo>
                  <a:pt x="4699" y="14643"/>
                </a:lnTo>
                <a:lnTo>
                  <a:pt x="4445" y="22021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39632" y="5774076"/>
            <a:ext cx="43180" cy="28575"/>
          </a:xfrm>
          <a:custGeom>
            <a:avLst/>
            <a:gdLst/>
            <a:ahLst/>
            <a:cxnLst/>
            <a:rect l="l" t="t" r="r" b="b"/>
            <a:pathLst>
              <a:path w="43179" h="28575">
                <a:moveTo>
                  <a:pt x="0" y="28079"/>
                </a:moveTo>
                <a:lnTo>
                  <a:pt x="8889" y="20597"/>
                </a:lnTo>
                <a:lnTo>
                  <a:pt x="19070" y="13406"/>
                </a:lnTo>
                <a:lnTo>
                  <a:pt x="30502" y="6532"/>
                </a:lnTo>
                <a:lnTo>
                  <a:pt x="43141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36090" y="5791323"/>
            <a:ext cx="20955" cy="24765"/>
          </a:xfrm>
          <a:custGeom>
            <a:avLst/>
            <a:gdLst/>
            <a:ahLst/>
            <a:cxnLst/>
            <a:rect l="l" t="t" r="r" b="b"/>
            <a:pathLst>
              <a:path w="20954" h="24764">
                <a:moveTo>
                  <a:pt x="0" y="24218"/>
                </a:moveTo>
                <a:lnTo>
                  <a:pt x="3828" y="17973"/>
                </a:lnTo>
                <a:lnTo>
                  <a:pt x="8597" y="11842"/>
                </a:lnTo>
                <a:lnTo>
                  <a:pt x="14291" y="5845"/>
                </a:lnTo>
                <a:lnTo>
                  <a:pt x="20891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62494" y="5823771"/>
            <a:ext cx="76200" cy="23495"/>
          </a:xfrm>
          <a:custGeom>
            <a:avLst/>
            <a:gdLst/>
            <a:ahLst/>
            <a:cxnLst/>
            <a:rect l="l" t="t" r="r" b="b"/>
            <a:pathLst>
              <a:path w="76200" h="23495">
                <a:moveTo>
                  <a:pt x="0" y="0"/>
                </a:moveTo>
                <a:lnTo>
                  <a:pt x="20191" y="5162"/>
                </a:lnTo>
                <a:lnTo>
                  <a:pt x="39560" y="10809"/>
                </a:lnTo>
                <a:lnTo>
                  <a:pt x="58053" y="16925"/>
                </a:lnTo>
                <a:lnTo>
                  <a:pt x="75615" y="23494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74954" y="5983728"/>
            <a:ext cx="13335" cy="24765"/>
          </a:xfrm>
          <a:custGeom>
            <a:avLst/>
            <a:gdLst/>
            <a:ahLst/>
            <a:cxnLst/>
            <a:rect l="l" t="t" r="r" b="b"/>
            <a:pathLst>
              <a:path w="13335" h="24764">
                <a:moveTo>
                  <a:pt x="13195" y="24714"/>
                </a:moveTo>
                <a:lnTo>
                  <a:pt x="9002" y="18621"/>
                </a:lnTo>
                <a:lnTo>
                  <a:pt x="5402" y="12466"/>
                </a:lnTo>
                <a:lnTo>
                  <a:pt x="2399" y="6256"/>
                </a:lnTo>
                <a:lnTo>
                  <a:pt x="0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652433" y="5823756"/>
            <a:ext cx="14052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Palatino Linotype"/>
                <a:cs typeface="Palatino Linotype"/>
              </a:rPr>
              <a:t>Pseudo </a:t>
            </a:r>
            <a:r>
              <a:rPr dirty="0" sz="1600" spc="-5">
                <a:latin typeface="Palatino Linotype"/>
                <a:cs typeface="Palatino Linotype"/>
              </a:rPr>
              <a:t>code</a:t>
            </a:r>
            <a:r>
              <a:rPr dirty="0" sz="1600" spc="-50">
                <a:latin typeface="Palatino Linotype"/>
                <a:cs typeface="Palatino Linotype"/>
              </a:rPr>
              <a:t> </a:t>
            </a:r>
            <a:r>
              <a:rPr dirty="0" sz="1600" spc="-5">
                <a:latin typeface="Palatino Linotype"/>
                <a:cs typeface="Palatino Linotype"/>
              </a:rPr>
              <a:t>in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Palatino Linotype"/>
                <a:cs typeface="Palatino Linotype"/>
              </a:rPr>
              <a:t>p.129</a:t>
            </a:r>
            <a:r>
              <a:rPr dirty="0" sz="1600" spc="-45">
                <a:latin typeface="Palatino Linotype"/>
                <a:cs typeface="Palatino Linotype"/>
              </a:rPr>
              <a:t> </a:t>
            </a:r>
            <a:r>
              <a:rPr dirty="0" sz="1600" spc="-5">
                <a:latin typeface="Palatino Linotype"/>
                <a:cs typeface="Palatino Linotype"/>
              </a:rPr>
              <a:t>[Baase01]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072" y="384047"/>
            <a:ext cx="875080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042" y="532767"/>
            <a:ext cx="7950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Balanced Binary </a:t>
            </a:r>
            <a:r>
              <a:rPr dirty="0"/>
              <a:t>Search</a:t>
            </a:r>
            <a:r>
              <a:rPr dirty="0" spc="-30"/>
              <a:t> </a:t>
            </a:r>
            <a:r>
              <a:rPr dirty="0" spc="-90"/>
              <a:t>Tree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6529070" cy="344106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Binary search tree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(BST)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Definitions and basic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operations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Definition of Red-Black </a:t>
            </a:r>
            <a:r>
              <a:rPr dirty="0" sz="3000" spc="-60" b="1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 (RBT)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Black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height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RBT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operations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Insertion into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red-black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Deletion from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red-black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4" y="384047"/>
            <a:ext cx="884834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74" y="532767"/>
            <a:ext cx="80486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Binary </a:t>
            </a:r>
            <a:r>
              <a:rPr dirty="0"/>
              <a:t>Search </a:t>
            </a:r>
            <a:r>
              <a:rPr dirty="0" spc="-90"/>
              <a:t>Tree</a:t>
            </a:r>
            <a:r>
              <a:rPr dirty="0" spc="-50"/>
              <a:t> </a:t>
            </a:r>
            <a:r>
              <a:rPr dirty="0" spc="-5"/>
              <a:t>Revisited</a:t>
            </a:r>
          </a:p>
        </p:txBody>
      </p:sp>
      <p:sp>
        <p:nvSpPr>
          <p:cNvPr id="4" name="object 4"/>
          <p:cNvSpPr/>
          <p:nvPr/>
        </p:nvSpPr>
        <p:spPr>
          <a:xfrm>
            <a:off x="294132" y="4572000"/>
            <a:ext cx="2164079" cy="498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4749" y="4599432"/>
            <a:ext cx="1746218" cy="403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0725" y="4700396"/>
            <a:ext cx="129349" cy="2019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1376" y="4700396"/>
            <a:ext cx="64668" cy="2019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4756" y="4599432"/>
            <a:ext cx="1746250" cy="403860"/>
          </a:xfrm>
          <a:custGeom>
            <a:avLst/>
            <a:gdLst/>
            <a:ahLst/>
            <a:cxnLst/>
            <a:rect l="l" t="t" r="r" b="b"/>
            <a:pathLst>
              <a:path w="1746250" h="403860">
                <a:moveTo>
                  <a:pt x="1228813" y="0"/>
                </a:moveTo>
                <a:lnTo>
                  <a:pt x="1228813" y="100965"/>
                </a:lnTo>
                <a:lnTo>
                  <a:pt x="0" y="100965"/>
                </a:lnTo>
                <a:lnTo>
                  <a:pt x="0" y="302895"/>
                </a:lnTo>
                <a:lnTo>
                  <a:pt x="1228813" y="302895"/>
                </a:lnTo>
                <a:lnTo>
                  <a:pt x="1228813" y="403860"/>
                </a:lnTo>
                <a:lnTo>
                  <a:pt x="1746211" y="201930"/>
                </a:lnTo>
                <a:lnTo>
                  <a:pt x="1228813" y="0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0725" y="4700396"/>
            <a:ext cx="129539" cy="201930"/>
          </a:xfrm>
          <a:custGeom>
            <a:avLst/>
            <a:gdLst/>
            <a:ahLst/>
            <a:cxnLst/>
            <a:rect l="l" t="t" r="r" b="b"/>
            <a:pathLst>
              <a:path w="129540" h="201929">
                <a:moveTo>
                  <a:pt x="0" y="201929"/>
                </a:moveTo>
                <a:lnTo>
                  <a:pt x="129349" y="201929"/>
                </a:lnTo>
                <a:lnTo>
                  <a:pt x="129349" y="0"/>
                </a:lnTo>
                <a:lnTo>
                  <a:pt x="0" y="0"/>
                </a:lnTo>
                <a:lnTo>
                  <a:pt x="0" y="201929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1375" y="4700396"/>
            <a:ext cx="64769" cy="201930"/>
          </a:xfrm>
          <a:custGeom>
            <a:avLst/>
            <a:gdLst/>
            <a:ahLst/>
            <a:cxnLst/>
            <a:rect l="l" t="t" r="r" b="b"/>
            <a:pathLst>
              <a:path w="64770" h="201929">
                <a:moveTo>
                  <a:pt x="0" y="201929"/>
                </a:moveTo>
                <a:lnTo>
                  <a:pt x="64668" y="201929"/>
                </a:lnTo>
                <a:lnTo>
                  <a:pt x="64668" y="0"/>
                </a:lnTo>
                <a:lnTo>
                  <a:pt x="0" y="0"/>
                </a:lnTo>
                <a:lnTo>
                  <a:pt x="0" y="201929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77305" y="1943861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6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6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2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73446" y="2754629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69">
                <a:moveTo>
                  <a:pt x="0" y="216408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8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6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11215" y="196545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0941" y="277652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73305" y="2348483"/>
            <a:ext cx="194945" cy="350520"/>
          </a:xfrm>
          <a:custGeom>
            <a:avLst/>
            <a:gdLst/>
            <a:ahLst/>
            <a:cxnLst/>
            <a:rect l="l" t="t" r="r" b="b"/>
            <a:pathLst>
              <a:path w="194945" h="350519">
                <a:moveTo>
                  <a:pt x="194678" y="0"/>
                </a:moveTo>
                <a:lnTo>
                  <a:pt x="0" y="3498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42437" y="2668756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3746" y="0"/>
                </a:moveTo>
                <a:lnTo>
                  <a:pt x="0" y="85115"/>
                </a:lnTo>
                <a:lnTo>
                  <a:pt x="70332" y="37045"/>
                </a:lnTo>
                <a:lnTo>
                  <a:pt x="3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37047" y="333908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6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6" y="179831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2" y="89915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37047" y="333908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89915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2" y="89915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6" y="179831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86628" y="333908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6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6" y="179831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2" y="89915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86628" y="333908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89915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2" y="89915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6" y="179831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49303" y="3113532"/>
            <a:ext cx="67945" cy="167005"/>
          </a:xfrm>
          <a:custGeom>
            <a:avLst/>
            <a:gdLst/>
            <a:ahLst/>
            <a:cxnLst/>
            <a:rect l="l" t="t" r="r" b="b"/>
            <a:pathLst>
              <a:path w="67945" h="167004">
                <a:moveTo>
                  <a:pt x="67576" y="0"/>
                </a:moveTo>
                <a:lnTo>
                  <a:pt x="0" y="166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18756" y="3254152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0" y="0"/>
                </a:moveTo>
                <a:lnTo>
                  <a:pt x="6680" y="84937"/>
                </a:lnTo>
                <a:lnTo>
                  <a:pt x="70624" y="28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42432" y="3159251"/>
            <a:ext cx="61594" cy="123189"/>
          </a:xfrm>
          <a:custGeom>
            <a:avLst/>
            <a:gdLst/>
            <a:ahLst/>
            <a:cxnLst/>
            <a:rect l="l" t="t" r="r" b="b"/>
            <a:pathLst>
              <a:path w="61595" h="123189">
                <a:moveTo>
                  <a:pt x="0" y="0"/>
                </a:moveTo>
                <a:lnTo>
                  <a:pt x="61518" y="123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64190" y="3253889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68160" y="0"/>
                </a:moveTo>
                <a:lnTo>
                  <a:pt x="0" y="34074"/>
                </a:lnTo>
                <a:lnTo>
                  <a:pt x="68160" y="85191"/>
                </a:lnTo>
                <a:lnTo>
                  <a:pt x="68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09766" y="4194809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541453" y="421652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3076" y="4593082"/>
            <a:ext cx="236474" cy="3705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93457" y="5004053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171690" y="498170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99604" y="559003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9916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6" y="179832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2" y="89916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99604" y="559003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2" y="89916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6" y="179832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54011" y="5403850"/>
            <a:ext cx="236474" cy="3705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08164" y="5410200"/>
            <a:ext cx="97790" cy="129539"/>
          </a:xfrm>
          <a:custGeom>
            <a:avLst/>
            <a:gdLst/>
            <a:ahLst/>
            <a:cxnLst/>
            <a:rect l="l" t="t" r="r" b="b"/>
            <a:pathLst>
              <a:path w="97790" h="129539">
                <a:moveTo>
                  <a:pt x="0" y="0"/>
                </a:moveTo>
                <a:lnTo>
                  <a:pt x="97396" y="1291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67504" y="5506252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4" h="83820">
                <a:moveTo>
                  <a:pt x="60832" y="0"/>
                </a:moveTo>
                <a:lnTo>
                  <a:pt x="0" y="45885"/>
                </a:lnTo>
                <a:lnTo>
                  <a:pt x="76301" y="83781"/>
                </a:lnTo>
                <a:lnTo>
                  <a:pt x="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14309" y="266471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846378" y="268617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80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54594" y="3069335"/>
            <a:ext cx="194945" cy="348615"/>
          </a:xfrm>
          <a:custGeom>
            <a:avLst/>
            <a:gdLst/>
            <a:ahLst/>
            <a:cxnLst/>
            <a:rect l="l" t="t" r="r" b="b"/>
            <a:pathLst>
              <a:path w="194945" h="348614">
                <a:moveTo>
                  <a:pt x="194589" y="0"/>
                </a:moveTo>
                <a:lnTo>
                  <a:pt x="0" y="3484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23633" y="3388090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4" h="85725">
                <a:moveTo>
                  <a:pt x="3886" y="0"/>
                </a:moveTo>
                <a:lnTo>
                  <a:pt x="0" y="85102"/>
                </a:lnTo>
                <a:lnTo>
                  <a:pt x="70421" y="37147"/>
                </a:lnTo>
                <a:lnTo>
                  <a:pt x="3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53121" y="34297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486015" y="340690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5673" y="3782314"/>
            <a:ext cx="279146" cy="3279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21814" y="189966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76777" y="2576322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6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6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2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87546" y="3294126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8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8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6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17114" y="338556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355214" y="192100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29588" y="273055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09264" y="259735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48991" y="340690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20642" y="327187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80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26435" y="2214372"/>
            <a:ext cx="446405" cy="365760"/>
          </a:xfrm>
          <a:custGeom>
            <a:avLst/>
            <a:gdLst/>
            <a:ahLst/>
            <a:cxnLst/>
            <a:rect l="l" t="t" r="r" b="b"/>
            <a:pathLst>
              <a:path w="446405" h="365760">
                <a:moveTo>
                  <a:pt x="0" y="0"/>
                </a:moveTo>
                <a:lnTo>
                  <a:pt x="446163" y="365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38643" y="2542007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5">
                <a:moveTo>
                  <a:pt x="48260" y="0"/>
                </a:moveTo>
                <a:lnTo>
                  <a:pt x="0" y="58966"/>
                </a:lnTo>
                <a:lnTo>
                  <a:pt x="83096" y="77749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16973" y="2979420"/>
            <a:ext cx="194945" cy="350520"/>
          </a:xfrm>
          <a:custGeom>
            <a:avLst/>
            <a:gdLst/>
            <a:ahLst/>
            <a:cxnLst/>
            <a:rect l="l" t="t" r="r" b="b"/>
            <a:pathLst>
              <a:path w="194945" h="350520">
                <a:moveTo>
                  <a:pt x="194678" y="0"/>
                </a:moveTo>
                <a:lnTo>
                  <a:pt x="0" y="3498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86103" y="3299692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3746" y="0"/>
                </a:moveTo>
                <a:lnTo>
                  <a:pt x="0" y="85115"/>
                </a:lnTo>
                <a:lnTo>
                  <a:pt x="70332" y="37045"/>
                </a:lnTo>
                <a:lnTo>
                  <a:pt x="3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35679" y="2889504"/>
            <a:ext cx="448309" cy="407034"/>
          </a:xfrm>
          <a:custGeom>
            <a:avLst/>
            <a:gdLst/>
            <a:ahLst/>
            <a:cxnLst/>
            <a:rect l="l" t="t" r="r" b="b"/>
            <a:pathLst>
              <a:path w="448310" h="407035">
                <a:moveTo>
                  <a:pt x="0" y="0"/>
                </a:moveTo>
                <a:lnTo>
                  <a:pt x="448284" y="406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48949" y="3259656"/>
            <a:ext cx="82550" cy="80010"/>
          </a:xfrm>
          <a:custGeom>
            <a:avLst/>
            <a:gdLst/>
            <a:ahLst/>
            <a:cxnLst/>
            <a:rect l="l" t="t" r="r" b="b"/>
            <a:pathLst>
              <a:path w="82550" h="80010">
                <a:moveTo>
                  <a:pt x="51219" y="0"/>
                </a:moveTo>
                <a:lnTo>
                  <a:pt x="0" y="56426"/>
                </a:lnTo>
                <a:lnTo>
                  <a:pt x="82029" y="79425"/>
                </a:lnTo>
                <a:lnTo>
                  <a:pt x="51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430267" y="3784091"/>
            <a:ext cx="188976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30423" y="3963923"/>
            <a:ext cx="188976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71444" y="3919728"/>
            <a:ext cx="188976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197102" y="2754629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69" h="433069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57655" y="3107182"/>
            <a:ext cx="190753" cy="4163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99029" y="3788664"/>
            <a:ext cx="61594" cy="123189"/>
          </a:xfrm>
          <a:custGeom>
            <a:avLst/>
            <a:gdLst/>
            <a:ahLst/>
            <a:cxnLst/>
            <a:rect l="l" t="t" r="r" b="b"/>
            <a:pathLst>
              <a:path w="61594" h="123189">
                <a:moveTo>
                  <a:pt x="61518" y="0"/>
                </a:moveTo>
                <a:lnTo>
                  <a:pt x="0" y="123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70628" y="3883301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80" h="85725">
                <a:moveTo>
                  <a:pt x="0" y="0"/>
                </a:moveTo>
                <a:lnTo>
                  <a:pt x="0" y="85191"/>
                </a:lnTo>
                <a:lnTo>
                  <a:pt x="68160" y="34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86100" y="3788664"/>
            <a:ext cx="61594" cy="123189"/>
          </a:xfrm>
          <a:custGeom>
            <a:avLst/>
            <a:gdLst/>
            <a:ahLst/>
            <a:cxnLst/>
            <a:rect l="l" t="t" r="r" b="b"/>
            <a:pathLst>
              <a:path w="61594" h="123189">
                <a:moveTo>
                  <a:pt x="0" y="0"/>
                </a:moveTo>
                <a:lnTo>
                  <a:pt x="61518" y="123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07858" y="3883301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80" h="85725">
                <a:moveTo>
                  <a:pt x="68160" y="0"/>
                </a:moveTo>
                <a:lnTo>
                  <a:pt x="0" y="34074"/>
                </a:lnTo>
                <a:lnTo>
                  <a:pt x="68160" y="85191"/>
                </a:lnTo>
                <a:lnTo>
                  <a:pt x="68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28038" y="338404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905952" y="336086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234183" y="3968496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5" h="181610">
                <a:moveTo>
                  <a:pt x="89154" y="0"/>
                </a:moveTo>
                <a:lnTo>
                  <a:pt x="54451" y="7126"/>
                </a:lnTo>
                <a:lnTo>
                  <a:pt x="26112" y="26560"/>
                </a:lnTo>
                <a:lnTo>
                  <a:pt x="7006" y="55383"/>
                </a:lnTo>
                <a:lnTo>
                  <a:pt x="0" y="90677"/>
                </a:lnTo>
                <a:lnTo>
                  <a:pt x="7006" y="125972"/>
                </a:lnTo>
                <a:lnTo>
                  <a:pt x="26112" y="154795"/>
                </a:lnTo>
                <a:lnTo>
                  <a:pt x="54451" y="174229"/>
                </a:lnTo>
                <a:lnTo>
                  <a:pt x="89154" y="181355"/>
                </a:lnTo>
                <a:lnTo>
                  <a:pt x="123856" y="174229"/>
                </a:lnTo>
                <a:lnTo>
                  <a:pt x="152195" y="154795"/>
                </a:lnTo>
                <a:lnTo>
                  <a:pt x="171301" y="125972"/>
                </a:lnTo>
                <a:lnTo>
                  <a:pt x="178308" y="90677"/>
                </a:lnTo>
                <a:lnTo>
                  <a:pt x="171301" y="55383"/>
                </a:lnTo>
                <a:lnTo>
                  <a:pt x="152195" y="26560"/>
                </a:lnTo>
                <a:lnTo>
                  <a:pt x="123856" y="7126"/>
                </a:lnTo>
                <a:lnTo>
                  <a:pt x="89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234183" y="3968496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5" h="181610">
                <a:moveTo>
                  <a:pt x="0" y="90677"/>
                </a:moveTo>
                <a:lnTo>
                  <a:pt x="7006" y="55383"/>
                </a:lnTo>
                <a:lnTo>
                  <a:pt x="26112" y="26560"/>
                </a:lnTo>
                <a:lnTo>
                  <a:pt x="54451" y="7126"/>
                </a:lnTo>
                <a:lnTo>
                  <a:pt x="89154" y="0"/>
                </a:lnTo>
                <a:lnTo>
                  <a:pt x="123856" y="7126"/>
                </a:lnTo>
                <a:lnTo>
                  <a:pt x="152195" y="26560"/>
                </a:lnTo>
                <a:lnTo>
                  <a:pt x="171301" y="55383"/>
                </a:lnTo>
                <a:lnTo>
                  <a:pt x="178308" y="90677"/>
                </a:lnTo>
                <a:lnTo>
                  <a:pt x="171301" y="125972"/>
                </a:lnTo>
                <a:lnTo>
                  <a:pt x="152195" y="154795"/>
                </a:lnTo>
                <a:lnTo>
                  <a:pt x="123856" y="174229"/>
                </a:lnTo>
                <a:lnTo>
                  <a:pt x="89154" y="181355"/>
                </a:lnTo>
                <a:lnTo>
                  <a:pt x="54451" y="174229"/>
                </a:lnTo>
                <a:lnTo>
                  <a:pt x="26112" y="154795"/>
                </a:lnTo>
                <a:lnTo>
                  <a:pt x="7006" y="125972"/>
                </a:lnTo>
                <a:lnTo>
                  <a:pt x="0" y="906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87067" y="3782314"/>
            <a:ext cx="236474" cy="3721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142744" y="3788664"/>
            <a:ext cx="97790" cy="129539"/>
          </a:xfrm>
          <a:custGeom>
            <a:avLst/>
            <a:gdLst/>
            <a:ahLst/>
            <a:cxnLst/>
            <a:rect l="l" t="t" r="r" b="b"/>
            <a:pathLst>
              <a:path w="97789" h="129539">
                <a:moveTo>
                  <a:pt x="0" y="0"/>
                </a:moveTo>
                <a:lnTo>
                  <a:pt x="97396" y="1291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202083" y="388471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832" y="0"/>
                </a:moveTo>
                <a:lnTo>
                  <a:pt x="0" y="45885"/>
                </a:lnTo>
                <a:lnTo>
                  <a:pt x="76301" y="83781"/>
                </a:lnTo>
                <a:lnTo>
                  <a:pt x="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346447" y="3654552"/>
            <a:ext cx="90805" cy="89535"/>
          </a:xfrm>
          <a:custGeom>
            <a:avLst/>
            <a:gdLst/>
            <a:ahLst/>
            <a:cxnLst/>
            <a:rect l="l" t="t" r="r" b="b"/>
            <a:pathLst>
              <a:path w="90804" h="89535">
                <a:moveTo>
                  <a:pt x="0" y="0"/>
                </a:moveTo>
                <a:lnTo>
                  <a:pt x="90487" y="89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401108" y="37079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53581" y="0"/>
                </a:moveTo>
                <a:lnTo>
                  <a:pt x="0" y="54178"/>
                </a:lnTo>
                <a:lnTo>
                  <a:pt x="80975" y="80670"/>
                </a:lnTo>
                <a:lnTo>
                  <a:pt x="53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09369" y="2302764"/>
            <a:ext cx="713740" cy="504825"/>
          </a:xfrm>
          <a:custGeom>
            <a:avLst/>
            <a:gdLst/>
            <a:ahLst/>
            <a:cxnLst/>
            <a:rect l="l" t="t" r="r" b="b"/>
            <a:pathLst>
              <a:path w="713739" h="504825">
                <a:moveTo>
                  <a:pt x="713206" y="0"/>
                </a:moveTo>
                <a:lnTo>
                  <a:pt x="0" y="5043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557533" y="2768677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5" h="75564">
                <a:moveTo>
                  <a:pt x="40208" y="0"/>
                </a:moveTo>
                <a:lnTo>
                  <a:pt x="0" y="75107"/>
                </a:lnTo>
                <a:lnTo>
                  <a:pt x="84213" y="62217"/>
                </a:lnTo>
                <a:lnTo>
                  <a:pt x="40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57527" y="3115055"/>
            <a:ext cx="310515" cy="272415"/>
          </a:xfrm>
          <a:custGeom>
            <a:avLst/>
            <a:gdLst/>
            <a:ahLst/>
            <a:cxnLst/>
            <a:rect l="l" t="t" r="r" b="b"/>
            <a:pathLst>
              <a:path w="310514" h="272414">
                <a:moveTo>
                  <a:pt x="0" y="0"/>
                </a:moveTo>
                <a:lnTo>
                  <a:pt x="310388" y="272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833257" y="3350117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50228" y="0"/>
                </a:moveTo>
                <a:lnTo>
                  <a:pt x="0" y="57302"/>
                </a:lnTo>
                <a:lnTo>
                  <a:pt x="82410" y="78879"/>
                </a:lnTo>
                <a:lnTo>
                  <a:pt x="50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02379" y="3692397"/>
            <a:ext cx="280670" cy="3721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81928" y="2214372"/>
            <a:ext cx="1471295" cy="561340"/>
          </a:xfrm>
          <a:custGeom>
            <a:avLst/>
            <a:gdLst/>
            <a:ahLst/>
            <a:cxnLst/>
            <a:rect l="l" t="t" r="r" b="b"/>
            <a:pathLst>
              <a:path w="1471295" h="561339">
                <a:moveTo>
                  <a:pt x="0" y="0"/>
                </a:moveTo>
                <a:lnTo>
                  <a:pt x="1470761" y="561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727246" y="2735304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90" h="71755">
                <a:moveTo>
                  <a:pt x="27165" y="0"/>
                </a:moveTo>
                <a:lnTo>
                  <a:pt x="0" y="71196"/>
                </a:lnTo>
                <a:lnTo>
                  <a:pt x="84772" y="62763"/>
                </a:lnTo>
                <a:lnTo>
                  <a:pt x="27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915670" y="3788664"/>
            <a:ext cx="538480" cy="454659"/>
          </a:xfrm>
          <a:custGeom>
            <a:avLst/>
            <a:gdLst/>
            <a:ahLst/>
            <a:cxnLst/>
            <a:rect l="l" t="t" r="r" b="b"/>
            <a:pathLst>
              <a:path w="538479" h="454660">
                <a:moveTo>
                  <a:pt x="538213" y="0"/>
                </a:moveTo>
                <a:lnTo>
                  <a:pt x="0" y="4543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67149" y="4205695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4" h="78739">
                <a:moveTo>
                  <a:pt x="33642" y="0"/>
                </a:moveTo>
                <a:lnTo>
                  <a:pt x="0" y="78270"/>
                </a:lnTo>
                <a:lnTo>
                  <a:pt x="82791" y="58229"/>
                </a:lnTo>
                <a:lnTo>
                  <a:pt x="33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867143" y="4599432"/>
            <a:ext cx="279400" cy="399415"/>
          </a:xfrm>
          <a:custGeom>
            <a:avLst/>
            <a:gdLst/>
            <a:ahLst/>
            <a:cxnLst/>
            <a:rect l="l" t="t" r="r" b="b"/>
            <a:pathLst>
              <a:path w="279400" h="399414">
                <a:moveTo>
                  <a:pt x="0" y="0"/>
                </a:moveTo>
                <a:lnTo>
                  <a:pt x="279082" y="399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107722" y="4966255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62445" y="0"/>
                </a:moveTo>
                <a:lnTo>
                  <a:pt x="0" y="43662"/>
                </a:lnTo>
                <a:lnTo>
                  <a:pt x="74891" y="84277"/>
                </a:lnTo>
                <a:lnTo>
                  <a:pt x="62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585902" y="1612199"/>
            <a:ext cx="1555115" cy="7023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15">
                <a:latin typeface="Calibri"/>
                <a:cs typeface="Calibri"/>
              </a:rPr>
              <a:t>Poor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balancing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>
                <a:latin typeface="Symbol"/>
                <a:cs typeface="Symbol"/>
              </a:rPr>
              <a:t>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52044" y="5501640"/>
            <a:ext cx="5893306" cy="8412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06324" y="5483352"/>
            <a:ext cx="5967983" cy="912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448818" y="5445759"/>
            <a:ext cx="5852160" cy="800100"/>
          </a:xfrm>
          <a:prstGeom prst="rect">
            <a:avLst/>
          </a:prstGeom>
          <a:solidFill>
            <a:srgbClr val="FFFF99"/>
          </a:solidFill>
          <a:ln w="12700">
            <a:solidFill>
              <a:srgbClr val="FF99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218440" indent="-127635">
              <a:lnSpc>
                <a:spcPct val="100000"/>
              </a:lnSpc>
              <a:spcBef>
                <a:spcPts val="225"/>
              </a:spcBef>
              <a:buSzPct val="95000"/>
              <a:buChar char="•"/>
              <a:tabLst>
                <a:tab pos="219075" algn="l"/>
              </a:tabLst>
            </a:pPr>
            <a:r>
              <a:rPr dirty="0" sz="2000" spc="-10">
                <a:latin typeface="Calibri"/>
                <a:cs typeface="Calibri"/>
              </a:rPr>
              <a:t>Each </a:t>
            </a:r>
            <a:r>
              <a:rPr dirty="0" sz="2000">
                <a:latin typeface="Calibri"/>
                <a:cs typeface="Calibri"/>
              </a:rPr>
              <a:t>node has a </a:t>
            </a:r>
            <a:r>
              <a:rPr dirty="0" sz="2000" spc="-55">
                <a:latin typeface="Calibri"/>
                <a:cs typeface="Calibri"/>
              </a:rPr>
              <a:t>key, </a:t>
            </a:r>
            <a:r>
              <a:rPr dirty="0" sz="2000" spc="-5">
                <a:latin typeface="Calibri"/>
                <a:cs typeface="Calibri"/>
              </a:rPr>
              <a:t>belonging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linear </a:t>
            </a:r>
            <a:r>
              <a:rPr dirty="0" sz="2000" spc="-10">
                <a:latin typeface="Calibri"/>
                <a:cs typeface="Calibri"/>
              </a:rPr>
              <a:t>ordered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218440" indent="-127635">
              <a:lnSpc>
                <a:spcPct val="100000"/>
              </a:lnSpc>
              <a:spcBef>
                <a:spcPts val="480"/>
              </a:spcBef>
              <a:buSzPct val="95000"/>
              <a:buChar char="•"/>
              <a:tabLst>
                <a:tab pos="219075" algn="l"/>
              </a:tabLst>
            </a:pP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inorder </a:t>
            </a:r>
            <a:r>
              <a:rPr dirty="0" sz="2000" spc="-20">
                <a:latin typeface="Calibri"/>
                <a:cs typeface="Calibri"/>
              </a:rPr>
              <a:t>traversal </a:t>
            </a:r>
            <a:r>
              <a:rPr dirty="0" sz="2000" spc="-5">
                <a:latin typeface="Calibri"/>
                <a:cs typeface="Calibri"/>
              </a:rPr>
              <a:t>produces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sorted list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keys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04926" y="4149852"/>
            <a:ext cx="0" cy="1035050"/>
          </a:xfrm>
          <a:custGeom>
            <a:avLst/>
            <a:gdLst/>
            <a:ahLst/>
            <a:cxnLst/>
            <a:rect l="l" t="t" r="r" b="b"/>
            <a:pathLst>
              <a:path w="0" h="1035050">
                <a:moveTo>
                  <a:pt x="0" y="0"/>
                </a:moveTo>
                <a:lnTo>
                  <a:pt x="0" y="10347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36675" y="4149852"/>
            <a:ext cx="0" cy="1035050"/>
          </a:xfrm>
          <a:custGeom>
            <a:avLst/>
            <a:gdLst/>
            <a:ahLst/>
            <a:cxnLst/>
            <a:rect l="l" t="t" r="r" b="b"/>
            <a:pathLst>
              <a:path w="0" h="1035050">
                <a:moveTo>
                  <a:pt x="0" y="0"/>
                </a:moveTo>
                <a:lnTo>
                  <a:pt x="0" y="10347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68425" y="4149852"/>
            <a:ext cx="0" cy="1035050"/>
          </a:xfrm>
          <a:custGeom>
            <a:avLst/>
            <a:gdLst/>
            <a:ahLst/>
            <a:cxnLst/>
            <a:rect l="l" t="t" r="r" b="b"/>
            <a:pathLst>
              <a:path w="0" h="1035050">
                <a:moveTo>
                  <a:pt x="0" y="0"/>
                </a:moveTo>
                <a:lnTo>
                  <a:pt x="0" y="10347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2490152" y="4308538"/>
            <a:ext cx="229235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2F5897"/>
                </a:solidFill>
                <a:latin typeface="Times New Roman"/>
                <a:cs typeface="Times New Roman"/>
              </a:rPr>
              <a:t>In a properly drawn  </a:t>
            </a:r>
            <a:r>
              <a:rPr dirty="0" sz="2000" spc="-5" b="1" i="1">
                <a:solidFill>
                  <a:srgbClr val="2F5897"/>
                </a:solidFill>
                <a:latin typeface="Times New Roman"/>
                <a:cs typeface="Times New Roman"/>
              </a:rPr>
              <a:t>tree, </a:t>
            </a:r>
            <a:r>
              <a:rPr dirty="0" sz="2000" b="1" i="1">
                <a:solidFill>
                  <a:srgbClr val="2F5897"/>
                </a:solidFill>
                <a:latin typeface="Times New Roman"/>
                <a:cs typeface="Times New Roman"/>
              </a:rPr>
              <a:t>pushing</a:t>
            </a:r>
            <a:r>
              <a:rPr dirty="0" sz="2000" spc="-85" b="1" i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2F5897"/>
                </a:solidFill>
                <a:latin typeface="Times New Roman"/>
                <a:cs typeface="Times New Roman"/>
              </a:rPr>
              <a:t>forward  </a:t>
            </a:r>
            <a:r>
              <a:rPr dirty="0" sz="2000" spc="-5" b="1" i="1">
                <a:solidFill>
                  <a:srgbClr val="2F5897"/>
                </a:solidFill>
                <a:latin typeface="Times New Roman"/>
                <a:cs typeface="Times New Roman"/>
              </a:rPr>
              <a:t>to </a:t>
            </a:r>
            <a:r>
              <a:rPr dirty="0" sz="2000" b="1" i="1">
                <a:solidFill>
                  <a:srgbClr val="2F5897"/>
                </a:solidFill>
                <a:latin typeface="Times New Roman"/>
                <a:cs typeface="Times New Roman"/>
              </a:rPr>
              <a:t>get </a:t>
            </a:r>
            <a:r>
              <a:rPr dirty="0" sz="2000" spc="-5" b="1" i="1">
                <a:solidFill>
                  <a:srgbClr val="2F5897"/>
                </a:solidFill>
                <a:latin typeface="Times New Roman"/>
                <a:cs typeface="Times New Roman"/>
              </a:rPr>
              <a:t>the </a:t>
            </a:r>
            <a:r>
              <a:rPr dirty="0" sz="2000" b="1" i="1">
                <a:solidFill>
                  <a:srgbClr val="2F5897"/>
                </a:solidFill>
                <a:latin typeface="Times New Roman"/>
                <a:cs typeface="Times New Roman"/>
              </a:rPr>
              <a:t>ordered</a:t>
            </a:r>
            <a:r>
              <a:rPr dirty="0" sz="2000" spc="-95" b="1" i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2F5897"/>
                </a:solidFill>
                <a:latin typeface="Times New Roman"/>
                <a:cs typeface="Times New Roman"/>
              </a:rPr>
              <a:t>list.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97" name="object 9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94" name="object 94"/>
          <p:cNvSpPr txBox="1"/>
          <p:nvPr/>
        </p:nvSpPr>
        <p:spPr>
          <a:xfrm>
            <a:off x="285095" y="1747424"/>
            <a:ext cx="1633220" cy="7023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5">
                <a:latin typeface="Calibri"/>
                <a:cs typeface="Calibri"/>
              </a:rPr>
              <a:t>Good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balancing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000">
                <a:latin typeface="Symbol"/>
                <a:cs typeface="Symbol"/>
              </a:rPr>
              <a:t></a:t>
            </a:r>
            <a:r>
              <a:rPr dirty="0" sz="2000">
                <a:latin typeface="Calibri"/>
                <a:cs typeface="Calibri"/>
              </a:rPr>
              <a:t>(log</a:t>
            </a: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4872" y="384047"/>
            <a:ext cx="433120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5810" y="532767"/>
            <a:ext cx="35299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Node</a:t>
            </a:r>
            <a:r>
              <a:rPr dirty="0" spc="-55"/>
              <a:t> </a:t>
            </a:r>
            <a:r>
              <a:rPr dirty="0" spc="-10"/>
              <a:t>Group</a:t>
            </a:r>
          </a:p>
        </p:txBody>
      </p:sp>
      <p:sp>
        <p:nvSpPr>
          <p:cNvPr id="4" name="object 4"/>
          <p:cNvSpPr/>
          <p:nvPr/>
        </p:nvSpPr>
        <p:spPr>
          <a:xfrm>
            <a:off x="3203140" y="2521966"/>
            <a:ext cx="5232199" cy="3363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85565" y="484676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1592" y="399119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0615" y="313714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5240" y="484676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90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0939" y="394669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80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0140" y="484676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75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6289" y="399119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0865" y="318164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1666" y="480073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75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5968" y="394669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80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9384" y="3308603"/>
            <a:ext cx="1271015" cy="416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86628" y="3339084"/>
            <a:ext cx="1171955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86628" y="3339084"/>
            <a:ext cx="1172210" cy="315595"/>
          </a:xfrm>
          <a:custGeom>
            <a:avLst/>
            <a:gdLst/>
            <a:ahLst/>
            <a:cxnLst/>
            <a:rect l="l" t="t" r="r" b="b"/>
            <a:pathLst>
              <a:path w="1172209" h="315595">
                <a:moveTo>
                  <a:pt x="0" y="78866"/>
                </a:moveTo>
                <a:lnTo>
                  <a:pt x="879475" y="78866"/>
                </a:lnTo>
                <a:lnTo>
                  <a:pt x="879475" y="0"/>
                </a:lnTo>
                <a:lnTo>
                  <a:pt x="1171956" y="157733"/>
                </a:lnTo>
                <a:lnTo>
                  <a:pt x="879475" y="315467"/>
                </a:lnTo>
                <a:lnTo>
                  <a:pt x="879475" y="236600"/>
                </a:lnTo>
                <a:lnTo>
                  <a:pt x="0" y="236600"/>
                </a:lnTo>
                <a:lnTo>
                  <a:pt x="0" y="78866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22547" y="5449823"/>
            <a:ext cx="188976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17847" y="5449823"/>
            <a:ext cx="188976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11623" y="5449823"/>
            <a:ext cx="188976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42559" y="5449823"/>
            <a:ext cx="187452" cy="19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93664" y="5449823"/>
            <a:ext cx="187452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77355" y="5449823"/>
            <a:ext cx="188976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38388" y="4503420"/>
            <a:ext cx="187451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07452" y="5404103"/>
            <a:ext cx="188975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78040" y="5404103"/>
            <a:ext cx="187451" cy="190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06768" y="4550664"/>
            <a:ext cx="188975" cy="188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67271" y="4550664"/>
            <a:ext cx="188975" cy="188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07029" y="2259329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69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941002" y="228136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98536" y="2574035"/>
            <a:ext cx="1607820" cy="826135"/>
          </a:xfrm>
          <a:custGeom>
            <a:avLst/>
            <a:gdLst/>
            <a:ahLst/>
            <a:cxnLst/>
            <a:rect l="l" t="t" r="r" b="b"/>
            <a:pathLst>
              <a:path w="1607820" h="826135">
                <a:moveTo>
                  <a:pt x="1607731" y="0"/>
                </a:moveTo>
                <a:lnTo>
                  <a:pt x="0" y="8259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42057" y="3360287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50368" y="0"/>
                </a:moveTo>
                <a:lnTo>
                  <a:pt x="0" y="68707"/>
                </a:lnTo>
                <a:lnTo>
                  <a:pt x="85191" y="67779"/>
                </a:lnTo>
                <a:lnTo>
                  <a:pt x="50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27248" y="4323334"/>
            <a:ext cx="324866" cy="3705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7438" y="333984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2054" y="4150614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5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5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1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92401" y="4014978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69" h="433070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03170" y="4734305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8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8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6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32738" y="482574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52066" y="554507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70902" y="336086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0628" y="417193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24952" y="403691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64678" y="484645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29726" y="552128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36024" y="471173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31824" y="3742944"/>
            <a:ext cx="194945" cy="351790"/>
          </a:xfrm>
          <a:custGeom>
            <a:avLst/>
            <a:gdLst/>
            <a:ahLst/>
            <a:cxnLst/>
            <a:rect l="l" t="t" r="r" b="b"/>
            <a:pathLst>
              <a:path w="194944" h="351789">
                <a:moveTo>
                  <a:pt x="194767" y="0"/>
                </a:moveTo>
                <a:lnTo>
                  <a:pt x="0" y="351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1036" y="4064734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4" h="85725">
                <a:moveTo>
                  <a:pt x="3619" y="0"/>
                </a:moveTo>
                <a:lnTo>
                  <a:pt x="0" y="85115"/>
                </a:lnTo>
                <a:lnTo>
                  <a:pt x="70269" y="36944"/>
                </a:lnTo>
                <a:lnTo>
                  <a:pt x="3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42060" y="3654552"/>
            <a:ext cx="446405" cy="365760"/>
          </a:xfrm>
          <a:custGeom>
            <a:avLst/>
            <a:gdLst/>
            <a:ahLst/>
            <a:cxnLst/>
            <a:rect l="l" t="t" r="r" b="b"/>
            <a:pathLst>
              <a:path w="446405" h="365760">
                <a:moveTo>
                  <a:pt x="0" y="0"/>
                </a:moveTo>
                <a:lnTo>
                  <a:pt x="446163" y="365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54267" y="3982187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48260" y="0"/>
                </a:moveTo>
                <a:lnTo>
                  <a:pt x="0" y="58966"/>
                </a:lnTo>
                <a:lnTo>
                  <a:pt x="83096" y="77749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632597" y="4419600"/>
            <a:ext cx="194945" cy="350520"/>
          </a:xfrm>
          <a:custGeom>
            <a:avLst/>
            <a:gdLst/>
            <a:ahLst/>
            <a:cxnLst/>
            <a:rect l="l" t="t" r="r" b="b"/>
            <a:pathLst>
              <a:path w="194944" h="350520">
                <a:moveTo>
                  <a:pt x="194678" y="0"/>
                </a:moveTo>
                <a:lnTo>
                  <a:pt x="0" y="3498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01727" y="4739872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3746" y="0"/>
                </a:moveTo>
                <a:lnTo>
                  <a:pt x="0" y="85115"/>
                </a:lnTo>
                <a:lnTo>
                  <a:pt x="70332" y="37045"/>
                </a:lnTo>
                <a:lnTo>
                  <a:pt x="3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51304" y="4329684"/>
            <a:ext cx="448309" cy="405765"/>
          </a:xfrm>
          <a:custGeom>
            <a:avLst/>
            <a:gdLst/>
            <a:ahLst/>
            <a:cxnLst/>
            <a:rect l="l" t="t" r="r" b="b"/>
            <a:pathLst>
              <a:path w="448310" h="405764">
                <a:moveTo>
                  <a:pt x="0" y="0"/>
                </a:moveTo>
                <a:lnTo>
                  <a:pt x="448208" y="40546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64540" y="4698365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51117" y="0"/>
                </a:moveTo>
                <a:lnTo>
                  <a:pt x="0" y="56502"/>
                </a:lnTo>
                <a:lnTo>
                  <a:pt x="82067" y="79375"/>
                </a:lnTo>
                <a:lnTo>
                  <a:pt x="511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97645" y="5138928"/>
            <a:ext cx="194945" cy="350520"/>
          </a:xfrm>
          <a:custGeom>
            <a:avLst/>
            <a:gdLst/>
            <a:ahLst/>
            <a:cxnLst/>
            <a:rect l="l" t="t" r="r" b="b"/>
            <a:pathLst>
              <a:path w="194944" h="350520">
                <a:moveTo>
                  <a:pt x="194678" y="0"/>
                </a:moveTo>
                <a:lnTo>
                  <a:pt x="0" y="3498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66775" y="5459200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3746" y="0"/>
                </a:moveTo>
                <a:lnTo>
                  <a:pt x="0" y="85115"/>
                </a:lnTo>
                <a:lnTo>
                  <a:pt x="70332" y="37045"/>
                </a:lnTo>
                <a:lnTo>
                  <a:pt x="3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7179" y="4733544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89916" y="0"/>
                </a:move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7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6" y="181355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2" y="90677"/>
                </a:ln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97179" y="4733544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0" y="90677"/>
                </a:moveTo>
                <a:lnTo>
                  <a:pt x="7066" y="55383"/>
                </a:lnTo>
                <a:lnTo>
                  <a:pt x="26336" y="26560"/>
                </a:lnTo>
                <a:lnTo>
                  <a:pt x="54917" y="7126"/>
                </a:lnTo>
                <a:lnTo>
                  <a:pt x="89916" y="0"/>
                </a:lnTo>
                <a:lnTo>
                  <a:pt x="124914" y="7126"/>
                </a:lnTo>
                <a:lnTo>
                  <a:pt x="153495" y="26560"/>
                </a:lnTo>
                <a:lnTo>
                  <a:pt x="172765" y="55383"/>
                </a:lnTo>
                <a:lnTo>
                  <a:pt x="179832" y="90677"/>
                </a:lnTo>
                <a:lnTo>
                  <a:pt x="172765" y="125972"/>
                </a:lnTo>
                <a:lnTo>
                  <a:pt x="153495" y="154795"/>
                </a:lnTo>
                <a:lnTo>
                  <a:pt x="124914" y="174229"/>
                </a:lnTo>
                <a:lnTo>
                  <a:pt x="89916" y="181355"/>
                </a:lnTo>
                <a:lnTo>
                  <a:pt x="54917" y="174229"/>
                </a:lnTo>
                <a:lnTo>
                  <a:pt x="26336" y="154795"/>
                </a:lnTo>
                <a:lnTo>
                  <a:pt x="7066" y="125972"/>
                </a:lnTo>
                <a:lnTo>
                  <a:pt x="0" y="906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6759" y="4733544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4" h="181610">
                <a:moveTo>
                  <a:pt x="89154" y="0"/>
                </a:moveTo>
                <a:lnTo>
                  <a:pt x="54451" y="7126"/>
                </a:lnTo>
                <a:lnTo>
                  <a:pt x="26112" y="26560"/>
                </a:lnTo>
                <a:lnTo>
                  <a:pt x="7006" y="55383"/>
                </a:lnTo>
                <a:lnTo>
                  <a:pt x="0" y="90677"/>
                </a:lnTo>
                <a:lnTo>
                  <a:pt x="7006" y="125972"/>
                </a:lnTo>
                <a:lnTo>
                  <a:pt x="26112" y="154795"/>
                </a:lnTo>
                <a:lnTo>
                  <a:pt x="54451" y="174229"/>
                </a:lnTo>
                <a:lnTo>
                  <a:pt x="89154" y="181355"/>
                </a:lnTo>
                <a:lnTo>
                  <a:pt x="123856" y="174229"/>
                </a:lnTo>
                <a:lnTo>
                  <a:pt x="152195" y="154795"/>
                </a:lnTo>
                <a:lnTo>
                  <a:pt x="171301" y="125972"/>
                </a:lnTo>
                <a:lnTo>
                  <a:pt x="178308" y="90677"/>
                </a:lnTo>
                <a:lnTo>
                  <a:pt x="171301" y="55383"/>
                </a:lnTo>
                <a:lnTo>
                  <a:pt x="152195" y="26560"/>
                </a:lnTo>
                <a:lnTo>
                  <a:pt x="123856" y="7126"/>
                </a:lnTo>
                <a:lnTo>
                  <a:pt x="89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6759" y="4733544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4" h="181610">
                <a:moveTo>
                  <a:pt x="0" y="90677"/>
                </a:moveTo>
                <a:lnTo>
                  <a:pt x="7006" y="55383"/>
                </a:lnTo>
                <a:lnTo>
                  <a:pt x="26112" y="26560"/>
                </a:lnTo>
                <a:lnTo>
                  <a:pt x="54451" y="7126"/>
                </a:lnTo>
                <a:lnTo>
                  <a:pt x="89154" y="0"/>
                </a:lnTo>
                <a:lnTo>
                  <a:pt x="123856" y="7126"/>
                </a:lnTo>
                <a:lnTo>
                  <a:pt x="152195" y="26560"/>
                </a:lnTo>
                <a:lnTo>
                  <a:pt x="171301" y="55383"/>
                </a:lnTo>
                <a:lnTo>
                  <a:pt x="178308" y="90677"/>
                </a:lnTo>
                <a:lnTo>
                  <a:pt x="171301" y="125972"/>
                </a:lnTo>
                <a:lnTo>
                  <a:pt x="152195" y="154795"/>
                </a:lnTo>
                <a:lnTo>
                  <a:pt x="123856" y="174229"/>
                </a:lnTo>
                <a:lnTo>
                  <a:pt x="89154" y="181355"/>
                </a:lnTo>
                <a:lnTo>
                  <a:pt x="54451" y="174229"/>
                </a:lnTo>
                <a:lnTo>
                  <a:pt x="26112" y="154795"/>
                </a:lnTo>
                <a:lnTo>
                  <a:pt x="7006" y="125972"/>
                </a:lnTo>
                <a:lnTo>
                  <a:pt x="0" y="906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50464" y="5228844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89916" y="0"/>
                </a:move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7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6" y="181355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2" y="90677"/>
                </a:ln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50464" y="5228844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0" y="90677"/>
                </a:moveTo>
                <a:lnTo>
                  <a:pt x="7066" y="55383"/>
                </a:lnTo>
                <a:lnTo>
                  <a:pt x="26336" y="26560"/>
                </a:lnTo>
                <a:lnTo>
                  <a:pt x="54917" y="7126"/>
                </a:lnTo>
                <a:lnTo>
                  <a:pt x="89916" y="0"/>
                </a:lnTo>
                <a:lnTo>
                  <a:pt x="124914" y="7126"/>
                </a:lnTo>
                <a:lnTo>
                  <a:pt x="153495" y="26560"/>
                </a:lnTo>
                <a:lnTo>
                  <a:pt x="172765" y="55383"/>
                </a:lnTo>
                <a:lnTo>
                  <a:pt x="179832" y="90677"/>
                </a:lnTo>
                <a:lnTo>
                  <a:pt x="172765" y="125972"/>
                </a:lnTo>
                <a:lnTo>
                  <a:pt x="153495" y="154795"/>
                </a:lnTo>
                <a:lnTo>
                  <a:pt x="124914" y="174229"/>
                </a:lnTo>
                <a:lnTo>
                  <a:pt x="89916" y="181355"/>
                </a:lnTo>
                <a:lnTo>
                  <a:pt x="54917" y="174229"/>
                </a:lnTo>
                <a:lnTo>
                  <a:pt x="26336" y="154795"/>
                </a:lnTo>
                <a:lnTo>
                  <a:pt x="7066" y="125972"/>
                </a:lnTo>
                <a:lnTo>
                  <a:pt x="0" y="906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150619" y="5408676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89916" y="0"/>
                </a:move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8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6" y="181356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2" y="90678"/>
                </a:ln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150619" y="5408676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0" y="90678"/>
                </a:moveTo>
                <a:lnTo>
                  <a:pt x="7066" y="55383"/>
                </a:lnTo>
                <a:lnTo>
                  <a:pt x="26336" y="26560"/>
                </a:lnTo>
                <a:lnTo>
                  <a:pt x="54917" y="7126"/>
                </a:lnTo>
                <a:lnTo>
                  <a:pt x="89916" y="0"/>
                </a:lnTo>
                <a:lnTo>
                  <a:pt x="124914" y="7126"/>
                </a:lnTo>
                <a:lnTo>
                  <a:pt x="153495" y="26560"/>
                </a:lnTo>
                <a:lnTo>
                  <a:pt x="172765" y="55383"/>
                </a:lnTo>
                <a:lnTo>
                  <a:pt x="179832" y="90678"/>
                </a:lnTo>
                <a:lnTo>
                  <a:pt x="172765" y="125972"/>
                </a:lnTo>
                <a:lnTo>
                  <a:pt x="153495" y="154795"/>
                </a:lnTo>
                <a:lnTo>
                  <a:pt x="124914" y="174229"/>
                </a:lnTo>
                <a:lnTo>
                  <a:pt x="89916" y="181356"/>
                </a:lnTo>
                <a:lnTo>
                  <a:pt x="54917" y="174229"/>
                </a:lnTo>
                <a:lnTo>
                  <a:pt x="26336" y="154795"/>
                </a:lnTo>
                <a:lnTo>
                  <a:pt x="7066" y="125972"/>
                </a:lnTo>
                <a:lnTo>
                  <a:pt x="0" y="9067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91639" y="5364479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89916" y="0"/>
                </a:move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8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6" y="181356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2" y="90678"/>
                </a:ln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91639" y="5364479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0" y="90678"/>
                </a:moveTo>
                <a:lnTo>
                  <a:pt x="7066" y="55383"/>
                </a:lnTo>
                <a:lnTo>
                  <a:pt x="26336" y="26560"/>
                </a:lnTo>
                <a:lnTo>
                  <a:pt x="54917" y="7126"/>
                </a:lnTo>
                <a:lnTo>
                  <a:pt x="89916" y="0"/>
                </a:lnTo>
                <a:lnTo>
                  <a:pt x="124914" y="7126"/>
                </a:lnTo>
                <a:lnTo>
                  <a:pt x="153495" y="26560"/>
                </a:lnTo>
                <a:lnTo>
                  <a:pt x="172765" y="55383"/>
                </a:lnTo>
                <a:lnTo>
                  <a:pt x="179832" y="90678"/>
                </a:lnTo>
                <a:lnTo>
                  <a:pt x="172765" y="125972"/>
                </a:lnTo>
                <a:lnTo>
                  <a:pt x="153495" y="154795"/>
                </a:lnTo>
                <a:lnTo>
                  <a:pt x="124914" y="174229"/>
                </a:lnTo>
                <a:lnTo>
                  <a:pt x="89916" y="181356"/>
                </a:lnTo>
                <a:lnTo>
                  <a:pt x="54917" y="174229"/>
                </a:lnTo>
                <a:lnTo>
                  <a:pt x="26336" y="154795"/>
                </a:lnTo>
                <a:lnTo>
                  <a:pt x="7066" y="125972"/>
                </a:lnTo>
                <a:lnTo>
                  <a:pt x="0" y="9067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58211" y="6129528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5" h="181610">
                <a:moveTo>
                  <a:pt x="89154" y="0"/>
                </a:moveTo>
                <a:lnTo>
                  <a:pt x="54451" y="7126"/>
                </a:lnTo>
                <a:lnTo>
                  <a:pt x="26112" y="26560"/>
                </a:lnTo>
                <a:lnTo>
                  <a:pt x="7006" y="55383"/>
                </a:lnTo>
                <a:lnTo>
                  <a:pt x="0" y="90678"/>
                </a:lnTo>
                <a:lnTo>
                  <a:pt x="7006" y="125972"/>
                </a:lnTo>
                <a:lnTo>
                  <a:pt x="26112" y="154795"/>
                </a:lnTo>
                <a:lnTo>
                  <a:pt x="54451" y="174229"/>
                </a:lnTo>
                <a:lnTo>
                  <a:pt x="89154" y="181356"/>
                </a:lnTo>
                <a:lnTo>
                  <a:pt x="123856" y="174229"/>
                </a:lnTo>
                <a:lnTo>
                  <a:pt x="152195" y="154795"/>
                </a:lnTo>
                <a:lnTo>
                  <a:pt x="171301" y="125972"/>
                </a:lnTo>
                <a:lnTo>
                  <a:pt x="178308" y="90678"/>
                </a:lnTo>
                <a:lnTo>
                  <a:pt x="171301" y="55383"/>
                </a:lnTo>
                <a:lnTo>
                  <a:pt x="152195" y="26560"/>
                </a:lnTo>
                <a:lnTo>
                  <a:pt x="123856" y="7126"/>
                </a:lnTo>
                <a:lnTo>
                  <a:pt x="89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58211" y="6129528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5" h="181610">
                <a:moveTo>
                  <a:pt x="0" y="90678"/>
                </a:moveTo>
                <a:lnTo>
                  <a:pt x="7006" y="55383"/>
                </a:lnTo>
                <a:lnTo>
                  <a:pt x="26112" y="26560"/>
                </a:lnTo>
                <a:lnTo>
                  <a:pt x="54451" y="7126"/>
                </a:lnTo>
                <a:lnTo>
                  <a:pt x="89154" y="0"/>
                </a:lnTo>
                <a:lnTo>
                  <a:pt x="123856" y="7126"/>
                </a:lnTo>
                <a:lnTo>
                  <a:pt x="152195" y="26560"/>
                </a:lnTo>
                <a:lnTo>
                  <a:pt x="171301" y="55383"/>
                </a:lnTo>
                <a:lnTo>
                  <a:pt x="178308" y="90678"/>
                </a:lnTo>
                <a:lnTo>
                  <a:pt x="171301" y="125972"/>
                </a:lnTo>
                <a:lnTo>
                  <a:pt x="152195" y="154795"/>
                </a:lnTo>
                <a:lnTo>
                  <a:pt x="123856" y="174229"/>
                </a:lnTo>
                <a:lnTo>
                  <a:pt x="89154" y="181356"/>
                </a:lnTo>
                <a:lnTo>
                  <a:pt x="54451" y="174229"/>
                </a:lnTo>
                <a:lnTo>
                  <a:pt x="26112" y="154795"/>
                </a:lnTo>
                <a:lnTo>
                  <a:pt x="7006" y="125972"/>
                </a:lnTo>
                <a:lnTo>
                  <a:pt x="0" y="9067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15667" y="6129528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89916" y="0"/>
                </a:move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8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6" y="181356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2" y="90678"/>
                </a:ln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915667" y="6129528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0" y="90678"/>
                </a:moveTo>
                <a:lnTo>
                  <a:pt x="7066" y="55383"/>
                </a:lnTo>
                <a:lnTo>
                  <a:pt x="26336" y="26560"/>
                </a:lnTo>
                <a:lnTo>
                  <a:pt x="54917" y="7126"/>
                </a:lnTo>
                <a:lnTo>
                  <a:pt x="89916" y="0"/>
                </a:lnTo>
                <a:lnTo>
                  <a:pt x="124914" y="7126"/>
                </a:lnTo>
                <a:lnTo>
                  <a:pt x="153495" y="26560"/>
                </a:lnTo>
                <a:lnTo>
                  <a:pt x="172765" y="55383"/>
                </a:lnTo>
                <a:lnTo>
                  <a:pt x="179832" y="90678"/>
                </a:lnTo>
                <a:lnTo>
                  <a:pt x="172765" y="125972"/>
                </a:lnTo>
                <a:lnTo>
                  <a:pt x="153495" y="154795"/>
                </a:lnTo>
                <a:lnTo>
                  <a:pt x="124914" y="174229"/>
                </a:lnTo>
                <a:lnTo>
                  <a:pt x="89916" y="181356"/>
                </a:lnTo>
                <a:lnTo>
                  <a:pt x="54917" y="174229"/>
                </a:lnTo>
                <a:lnTo>
                  <a:pt x="26336" y="154795"/>
                </a:lnTo>
                <a:lnTo>
                  <a:pt x="7066" y="125972"/>
                </a:lnTo>
                <a:lnTo>
                  <a:pt x="0" y="9067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9435" y="4507991"/>
            <a:ext cx="67945" cy="167005"/>
          </a:xfrm>
          <a:custGeom>
            <a:avLst/>
            <a:gdLst/>
            <a:ahLst/>
            <a:cxnLst/>
            <a:rect l="l" t="t" r="r" b="b"/>
            <a:pathLst>
              <a:path w="67945" h="167004">
                <a:moveTo>
                  <a:pt x="67576" y="0"/>
                </a:moveTo>
                <a:lnTo>
                  <a:pt x="0" y="166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78887" y="4648612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0" y="0"/>
                </a:moveTo>
                <a:lnTo>
                  <a:pt x="6680" y="84937"/>
                </a:lnTo>
                <a:lnTo>
                  <a:pt x="70624" y="28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1040" y="4555235"/>
            <a:ext cx="62865" cy="121920"/>
          </a:xfrm>
          <a:custGeom>
            <a:avLst/>
            <a:gdLst/>
            <a:ahLst/>
            <a:cxnLst/>
            <a:rect l="l" t="t" r="r" b="b"/>
            <a:pathLst>
              <a:path w="62865" h="121920">
                <a:moveTo>
                  <a:pt x="0" y="0"/>
                </a:moveTo>
                <a:lnTo>
                  <a:pt x="62458" y="1218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23809" y="4648353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7805" y="0"/>
                </a:moveTo>
                <a:lnTo>
                  <a:pt x="0" y="34772"/>
                </a:lnTo>
                <a:lnTo>
                  <a:pt x="68668" y="85191"/>
                </a:lnTo>
                <a:lnTo>
                  <a:pt x="67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314653" y="5228844"/>
            <a:ext cx="61594" cy="123189"/>
          </a:xfrm>
          <a:custGeom>
            <a:avLst/>
            <a:gdLst/>
            <a:ahLst/>
            <a:cxnLst/>
            <a:rect l="l" t="t" r="r" b="b"/>
            <a:pathLst>
              <a:path w="61594" h="123189">
                <a:moveTo>
                  <a:pt x="61518" y="0"/>
                </a:moveTo>
                <a:lnTo>
                  <a:pt x="0" y="123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286252" y="5323482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80" h="85725">
                <a:moveTo>
                  <a:pt x="0" y="0"/>
                </a:moveTo>
                <a:lnTo>
                  <a:pt x="0" y="85191"/>
                </a:lnTo>
                <a:lnTo>
                  <a:pt x="68160" y="34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01724" y="5228844"/>
            <a:ext cx="61594" cy="123189"/>
          </a:xfrm>
          <a:custGeom>
            <a:avLst/>
            <a:gdLst/>
            <a:ahLst/>
            <a:cxnLst/>
            <a:rect l="l" t="t" r="r" b="b"/>
            <a:pathLst>
              <a:path w="61594" h="123189">
                <a:moveTo>
                  <a:pt x="0" y="0"/>
                </a:moveTo>
                <a:lnTo>
                  <a:pt x="61518" y="123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23482" y="5323482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80" h="85725">
                <a:moveTo>
                  <a:pt x="68160" y="0"/>
                </a:moveTo>
                <a:lnTo>
                  <a:pt x="0" y="34074"/>
                </a:lnTo>
                <a:lnTo>
                  <a:pt x="68160" y="85191"/>
                </a:lnTo>
                <a:lnTo>
                  <a:pt x="68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045068" y="5949696"/>
            <a:ext cx="96520" cy="129539"/>
          </a:xfrm>
          <a:custGeom>
            <a:avLst/>
            <a:gdLst/>
            <a:ahLst/>
            <a:cxnLst/>
            <a:rect l="l" t="t" r="r" b="b"/>
            <a:pathLst>
              <a:path w="96519" h="129539">
                <a:moveTo>
                  <a:pt x="96151" y="0"/>
                </a:moveTo>
                <a:lnTo>
                  <a:pt x="0" y="12893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007105" y="6045666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5011" y="0"/>
                </a:moveTo>
                <a:lnTo>
                  <a:pt x="0" y="83858"/>
                </a:lnTo>
                <a:lnTo>
                  <a:pt x="76098" y="45554"/>
                </a:lnTo>
                <a:lnTo>
                  <a:pt x="15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366772" y="5949696"/>
            <a:ext cx="97790" cy="129539"/>
          </a:xfrm>
          <a:custGeom>
            <a:avLst/>
            <a:gdLst/>
            <a:ahLst/>
            <a:cxnLst/>
            <a:rect l="l" t="t" r="r" b="b"/>
            <a:pathLst>
              <a:path w="97789" h="129539">
                <a:moveTo>
                  <a:pt x="0" y="0"/>
                </a:moveTo>
                <a:lnTo>
                  <a:pt x="97396" y="1291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426111" y="6045748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832" y="0"/>
                </a:moveTo>
                <a:lnTo>
                  <a:pt x="0" y="45885"/>
                </a:lnTo>
                <a:lnTo>
                  <a:pt x="76301" y="83781"/>
                </a:lnTo>
                <a:lnTo>
                  <a:pt x="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862072" y="5094732"/>
            <a:ext cx="90805" cy="89535"/>
          </a:xfrm>
          <a:custGeom>
            <a:avLst/>
            <a:gdLst/>
            <a:ahLst/>
            <a:cxnLst/>
            <a:rect l="l" t="t" r="r" b="b"/>
            <a:pathLst>
              <a:path w="90805" h="89535">
                <a:moveTo>
                  <a:pt x="0" y="0"/>
                </a:moveTo>
                <a:lnTo>
                  <a:pt x="90487" y="89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916733" y="514817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53581" y="0"/>
                </a:moveTo>
                <a:lnTo>
                  <a:pt x="0" y="54178"/>
                </a:lnTo>
                <a:lnTo>
                  <a:pt x="80975" y="80670"/>
                </a:lnTo>
                <a:lnTo>
                  <a:pt x="53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752253" y="5184647"/>
            <a:ext cx="144780" cy="217170"/>
          </a:xfrm>
          <a:custGeom>
            <a:avLst/>
            <a:gdLst/>
            <a:ahLst/>
            <a:cxnLst/>
            <a:rect l="l" t="t" r="r" b="b"/>
            <a:pathLst>
              <a:path w="144779" h="217170">
                <a:moveTo>
                  <a:pt x="144614" y="0"/>
                </a:moveTo>
                <a:lnTo>
                  <a:pt x="0" y="2169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717032" y="5369858"/>
            <a:ext cx="74295" cy="85090"/>
          </a:xfrm>
          <a:custGeom>
            <a:avLst/>
            <a:gdLst/>
            <a:ahLst/>
            <a:cxnLst/>
            <a:rect l="l" t="t" r="r" b="b"/>
            <a:pathLst>
              <a:path w="74295" h="85089">
                <a:moveTo>
                  <a:pt x="10566" y="0"/>
                </a:moveTo>
                <a:lnTo>
                  <a:pt x="0" y="84531"/>
                </a:lnTo>
                <a:lnTo>
                  <a:pt x="73964" y="42265"/>
                </a:lnTo>
                <a:lnTo>
                  <a:pt x="10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22420" y="5228844"/>
            <a:ext cx="66675" cy="167005"/>
          </a:xfrm>
          <a:custGeom>
            <a:avLst/>
            <a:gdLst/>
            <a:ahLst/>
            <a:cxnLst/>
            <a:rect l="l" t="t" r="r" b="b"/>
            <a:pathLst>
              <a:path w="66675" h="167004">
                <a:moveTo>
                  <a:pt x="0" y="0"/>
                </a:moveTo>
                <a:lnTo>
                  <a:pt x="66395" y="16656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48724" y="5369504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70789" y="0"/>
                </a:moveTo>
                <a:lnTo>
                  <a:pt x="0" y="28219"/>
                </a:lnTo>
                <a:lnTo>
                  <a:pt x="63614" y="84886"/>
                </a:lnTo>
                <a:lnTo>
                  <a:pt x="70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780102" y="5228844"/>
            <a:ext cx="106045" cy="213360"/>
          </a:xfrm>
          <a:custGeom>
            <a:avLst/>
            <a:gdLst/>
            <a:ahLst/>
            <a:cxnLst/>
            <a:rect l="l" t="t" r="r" b="b"/>
            <a:pathLst>
              <a:path w="106045" h="213360">
                <a:moveTo>
                  <a:pt x="105841" y="0"/>
                </a:moveTo>
                <a:lnTo>
                  <a:pt x="0" y="212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751635" y="5413397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0" y="0"/>
                </a:moveTo>
                <a:lnTo>
                  <a:pt x="203" y="85191"/>
                </a:lnTo>
                <a:lnTo>
                  <a:pt x="68237" y="339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157215" y="5228844"/>
            <a:ext cx="103505" cy="171450"/>
          </a:xfrm>
          <a:custGeom>
            <a:avLst/>
            <a:gdLst/>
            <a:ahLst/>
            <a:cxnLst/>
            <a:rect l="l" t="t" r="r" b="b"/>
            <a:pathLst>
              <a:path w="103504" h="171450">
                <a:moveTo>
                  <a:pt x="0" y="0"/>
                </a:moveTo>
                <a:lnTo>
                  <a:pt x="102908" y="17113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20933" y="5369458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89" h="85089">
                <a:moveTo>
                  <a:pt x="65303" y="0"/>
                </a:moveTo>
                <a:lnTo>
                  <a:pt x="0" y="39268"/>
                </a:lnTo>
                <a:lnTo>
                  <a:pt x="71920" y="84937"/>
                </a:lnTo>
                <a:lnTo>
                  <a:pt x="65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52121" y="5228844"/>
            <a:ext cx="69215" cy="209550"/>
          </a:xfrm>
          <a:custGeom>
            <a:avLst/>
            <a:gdLst/>
            <a:ahLst/>
            <a:cxnLst/>
            <a:rect l="l" t="t" r="r" b="b"/>
            <a:pathLst>
              <a:path w="69214" h="209550">
                <a:moveTo>
                  <a:pt x="68618" y="0"/>
                </a:moveTo>
                <a:lnTo>
                  <a:pt x="0" y="2094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819866" y="5414317"/>
            <a:ext cx="73025" cy="84455"/>
          </a:xfrm>
          <a:custGeom>
            <a:avLst/>
            <a:gdLst/>
            <a:ahLst/>
            <a:cxnLst/>
            <a:rect l="l" t="t" r="r" b="b"/>
            <a:pathLst>
              <a:path w="73025" h="84454">
                <a:moveTo>
                  <a:pt x="0" y="0"/>
                </a:moveTo>
                <a:lnTo>
                  <a:pt x="12484" y="84277"/>
                </a:lnTo>
                <a:lnTo>
                  <a:pt x="72415" y="237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193535" y="5228844"/>
            <a:ext cx="102235" cy="171450"/>
          </a:xfrm>
          <a:custGeom>
            <a:avLst/>
            <a:gdLst/>
            <a:ahLst/>
            <a:cxnLst/>
            <a:rect l="l" t="t" r="r" b="b"/>
            <a:pathLst>
              <a:path w="102235" h="171450">
                <a:moveTo>
                  <a:pt x="0" y="0"/>
                </a:moveTo>
                <a:lnTo>
                  <a:pt x="101663" y="1709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55962" y="5369426"/>
            <a:ext cx="71755" cy="85090"/>
          </a:xfrm>
          <a:custGeom>
            <a:avLst/>
            <a:gdLst/>
            <a:ahLst/>
            <a:cxnLst/>
            <a:rect l="l" t="t" r="r" b="b"/>
            <a:pathLst>
              <a:path w="71754" h="85089">
                <a:moveTo>
                  <a:pt x="65493" y="0"/>
                </a:moveTo>
                <a:lnTo>
                  <a:pt x="0" y="38938"/>
                </a:lnTo>
                <a:lnTo>
                  <a:pt x="71691" y="84963"/>
                </a:lnTo>
                <a:lnTo>
                  <a:pt x="65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5749" y="4329684"/>
            <a:ext cx="106045" cy="213360"/>
          </a:xfrm>
          <a:custGeom>
            <a:avLst/>
            <a:gdLst/>
            <a:ahLst/>
            <a:cxnLst/>
            <a:rect l="l" t="t" r="r" b="b"/>
            <a:pathLst>
              <a:path w="106045" h="213360">
                <a:moveTo>
                  <a:pt x="105841" y="0"/>
                </a:moveTo>
                <a:lnTo>
                  <a:pt x="0" y="212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07283" y="4514238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0" y="0"/>
                </a:moveTo>
                <a:lnTo>
                  <a:pt x="203" y="85191"/>
                </a:lnTo>
                <a:lnTo>
                  <a:pt x="68237" y="339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867143" y="4329684"/>
            <a:ext cx="103505" cy="171450"/>
          </a:xfrm>
          <a:custGeom>
            <a:avLst/>
            <a:gdLst/>
            <a:ahLst/>
            <a:cxnLst/>
            <a:rect l="l" t="t" r="r" b="b"/>
            <a:pathLst>
              <a:path w="103504" h="171450">
                <a:moveTo>
                  <a:pt x="0" y="0"/>
                </a:moveTo>
                <a:lnTo>
                  <a:pt x="102908" y="17113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30862" y="4470298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90" h="85089">
                <a:moveTo>
                  <a:pt x="65303" y="0"/>
                </a:moveTo>
                <a:lnTo>
                  <a:pt x="0" y="39268"/>
                </a:lnTo>
                <a:lnTo>
                  <a:pt x="71920" y="84937"/>
                </a:lnTo>
                <a:lnTo>
                  <a:pt x="65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352156" y="5184647"/>
            <a:ext cx="146050" cy="217170"/>
          </a:xfrm>
          <a:custGeom>
            <a:avLst/>
            <a:gdLst/>
            <a:ahLst/>
            <a:cxnLst/>
            <a:rect l="l" t="t" r="r" b="b"/>
            <a:pathLst>
              <a:path w="146050" h="217170">
                <a:moveTo>
                  <a:pt x="145923" y="0"/>
                </a:moveTo>
                <a:lnTo>
                  <a:pt x="0" y="217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16720" y="5369900"/>
            <a:ext cx="74295" cy="85090"/>
          </a:xfrm>
          <a:custGeom>
            <a:avLst/>
            <a:gdLst/>
            <a:ahLst/>
            <a:cxnLst/>
            <a:rect l="l" t="t" r="r" b="b"/>
            <a:pathLst>
              <a:path w="74295" h="85089">
                <a:moveTo>
                  <a:pt x="10896" y="0"/>
                </a:moveTo>
                <a:lnTo>
                  <a:pt x="0" y="84493"/>
                </a:lnTo>
                <a:lnTo>
                  <a:pt x="74129" y="42506"/>
                </a:lnTo>
                <a:lnTo>
                  <a:pt x="10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767828" y="5138928"/>
            <a:ext cx="109855" cy="257175"/>
          </a:xfrm>
          <a:custGeom>
            <a:avLst/>
            <a:gdLst/>
            <a:ahLst/>
            <a:cxnLst/>
            <a:rect l="l" t="t" r="r" b="b"/>
            <a:pathLst>
              <a:path w="109854" h="257175">
                <a:moveTo>
                  <a:pt x="0" y="0"/>
                </a:moveTo>
                <a:lnTo>
                  <a:pt x="109270" y="2570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837065" y="5369362"/>
            <a:ext cx="70485" cy="85090"/>
          </a:xfrm>
          <a:custGeom>
            <a:avLst/>
            <a:gdLst/>
            <a:ahLst/>
            <a:cxnLst/>
            <a:rect l="l" t="t" r="r" b="b"/>
            <a:pathLst>
              <a:path w="70484" h="85089">
                <a:moveTo>
                  <a:pt x="70129" y="0"/>
                </a:moveTo>
                <a:lnTo>
                  <a:pt x="0" y="29806"/>
                </a:lnTo>
                <a:lnTo>
                  <a:pt x="64871" y="85026"/>
                </a:lnTo>
                <a:lnTo>
                  <a:pt x="70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351519" y="4329684"/>
            <a:ext cx="97790" cy="128270"/>
          </a:xfrm>
          <a:custGeom>
            <a:avLst/>
            <a:gdLst/>
            <a:ahLst/>
            <a:cxnLst/>
            <a:rect l="l" t="t" r="r" b="b"/>
            <a:pathLst>
              <a:path w="97790" h="128270">
                <a:moveTo>
                  <a:pt x="0" y="0"/>
                </a:moveTo>
                <a:lnTo>
                  <a:pt x="97193" y="1277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410694" y="442427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4" h="83820">
                <a:moveTo>
                  <a:pt x="60655" y="0"/>
                </a:moveTo>
                <a:lnTo>
                  <a:pt x="0" y="46126"/>
                </a:lnTo>
                <a:lnTo>
                  <a:pt x="76466" y="83718"/>
                </a:lnTo>
                <a:lnTo>
                  <a:pt x="60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60776" y="5995415"/>
            <a:ext cx="2851402" cy="5227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098292" y="5978652"/>
            <a:ext cx="2796539" cy="6431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3267455" y="5949950"/>
            <a:ext cx="2790825" cy="461645"/>
          </a:xfrm>
          <a:prstGeom prst="rect">
            <a:avLst/>
          </a:prstGeom>
          <a:solidFill>
            <a:srgbClr val="CCFFCC"/>
          </a:solidFill>
          <a:ln w="34747">
            <a:solidFill>
              <a:srgbClr val="00FF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latin typeface="Calibri"/>
                <a:cs typeface="Calibri"/>
              </a:rPr>
              <a:t>5 </a:t>
            </a:r>
            <a:r>
              <a:rPr dirty="0" sz="2400" spc="-5">
                <a:latin typeface="Calibri"/>
                <a:cs typeface="Calibri"/>
              </a:rPr>
              <a:t>principal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subtrees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157215" y="1882139"/>
            <a:ext cx="1816607" cy="5227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094732" y="1865376"/>
            <a:ext cx="1831847" cy="6431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5111496" y="1988820"/>
            <a:ext cx="1755775" cy="461645"/>
          </a:xfrm>
          <a:prstGeom prst="rect">
            <a:avLst/>
          </a:prstGeom>
          <a:solidFill>
            <a:srgbClr val="FFFF99"/>
          </a:solidFill>
          <a:ln w="34747">
            <a:solidFill>
              <a:srgbClr val="FF66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latin typeface="Calibri"/>
                <a:cs typeface="Calibri"/>
              </a:rPr>
              <a:t>Node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group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977523" y="2529077"/>
            <a:ext cx="404495" cy="567690"/>
          </a:xfrm>
          <a:custGeom>
            <a:avLst/>
            <a:gdLst/>
            <a:ahLst/>
            <a:cxnLst/>
            <a:rect l="l" t="t" r="r" b="b"/>
            <a:pathLst>
              <a:path w="404495" h="567689">
                <a:moveTo>
                  <a:pt x="404482" y="0"/>
                </a:moveTo>
                <a:lnTo>
                  <a:pt x="0" y="567639"/>
                </a:lnTo>
              </a:path>
            </a:pathLst>
          </a:custGeom>
          <a:ln w="25908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932428" y="3016933"/>
            <a:ext cx="127914" cy="14307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7272528" y="954024"/>
            <a:ext cx="1620520" cy="1920239"/>
          </a:xfrm>
          <a:prstGeom prst="rect">
            <a:avLst/>
          </a:prstGeom>
          <a:solidFill>
            <a:srgbClr val="CCFFFF"/>
          </a:solidFill>
        </p:spPr>
        <p:txBody>
          <a:bodyPr wrap="square" lIns="0" tIns="36830" rIns="0" bIns="0" rtlCol="0" vert="horz">
            <a:spAutoFit/>
          </a:bodyPr>
          <a:lstStyle/>
          <a:p>
            <a:pPr marL="90805" marR="95885">
              <a:lnSpc>
                <a:spcPct val="100000"/>
              </a:lnSpc>
              <a:spcBef>
                <a:spcPts val="290"/>
              </a:spcBef>
            </a:pP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As </a:t>
            </a: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in 2-tree,  </a:t>
            </a: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number</a:t>
            </a:r>
            <a:r>
              <a:rPr dirty="0" sz="2000" spc="-95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2F5897"/>
                </a:solidFill>
                <a:latin typeface="Times New Roman"/>
                <a:cs typeface="Times New Roman"/>
              </a:rPr>
              <a:t>of  </a:t>
            </a: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external </a:t>
            </a:r>
            <a:r>
              <a:rPr dirty="0" sz="2000" spc="5">
                <a:solidFill>
                  <a:srgbClr val="2F5897"/>
                </a:solidFill>
                <a:latin typeface="Times New Roman"/>
                <a:cs typeface="Times New Roman"/>
              </a:rPr>
              <a:t>node  </a:t>
            </a: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is </a:t>
            </a:r>
            <a:r>
              <a:rPr dirty="0" sz="2000" spc="5">
                <a:solidFill>
                  <a:srgbClr val="2F5897"/>
                </a:solidFill>
                <a:latin typeface="Times New Roman"/>
                <a:cs typeface="Times New Roman"/>
              </a:rPr>
              <a:t>one </a:t>
            </a: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more  </a:t>
            </a: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than that </a:t>
            </a:r>
            <a:r>
              <a:rPr dirty="0" sz="2000" spc="5">
                <a:solidFill>
                  <a:srgbClr val="2F5897"/>
                </a:solidFill>
                <a:latin typeface="Times New Roman"/>
                <a:cs typeface="Times New Roman"/>
              </a:rPr>
              <a:t>of  </a:t>
            </a: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internal</a:t>
            </a:r>
            <a:r>
              <a:rPr dirty="0" sz="2000" spc="-75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2F5897"/>
                </a:solidFill>
                <a:latin typeface="Times New Roman"/>
                <a:cs typeface="Times New Roman"/>
              </a:rPr>
              <a:t>node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6" name="object 1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17" name="object 1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752" y="384047"/>
            <a:ext cx="701497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4722" y="532767"/>
            <a:ext cx="62141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Balancing by</a:t>
            </a:r>
            <a:r>
              <a:rPr dirty="0" spc="-25"/>
              <a:t> </a:t>
            </a:r>
            <a:r>
              <a:rPr dirty="0" spc="-5"/>
              <a:t>Rotation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155574" y="2459688"/>
            <a:ext cx="1864995" cy="1482090"/>
          </a:xfrm>
          <a:custGeom>
            <a:avLst/>
            <a:gdLst/>
            <a:ahLst/>
            <a:cxnLst/>
            <a:rect l="l" t="t" r="r" b="b"/>
            <a:pathLst>
              <a:path w="1864995" h="1482089">
                <a:moveTo>
                  <a:pt x="1571891" y="0"/>
                </a:moveTo>
                <a:lnTo>
                  <a:pt x="1532053" y="1829"/>
                </a:lnTo>
                <a:lnTo>
                  <a:pt x="1490357" y="6056"/>
                </a:lnTo>
                <a:lnTo>
                  <a:pt x="1446924" y="12651"/>
                </a:lnTo>
                <a:lnTo>
                  <a:pt x="1401874" y="21585"/>
                </a:lnTo>
                <a:lnTo>
                  <a:pt x="1355329" y="32829"/>
                </a:lnTo>
                <a:lnTo>
                  <a:pt x="1307411" y="46354"/>
                </a:lnTo>
                <a:lnTo>
                  <a:pt x="1258239" y="62129"/>
                </a:lnTo>
                <a:lnTo>
                  <a:pt x="1207936" y="80127"/>
                </a:lnTo>
                <a:lnTo>
                  <a:pt x="1156621" y="100317"/>
                </a:lnTo>
                <a:lnTo>
                  <a:pt x="1104418" y="122671"/>
                </a:lnTo>
                <a:lnTo>
                  <a:pt x="1051445" y="147159"/>
                </a:lnTo>
                <a:lnTo>
                  <a:pt x="997825" y="173752"/>
                </a:lnTo>
                <a:lnTo>
                  <a:pt x="943679" y="202420"/>
                </a:lnTo>
                <a:lnTo>
                  <a:pt x="889127" y="233136"/>
                </a:lnTo>
                <a:lnTo>
                  <a:pt x="834292" y="265868"/>
                </a:lnTo>
                <a:lnTo>
                  <a:pt x="779292" y="300588"/>
                </a:lnTo>
                <a:lnTo>
                  <a:pt x="724251" y="337267"/>
                </a:lnTo>
                <a:lnTo>
                  <a:pt x="669289" y="375875"/>
                </a:lnTo>
                <a:lnTo>
                  <a:pt x="615286" y="415815"/>
                </a:lnTo>
                <a:lnTo>
                  <a:pt x="563089" y="456439"/>
                </a:lnTo>
                <a:lnTo>
                  <a:pt x="512763" y="497643"/>
                </a:lnTo>
                <a:lnTo>
                  <a:pt x="464375" y="539320"/>
                </a:lnTo>
                <a:lnTo>
                  <a:pt x="417991" y="581366"/>
                </a:lnTo>
                <a:lnTo>
                  <a:pt x="373677" y="623674"/>
                </a:lnTo>
                <a:lnTo>
                  <a:pt x="331498" y="666138"/>
                </a:lnTo>
                <a:lnTo>
                  <a:pt x="291521" y="708654"/>
                </a:lnTo>
                <a:lnTo>
                  <a:pt x="253812" y="751115"/>
                </a:lnTo>
                <a:lnTo>
                  <a:pt x="218436" y="793416"/>
                </a:lnTo>
                <a:lnTo>
                  <a:pt x="185461" y="835451"/>
                </a:lnTo>
                <a:lnTo>
                  <a:pt x="154951" y="877114"/>
                </a:lnTo>
                <a:lnTo>
                  <a:pt x="126973" y="918301"/>
                </a:lnTo>
                <a:lnTo>
                  <a:pt x="101593" y="958905"/>
                </a:lnTo>
                <a:lnTo>
                  <a:pt x="78877" y="998820"/>
                </a:lnTo>
                <a:lnTo>
                  <a:pt x="58891" y="1037942"/>
                </a:lnTo>
                <a:lnTo>
                  <a:pt x="41701" y="1076164"/>
                </a:lnTo>
                <a:lnTo>
                  <a:pt x="27373" y="1113380"/>
                </a:lnTo>
                <a:lnTo>
                  <a:pt x="7566" y="1184375"/>
                </a:lnTo>
                <a:lnTo>
                  <a:pt x="0" y="1250082"/>
                </a:lnTo>
                <a:lnTo>
                  <a:pt x="971" y="1280688"/>
                </a:lnTo>
                <a:lnTo>
                  <a:pt x="12755" y="1336877"/>
                </a:lnTo>
                <a:lnTo>
                  <a:pt x="38099" y="1385665"/>
                </a:lnTo>
                <a:lnTo>
                  <a:pt x="76374" y="1425132"/>
                </a:lnTo>
                <a:lnTo>
                  <a:pt x="125957" y="1454074"/>
                </a:lnTo>
                <a:lnTo>
                  <a:pt x="185880" y="1472724"/>
                </a:lnTo>
                <a:lnTo>
                  <a:pt x="255174" y="1481315"/>
                </a:lnTo>
                <a:lnTo>
                  <a:pt x="293033" y="1481913"/>
                </a:lnTo>
                <a:lnTo>
                  <a:pt x="332871" y="1480083"/>
                </a:lnTo>
                <a:lnTo>
                  <a:pt x="374567" y="1475856"/>
                </a:lnTo>
                <a:lnTo>
                  <a:pt x="418001" y="1469262"/>
                </a:lnTo>
                <a:lnTo>
                  <a:pt x="463051" y="1460328"/>
                </a:lnTo>
                <a:lnTo>
                  <a:pt x="509596" y="1449084"/>
                </a:lnTo>
                <a:lnTo>
                  <a:pt x="557515" y="1435560"/>
                </a:lnTo>
                <a:lnTo>
                  <a:pt x="606687" y="1419785"/>
                </a:lnTo>
                <a:lnTo>
                  <a:pt x="656991" y="1401788"/>
                </a:lnTo>
                <a:lnTo>
                  <a:pt x="708305" y="1381598"/>
                </a:lnTo>
                <a:lnTo>
                  <a:pt x="760510" y="1359245"/>
                </a:lnTo>
                <a:lnTo>
                  <a:pt x="813482" y="1334758"/>
                </a:lnTo>
                <a:lnTo>
                  <a:pt x="867103" y="1308166"/>
                </a:lnTo>
                <a:lnTo>
                  <a:pt x="921249" y="1279498"/>
                </a:lnTo>
                <a:lnTo>
                  <a:pt x="975801" y="1248784"/>
                </a:lnTo>
                <a:lnTo>
                  <a:pt x="1030638" y="1216053"/>
                </a:lnTo>
                <a:lnTo>
                  <a:pt x="1085637" y="1181334"/>
                </a:lnTo>
                <a:lnTo>
                  <a:pt x="1140678" y="1144656"/>
                </a:lnTo>
                <a:lnTo>
                  <a:pt x="1195641" y="1106049"/>
                </a:lnTo>
                <a:lnTo>
                  <a:pt x="1249642" y="1066108"/>
                </a:lnTo>
                <a:lnTo>
                  <a:pt x="1301838" y="1025483"/>
                </a:lnTo>
                <a:lnTo>
                  <a:pt x="1352163" y="984278"/>
                </a:lnTo>
                <a:lnTo>
                  <a:pt x="1400550" y="942600"/>
                </a:lnTo>
                <a:lnTo>
                  <a:pt x="1446934" y="900554"/>
                </a:lnTo>
                <a:lnTo>
                  <a:pt x="1491248" y="858246"/>
                </a:lnTo>
                <a:lnTo>
                  <a:pt x="1533426" y="815781"/>
                </a:lnTo>
                <a:lnTo>
                  <a:pt x="1573403" y="773265"/>
                </a:lnTo>
                <a:lnTo>
                  <a:pt x="1611112" y="730804"/>
                </a:lnTo>
                <a:lnTo>
                  <a:pt x="1646488" y="688503"/>
                </a:lnTo>
                <a:lnTo>
                  <a:pt x="1679463" y="646467"/>
                </a:lnTo>
                <a:lnTo>
                  <a:pt x="1709973" y="604804"/>
                </a:lnTo>
                <a:lnTo>
                  <a:pt x="1737951" y="563617"/>
                </a:lnTo>
                <a:lnTo>
                  <a:pt x="1763332" y="523013"/>
                </a:lnTo>
                <a:lnTo>
                  <a:pt x="1786048" y="483098"/>
                </a:lnTo>
                <a:lnTo>
                  <a:pt x="1806035" y="443976"/>
                </a:lnTo>
                <a:lnTo>
                  <a:pt x="1823225" y="405754"/>
                </a:lnTo>
                <a:lnTo>
                  <a:pt x="1837554" y="368538"/>
                </a:lnTo>
                <a:lnTo>
                  <a:pt x="1857362" y="297542"/>
                </a:lnTo>
                <a:lnTo>
                  <a:pt x="1864929" y="231835"/>
                </a:lnTo>
                <a:lnTo>
                  <a:pt x="1863958" y="201228"/>
                </a:lnTo>
                <a:lnTo>
                  <a:pt x="1852174" y="145037"/>
                </a:lnTo>
                <a:lnTo>
                  <a:pt x="1826831" y="96247"/>
                </a:lnTo>
                <a:lnTo>
                  <a:pt x="1788553" y="56779"/>
                </a:lnTo>
                <a:lnTo>
                  <a:pt x="1738968" y="27838"/>
                </a:lnTo>
                <a:lnTo>
                  <a:pt x="1679044" y="9188"/>
                </a:lnTo>
                <a:lnTo>
                  <a:pt x="1609750" y="597"/>
                </a:lnTo>
                <a:lnTo>
                  <a:pt x="1571891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55574" y="2459688"/>
            <a:ext cx="1864995" cy="1482090"/>
          </a:xfrm>
          <a:custGeom>
            <a:avLst/>
            <a:gdLst/>
            <a:ahLst/>
            <a:cxnLst/>
            <a:rect l="l" t="t" r="r" b="b"/>
            <a:pathLst>
              <a:path w="1864995" h="1482089">
                <a:moveTo>
                  <a:pt x="1826831" y="96247"/>
                </a:moveTo>
                <a:lnTo>
                  <a:pt x="1852174" y="145037"/>
                </a:lnTo>
                <a:lnTo>
                  <a:pt x="1863958" y="201228"/>
                </a:lnTo>
                <a:lnTo>
                  <a:pt x="1864929" y="231835"/>
                </a:lnTo>
                <a:lnTo>
                  <a:pt x="1862708" y="263974"/>
                </a:lnTo>
                <a:lnTo>
                  <a:pt x="1848955" y="332432"/>
                </a:lnTo>
                <a:lnTo>
                  <a:pt x="1823225" y="405754"/>
                </a:lnTo>
                <a:lnTo>
                  <a:pt x="1806035" y="443976"/>
                </a:lnTo>
                <a:lnTo>
                  <a:pt x="1786048" y="483098"/>
                </a:lnTo>
                <a:lnTo>
                  <a:pt x="1763332" y="523013"/>
                </a:lnTo>
                <a:lnTo>
                  <a:pt x="1737951" y="563617"/>
                </a:lnTo>
                <a:lnTo>
                  <a:pt x="1709973" y="604804"/>
                </a:lnTo>
                <a:lnTo>
                  <a:pt x="1679463" y="646467"/>
                </a:lnTo>
                <a:lnTo>
                  <a:pt x="1646488" y="688503"/>
                </a:lnTo>
                <a:lnTo>
                  <a:pt x="1611112" y="730804"/>
                </a:lnTo>
                <a:lnTo>
                  <a:pt x="1573403" y="773265"/>
                </a:lnTo>
                <a:lnTo>
                  <a:pt x="1533426" y="815781"/>
                </a:lnTo>
                <a:lnTo>
                  <a:pt x="1491248" y="858246"/>
                </a:lnTo>
                <a:lnTo>
                  <a:pt x="1446934" y="900554"/>
                </a:lnTo>
                <a:lnTo>
                  <a:pt x="1400550" y="942600"/>
                </a:lnTo>
                <a:lnTo>
                  <a:pt x="1352163" y="984278"/>
                </a:lnTo>
                <a:lnTo>
                  <a:pt x="1301838" y="1025483"/>
                </a:lnTo>
                <a:lnTo>
                  <a:pt x="1249642" y="1066108"/>
                </a:lnTo>
                <a:lnTo>
                  <a:pt x="1195641" y="1106049"/>
                </a:lnTo>
                <a:lnTo>
                  <a:pt x="1140678" y="1144656"/>
                </a:lnTo>
                <a:lnTo>
                  <a:pt x="1085637" y="1181334"/>
                </a:lnTo>
                <a:lnTo>
                  <a:pt x="1030638" y="1216053"/>
                </a:lnTo>
                <a:lnTo>
                  <a:pt x="975801" y="1248784"/>
                </a:lnTo>
                <a:lnTo>
                  <a:pt x="921249" y="1279498"/>
                </a:lnTo>
                <a:lnTo>
                  <a:pt x="867103" y="1308166"/>
                </a:lnTo>
                <a:lnTo>
                  <a:pt x="813482" y="1334758"/>
                </a:lnTo>
                <a:lnTo>
                  <a:pt x="760510" y="1359245"/>
                </a:lnTo>
                <a:lnTo>
                  <a:pt x="708305" y="1381598"/>
                </a:lnTo>
                <a:lnTo>
                  <a:pt x="656991" y="1401788"/>
                </a:lnTo>
                <a:lnTo>
                  <a:pt x="606687" y="1419785"/>
                </a:lnTo>
                <a:lnTo>
                  <a:pt x="557515" y="1435560"/>
                </a:lnTo>
                <a:lnTo>
                  <a:pt x="509596" y="1449084"/>
                </a:lnTo>
                <a:lnTo>
                  <a:pt x="463051" y="1460328"/>
                </a:lnTo>
                <a:lnTo>
                  <a:pt x="418001" y="1469262"/>
                </a:lnTo>
                <a:lnTo>
                  <a:pt x="374567" y="1475856"/>
                </a:lnTo>
                <a:lnTo>
                  <a:pt x="332871" y="1480083"/>
                </a:lnTo>
                <a:lnTo>
                  <a:pt x="293033" y="1481913"/>
                </a:lnTo>
                <a:lnTo>
                  <a:pt x="255174" y="1481315"/>
                </a:lnTo>
                <a:lnTo>
                  <a:pt x="185880" y="1472724"/>
                </a:lnTo>
                <a:lnTo>
                  <a:pt x="125957" y="1454074"/>
                </a:lnTo>
                <a:lnTo>
                  <a:pt x="76374" y="1425132"/>
                </a:lnTo>
                <a:lnTo>
                  <a:pt x="38099" y="1385665"/>
                </a:lnTo>
                <a:lnTo>
                  <a:pt x="12755" y="1336877"/>
                </a:lnTo>
                <a:lnTo>
                  <a:pt x="971" y="1280688"/>
                </a:lnTo>
                <a:lnTo>
                  <a:pt x="0" y="1250082"/>
                </a:lnTo>
                <a:lnTo>
                  <a:pt x="2220" y="1217943"/>
                </a:lnTo>
                <a:lnTo>
                  <a:pt x="15972" y="1149486"/>
                </a:lnTo>
                <a:lnTo>
                  <a:pt x="41701" y="1076164"/>
                </a:lnTo>
                <a:lnTo>
                  <a:pt x="58891" y="1037942"/>
                </a:lnTo>
                <a:lnTo>
                  <a:pt x="78877" y="998820"/>
                </a:lnTo>
                <a:lnTo>
                  <a:pt x="101593" y="958905"/>
                </a:lnTo>
                <a:lnTo>
                  <a:pt x="126973" y="918301"/>
                </a:lnTo>
                <a:lnTo>
                  <a:pt x="154951" y="877114"/>
                </a:lnTo>
                <a:lnTo>
                  <a:pt x="185461" y="835451"/>
                </a:lnTo>
                <a:lnTo>
                  <a:pt x="218436" y="793416"/>
                </a:lnTo>
                <a:lnTo>
                  <a:pt x="253812" y="751115"/>
                </a:lnTo>
                <a:lnTo>
                  <a:pt x="291521" y="708654"/>
                </a:lnTo>
                <a:lnTo>
                  <a:pt x="331498" y="666138"/>
                </a:lnTo>
                <a:lnTo>
                  <a:pt x="373677" y="623674"/>
                </a:lnTo>
                <a:lnTo>
                  <a:pt x="417991" y="581366"/>
                </a:lnTo>
                <a:lnTo>
                  <a:pt x="464375" y="539320"/>
                </a:lnTo>
                <a:lnTo>
                  <a:pt x="512763" y="497643"/>
                </a:lnTo>
                <a:lnTo>
                  <a:pt x="563089" y="456439"/>
                </a:lnTo>
                <a:lnTo>
                  <a:pt x="615286" y="415815"/>
                </a:lnTo>
                <a:lnTo>
                  <a:pt x="669289" y="375875"/>
                </a:lnTo>
                <a:lnTo>
                  <a:pt x="724251" y="337267"/>
                </a:lnTo>
                <a:lnTo>
                  <a:pt x="779292" y="300588"/>
                </a:lnTo>
                <a:lnTo>
                  <a:pt x="834292" y="265868"/>
                </a:lnTo>
                <a:lnTo>
                  <a:pt x="889127" y="233136"/>
                </a:lnTo>
                <a:lnTo>
                  <a:pt x="943679" y="202420"/>
                </a:lnTo>
                <a:lnTo>
                  <a:pt x="997825" y="173752"/>
                </a:lnTo>
                <a:lnTo>
                  <a:pt x="1051445" y="147159"/>
                </a:lnTo>
                <a:lnTo>
                  <a:pt x="1104418" y="122671"/>
                </a:lnTo>
                <a:lnTo>
                  <a:pt x="1156621" y="100317"/>
                </a:lnTo>
                <a:lnTo>
                  <a:pt x="1207936" y="80127"/>
                </a:lnTo>
                <a:lnTo>
                  <a:pt x="1258239" y="62129"/>
                </a:lnTo>
                <a:lnTo>
                  <a:pt x="1307411" y="46354"/>
                </a:lnTo>
                <a:lnTo>
                  <a:pt x="1355329" y="32829"/>
                </a:lnTo>
                <a:lnTo>
                  <a:pt x="1401874" y="21585"/>
                </a:lnTo>
                <a:lnTo>
                  <a:pt x="1446924" y="12651"/>
                </a:lnTo>
                <a:lnTo>
                  <a:pt x="1490357" y="6056"/>
                </a:lnTo>
                <a:lnTo>
                  <a:pt x="1532053" y="1829"/>
                </a:lnTo>
                <a:lnTo>
                  <a:pt x="1571891" y="0"/>
                </a:lnTo>
                <a:lnTo>
                  <a:pt x="1609750" y="597"/>
                </a:lnTo>
                <a:lnTo>
                  <a:pt x="1679044" y="9188"/>
                </a:lnTo>
                <a:lnTo>
                  <a:pt x="1738968" y="27838"/>
                </a:lnTo>
                <a:lnTo>
                  <a:pt x="1788553" y="56779"/>
                </a:lnTo>
                <a:lnTo>
                  <a:pt x="1826831" y="96247"/>
                </a:lnTo>
                <a:close/>
              </a:path>
            </a:pathLst>
          </a:custGeom>
          <a:ln w="9524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9086" y="2981489"/>
            <a:ext cx="1889125" cy="1451610"/>
          </a:xfrm>
          <a:custGeom>
            <a:avLst/>
            <a:gdLst/>
            <a:ahLst/>
            <a:cxnLst/>
            <a:rect l="l" t="t" r="r" b="b"/>
            <a:pathLst>
              <a:path w="1889125" h="1451610">
                <a:moveTo>
                  <a:pt x="287452" y="0"/>
                </a:moveTo>
                <a:lnTo>
                  <a:pt x="213944" y="5396"/>
                </a:lnTo>
                <a:lnTo>
                  <a:pt x="149554" y="20519"/>
                </a:lnTo>
                <a:lnTo>
                  <a:pt x="95258" y="45581"/>
                </a:lnTo>
                <a:lnTo>
                  <a:pt x="52030" y="80791"/>
                </a:lnTo>
                <a:lnTo>
                  <a:pt x="21030" y="126021"/>
                </a:lnTo>
                <a:lnTo>
                  <a:pt x="3786" y="179041"/>
                </a:lnTo>
                <a:lnTo>
                  <a:pt x="0" y="238721"/>
                </a:lnTo>
                <a:lnTo>
                  <a:pt x="2982" y="270799"/>
                </a:lnTo>
                <a:lnTo>
                  <a:pt x="18356" y="338911"/>
                </a:lnTo>
                <a:lnTo>
                  <a:pt x="45818" y="411602"/>
                </a:lnTo>
                <a:lnTo>
                  <a:pt x="63910" y="449406"/>
                </a:lnTo>
                <a:lnTo>
                  <a:pt x="84820" y="488042"/>
                </a:lnTo>
                <a:lnTo>
                  <a:pt x="108477" y="527407"/>
                </a:lnTo>
                <a:lnTo>
                  <a:pt x="134813" y="567397"/>
                </a:lnTo>
                <a:lnTo>
                  <a:pt x="163761" y="607908"/>
                </a:lnTo>
                <a:lnTo>
                  <a:pt x="195251" y="648836"/>
                </a:lnTo>
                <a:lnTo>
                  <a:pt x="229215" y="690077"/>
                </a:lnTo>
                <a:lnTo>
                  <a:pt x="265584" y="731526"/>
                </a:lnTo>
                <a:lnTo>
                  <a:pt x="304290" y="773080"/>
                </a:lnTo>
                <a:lnTo>
                  <a:pt x="345265" y="814636"/>
                </a:lnTo>
                <a:lnTo>
                  <a:pt x="388439" y="856087"/>
                </a:lnTo>
                <a:lnTo>
                  <a:pt x="433745" y="897332"/>
                </a:lnTo>
                <a:lnTo>
                  <a:pt x="481114" y="938265"/>
                </a:lnTo>
                <a:lnTo>
                  <a:pt x="530477" y="978783"/>
                </a:lnTo>
                <a:lnTo>
                  <a:pt x="581766" y="1018782"/>
                </a:lnTo>
                <a:lnTo>
                  <a:pt x="634912" y="1058157"/>
                </a:lnTo>
                <a:lnTo>
                  <a:pt x="689847" y="1096805"/>
                </a:lnTo>
                <a:lnTo>
                  <a:pt x="745711" y="1134097"/>
                </a:lnTo>
                <a:lnTo>
                  <a:pt x="801608" y="1169458"/>
                </a:lnTo>
                <a:lnTo>
                  <a:pt x="857416" y="1202862"/>
                </a:lnTo>
                <a:lnTo>
                  <a:pt x="913014" y="1234283"/>
                </a:lnTo>
                <a:lnTo>
                  <a:pt x="968280" y="1263693"/>
                </a:lnTo>
                <a:lnTo>
                  <a:pt x="1023093" y="1291068"/>
                </a:lnTo>
                <a:lnTo>
                  <a:pt x="1077329" y="1316380"/>
                </a:lnTo>
                <a:lnTo>
                  <a:pt x="1130869" y="1339603"/>
                </a:lnTo>
                <a:lnTo>
                  <a:pt x="1183589" y="1360711"/>
                </a:lnTo>
                <a:lnTo>
                  <a:pt x="1235368" y="1379678"/>
                </a:lnTo>
                <a:lnTo>
                  <a:pt x="1286085" y="1396476"/>
                </a:lnTo>
                <a:lnTo>
                  <a:pt x="1335618" y="1411080"/>
                </a:lnTo>
                <a:lnTo>
                  <a:pt x="1383845" y="1423463"/>
                </a:lnTo>
                <a:lnTo>
                  <a:pt x="1430644" y="1433599"/>
                </a:lnTo>
                <a:lnTo>
                  <a:pt x="1475894" y="1441461"/>
                </a:lnTo>
                <a:lnTo>
                  <a:pt x="1519472" y="1447024"/>
                </a:lnTo>
                <a:lnTo>
                  <a:pt x="1561257" y="1450260"/>
                </a:lnTo>
                <a:lnTo>
                  <a:pt x="1601128" y="1451144"/>
                </a:lnTo>
                <a:lnTo>
                  <a:pt x="1638962" y="1449648"/>
                </a:lnTo>
                <a:lnTo>
                  <a:pt x="1708034" y="1439415"/>
                </a:lnTo>
                <a:lnTo>
                  <a:pt x="1767499" y="1419349"/>
                </a:lnTo>
                <a:lnTo>
                  <a:pt x="1816384" y="1389239"/>
                </a:lnTo>
                <a:lnTo>
                  <a:pt x="1853713" y="1348875"/>
                </a:lnTo>
                <a:lnTo>
                  <a:pt x="1877890" y="1299497"/>
                </a:lnTo>
                <a:lnTo>
                  <a:pt x="1888334" y="1243043"/>
                </a:lnTo>
                <a:lnTo>
                  <a:pt x="1888578" y="1212422"/>
                </a:lnTo>
                <a:lnTo>
                  <a:pt x="1885595" y="1180344"/>
                </a:lnTo>
                <a:lnTo>
                  <a:pt x="1870219" y="1112233"/>
                </a:lnTo>
                <a:lnTo>
                  <a:pt x="1842756" y="1039541"/>
                </a:lnTo>
                <a:lnTo>
                  <a:pt x="1824663" y="1001738"/>
                </a:lnTo>
                <a:lnTo>
                  <a:pt x="1803753" y="963102"/>
                </a:lnTo>
                <a:lnTo>
                  <a:pt x="1780096" y="923736"/>
                </a:lnTo>
                <a:lnTo>
                  <a:pt x="1753759" y="883746"/>
                </a:lnTo>
                <a:lnTo>
                  <a:pt x="1724811" y="843235"/>
                </a:lnTo>
                <a:lnTo>
                  <a:pt x="1693321" y="802307"/>
                </a:lnTo>
                <a:lnTo>
                  <a:pt x="1659357" y="761067"/>
                </a:lnTo>
                <a:lnTo>
                  <a:pt x="1622987" y="719617"/>
                </a:lnTo>
                <a:lnTo>
                  <a:pt x="1584281" y="678063"/>
                </a:lnTo>
                <a:lnTo>
                  <a:pt x="1543306" y="636508"/>
                </a:lnTo>
                <a:lnTo>
                  <a:pt x="1500132" y="595056"/>
                </a:lnTo>
                <a:lnTo>
                  <a:pt x="1454826" y="553811"/>
                </a:lnTo>
                <a:lnTo>
                  <a:pt x="1407457" y="512878"/>
                </a:lnTo>
                <a:lnTo>
                  <a:pt x="1358094" y="472360"/>
                </a:lnTo>
                <a:lnTo>
                  <a:pt x="1306805" y="432361"/>
                </a:lnTo>
                <a:lnTo>
                  <a:pt x="1253659" y="392986"/>
                </a:lnTo>
                <a:lnTo>
                  <a:pt x="1198724" y="354338"/>
                </a:lnTo>
                <a:lnTo>
                  <a:pt x="1142860" y="317046"/>
                </a:lnTo>
                <a:lnTo>
                  <a:pt x="1086963" y="281685"/>
                </a:lnTo>
                <a:lnTo>
                  <a:pt x="1031155" y="248281"/>
                </a:lnTo>
                <a:lnTo>
                  <a:pt x="975557" y="216861"/>
                </a:lnTo>
                <a:lnTo>
                  <a:pt x="920292" y="187450"/>
                </a:lnTo>
                <a:lnTo>
                  <a:pt x="865480" y="160075"/>
                </a:lnTo>
                <a:lnTo>
                  <a:pt x="811244" y="134763"/>
                </a:lnTo>
                <a:lnTo>
                  <a:pt x="757705" y="111540"/>
                </a:lnTo>
                <a:lnTo>
                  <a:pt x="704985" y="90432"/>
                </a:lnTo>
                <a:lnTo>
                  <a:pt x="653206" y="71466"/>
                </a:lnTo>
                <a:lnTo>
                  <a:pt x="602490" y="54667"/>
                </a:lnTo>
                <a:lnTo>
                  <a:pt x="552958" y="40063"/>
                </a:lnTo>
                <a:lnTo>
                  <a:pt x="504732" y="27680"/>
                </a:lnTo>
                <a:lnTo>
                  <a:pt x="457933" y="17544"/>
                </a:lnTo>
                <a:lnTo>
                  <a:pt x="412685" y="9682"/>
                </a:lnTo>
                <a:lnTo>
                  <a:pt x="369107" y="4119"/>
                </a:lnTo>
                <a:lnTo>
                  <a:pt x="327322" y="883"/>
                </a:lnTo>
                <a:lnTo>
                  <a:pt x="287452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9086" y="2981489"/>
            <a:ext cx="1889125" cy="1451610"/>
          </a:xfrm>
          <a:custGeom>
            <a:avLst/>
            <a:gdLst/>
            <a:ahLst/>
            <a:cxnLst/>
            <a:rect l="l" t="t" r="r" b="b"/>
            <a:pathLst>
              <a:path w="1889125" h="1451610">
                <a:moveTo>
                  <a:pt x="34870" y="102268"/>
                </a:moveTo>
                <a:lnTo>
                  <a:pt x="72200" y="61904"/>
                </a:lnTo>
                <a:lnTo>
                  <a:pt x="121084" y="31794"/>
                </a:lnTo>
                <a:lnTo>
                  <a:pt x="180548" y="11728"/>
                </a:lnTo>
                <a:lnTo>
                  <a:pt x="249619" y="1495"/>
                </a:lnTo>
                <a:lnTo>
                  <a:pt x="287452" y="0"/>
                </a:lnTo>
                <a:lnTo>
                  <a:pt x="327322" y="883"/>
                </a:lnTo>
                <a:lnTo>
                  <a:pt x="369107" y="4119"/>
                </a:lnTo>
                <a:lnTo>
                  <a:pt x="412685" y="9682"/>
                </a:lnTo>
                <a:lnTo>
                  <a:pt x="457933" y="17544"/>
                </a:lnTo>
                <a:lnTo>
                  <a:pt x="504732" y="27680"/>
                </a:lnTo>
                <a:lnTo>
                  <a:pt x="552958" y="40063"/>
                </a:lnTo>
                <a:lnTo>
                  <a:pt x="602490" y="54667"/>
                </a:lnTo>
                <a:lnTo>
                  <a:pt x="653206" y="71466"/>
                </a:lnTo>
                <a:lnTo>
                  <a:pt x="704985" y="90432"/>
                </a:lnTo>
                <a:lnTo>
                  <a:pt x="757705" y="111540"/>
                </a:lnTo>
                <a:lnTo>
                  <a:pt x="811244" y="134763"/>
                </a:lnTo>
                <a:lnTo>
                  <a:pt x="865480" y="160075"/>
                </a:lnTo>
                <a:lnTo>
                  <a:pt x="920292" y="187450"/>
                </a:lnTo>
                <a:lnTo>
                  <a:pt x="975557" y="216861"/>
                </a:lnTo>
                <a:lnTo>
                  <a:pt x="1031155" y="248281"/>
                </a:lnTo>
                <a:lnTo>
                  <a:pt x="1086963" y="281685"/>
                </a:lnTo>
                <a:lnTo>
                  <a:pt x="1142860" y="317046"/>
                </a:lnTo>
                <a:lnTo>
                  <a:pt x="1198724" y="354338"/>
                </a:lnTo>
                <a:lnTo>
                  <a:pt x="1253659" y="392986"/>
                </a:lnTo>
                <a:lnTo>
                  <a:pt x="1306805" y="432361"/>
                </a:lnTo>
                <a:lnTo>
                  <a:pt x="1358094" y="472360"/>
                </a:lnTo>
                <a:lnTo>
                  <a:pt x="1407457" y="512878"/>
                </a:lnTo>
                <a:lnTo>
                  <a:pt x="1454826" y="553811"/>
                </a:lnTo>
                <a:lnTo>
                  <a:pt x="1500132" y="595056"/>
                </a:lnTo>
                <a:lnTo>
                  <a:pt x="1543306" y="636508"/>
                </a:lnTo>
                <a:lnTo>
                  <a:pt x="1584281" y="678063"/>
                </a:lnTo>
                <a:lnTo>
                  <a:pt x="1622987" y="719617"/>
                </a:lnTo>
                <a:lnTo>
                  <a:pt x="1659357" y="761067"/>
                </a:lnTo>
                <a:lnTo>
                  <a:pt x="1693321" y="802307"/>
                </a:lnTo>
                <a:lnTo>
                  <a:pt x="1724811" y="843235"/>
                </a:lnTo>
                <a:lnTo>
                  <a:pt x="1753759" y="883746"/>
                </a:lnTo>
                <a:lnTo>
                  <a:pt x="1780096" y="923736"/>
                </a:lnTo>
                <a:lnTo>
                  <a:pt x="1803753" y="963102"/>
                </a:lnTo>
                <a:lnTo>
                  <a:pt x="1824663" y="1001738"/>
                </a:lnTo>
                <a:lnTo>
                  <a:pt x="1842756" y="1039541"/>
                </a:lnTo>
                <a:lnTo>
                  <a:pt x="1857965" y="1076407"/>
                </a:lnTo>
                <a:lnTo>
                  <a:pt x="1879452" y="1146913"/>
                </a:lnTo>
                <a:lnTo>
                  <a:pt x="1888578" y="1212422"/>
                </a:lnTo>
                <a:lnTo>
                  <a:pt x="1888334" y="1243043"/>
                </a:lnTo>
                <a:lnTo>
                  <a:pt x="1877890" y="1299497"/>
                </a:lnTo>
                <a:lnTo>
                  <a:pt x="1853713" y="1348875"/>
                </a:lnTo>
                <a:lnTo>
                  <a:pt x="1816384" y="1389239"/>
                </a:lnTo>
                <a:lnTo>
                  <a:pt x="1767499" y="1419349"/>
                </a:lnTo>
                <a:lnTo>
                  <a:pt x="1708034" y="1439415"/>
                </a:lnTo>
                <a:lnTo>
                  <a:pt x="1638962" y="1449648"/>
                </a:lnTo>
                <a:lnTo>
                  <a:pt x="1601128" y="1451144"/>
                </a:lnTo>
                <a:lnTo>
                  <a:pt x="1561257" y="1450260"/>
                </a:lnTo>
                <a:lnTo>
                  <a:pt x="1519472" y="1447024"/>
                </a:lnTo>
                <a:lnTo>
                  <a:pt x="1475894" y="1441461"/>
                </a:lnTo>
                <a:lnTo>
                  <a:pt x="1430644" y="1433599"/>
                </a:lnTo>
                <a:lnTo>
                  <a:pt x="1383845" y="1423463"/>
                </a:lnTo>
                <a:lnTo>
                  <a:pt x="1335618" y="1411080"/>
                </a:lnTo>
                <a:lnTo>
                  <a:pt x="1286085" y="1396476"/>
                </a:lnTo>
                <a:lnTo>
                  <a:pt x="1235368" y="1379678"/>
                </a:lnTo>
                <a:lnTo>
                  <a:pt x="1183589" y="1360711"/>
                </a:lnTo>
                <a:lnTo>
                  <a:pt x="1130869" y="1339603"/>
                </a:lnTo>
                <a:lnTo>
                  <a:pt x="1077329" y="1316380"/>
                </a:lnTo>
                <a:lnTo>
                  <a:pt x="1023093" y="1291068"/>
                </a:lnTo>
                <a:lnTo>
                  <a:pt x="968280" y="1263693"/>
                </a:lnTo>
                <a:lnTo>
                  <a:pt x="913014" y="1234283"/>
                </a:lnTo>
                <a:lnTo>
                  <a:pt x="857416" y="1202862"/>
                </a:lnTo>
                <a:lnTo>
                  <a:pt x="801608" y="1169458"/>
                </a:lnTo>
                <a:lnTo>
                  <a:pt x="745711" y="1134097"/>
                </a:lnTo>
                <a:lnTo>
                  <a:pt x="689847" y="1096805"/>
                </a:lnTo>
                <a:lnTo>
                  <a:pt x="634912" y="1058157"/>
                </a:lnTo>
                <a:lnTo>
                  <a:pt x="581766" y="1018782"/>
                </a:lnTo>
                <a:lnTo>
                  <a:pt x="530477" y="978783"/>
                </a:lnTo>
                <a:lnTo>
                  <a:pt x="481114" y="938265"/>
                </a:lnTo>
                <a:lnTo>
                  <a:pt x="433745" y="897332"/>
                </a:lnTo>
                <a:lnTo>
                  <a:pt x="388439" y="856087"/>
                </a:lnTo>
                <a:lnTo>
                  <a:pt x="345265" y="814636"/>
                </a:lnTo>
                <a:lnTo>
                  <a:pt x="304290" y="773080"/>
                </a:lnTo>
                <a:lnTo>
                  <a:pt x="265584" y="731526"/>
                </a:lnTo>
                <a:lnTo>
                  <a:pt x="229215" y="690077"/>
                </a:lnTo>
                <a:lnTo>
                  <a:pt x="195251" y="648836"/>
                </a:lnTo>
                <a:lnTo>
                  <a:pt x="163761" y="607908"/>
                </a:lnTo>
                <a:lnTo>
                  <a:pt x="134813" y="567397"/>
                </a:lnTo>
                <a:lnTo>
                  <a:pt x="108477" y="527407"/>
                </a:lnTo>
                <a:lnTo>
                  <a:pt x="84820" y="488042"/>
                </a:lnTo>
                <a:lnTo>
                  <a:pt x="63910" y="449406"/>
                </a:lnTo>
                <a:lnTo>
                  <a:pt x="45818" y="411602"/>
                </a:lnTo>
                <a:lnTo>
                  <a:pt x="30610" y="374736"/>
                </a:lnTo>
                <a:lnTo>
                  <a:pt x="9124" y="304231"/>
                </a:lnTo>
                <a:lnTo>
                  <a:pt x="0" y="238721"/>
                </a:lnTo>
                <a:lnTo>
                  <a:pt x="244" y="208101"/>
                </a:lnTo>
                <a:lnTo>
                  <a:pt x="3786" y="179041"/>
                </a:lnTo>
                <a:lnTo>
                  <a:pt x="10691" y="151646"/>
                </a:lnTo>
                <a:lnTo>
                  <a:pt x="21030" y="126021"/>
                </a:lnTo>
                <a:lnTo>
                  <a:pt x="34870" y="102268"/>
                </a:lnTo>
                <a:close/>
              </a:path>
            </a:pathLst>
          </a:custGeom>
          <a:ln w="9525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30117" y="20764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6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6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2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64033" y="209825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21612" y="2389632"/>
            <a:ext cx="1607820" cy="828040"/>
          </a:xfrm>
          <a:custGeom>
            <a:avLst/>
            <a:gdLst/>
            <a:ahLst/>
            <a:cxnLst/>
            <a:rect l="l" t="t" r="r" b="b"/>
            <a:pathLst>
              <a:path w="1607820" h="828039">
                <a:moveTo>
                  <a:pt x="1607743" y="0"/>
                </a:moveTo>
                <a:lnTo>
                  <a:pt x="0" y="8274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65146" y="3177371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50317" y="0"/>
                </a:moveTo>
                <a:lnTo>
                  <a:pt x="0" y="68745"/>
                </a:lnTo>
                <a:lnTo>
                  <a:pt x="85191" y="67754"/>
                </a:lnTo>
                <a:lnTo>
                  <a:pt x="50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0525" y="3155442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8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8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6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5141" y="3967734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5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5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1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15489" y="3832097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69" h="433070">
                <a:moveTo>
                  <a:pt x="0" y="216407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7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5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26257" y="45514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55826" y="4641341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215646" y="0"/>
                </a:moveTo>
                <a:lnTo>
                  <a:pt x="166199" y="5715"/>
                </a:lnTo>
                <a:lnTo>
                  <a:pt x="120809" y="21995"/>
                </a:lnTo>
                <a:lnTo>
                  <a:pt x="80769" y="47542"/>
                </a:lnTo>
                <a:lnTo>
                  <a:pt x="47374" y="81055"/>
                </a:lnTo>
                <a:lnTo>
                  <a:pt x="21918" y="121236"/>
                </a:lnTo>
                <a:lnTo>
                  <a:pt x="5695" y="166787"/>
                </a:lnTo>
                <a:lnTo>
                  <a:pt x="0" y="216407"/>
                </a:lnTo>
                <a:lnTo>
                  <a:pt x="5695" y="266028"/>
                </a:lnTo>
                <a:lnTo>
                  <a:pt x="21918" y="311579"/>
                </a:lnTo>
                <a:lnTo>
                  <a:pt x="47374" y="351760"/>
                </a:lnTo>
                <a:lnTo>
                  <a:pt x="80769" y="385273"/>
                </a:lnTo>
                <a:lnTo>
                  <a:pt x="120809" y="410820"/>
                </a:lnTo>
                <a:lnTo>
                  <a:pt x="166199" y="427100"/>
                </a:lnTo>
                <a:lnTo>
                  <a:pt x="215646" y="432815"/>
                </a:lnTo>
                <a:lnTo>
                  <a:pt x="265092" y="427100"/>
                </a:lnTo>
                <a:lnTo>
                  <a:pt x="310482" y="410820"/>
                </a:lnTo>
                <a:lnTo>
                  <a:pt x="350522" y="385273"/>
                </a:lnTo>
                <a:lnTo>
                  <a:pt x="383917" y="351760"/>
                </a:lnTo>
                <a:lnTo>
                  <a:pt x="409373" y="311579"/>
                </a:lnTo>
                <a:lnTo>
                  <a:pt x="425596" y="266028"/>
                </a:lnTo>
                <a:lnTo>
                  <a:pt x="431292" y="216407"/>
                </a:lnTo>
                <a:lnTo>
                  <a:pt x="425596" y="166787"/>
                </a:lnTo>
                <a:lnTo>
                  <a:pt x="409373" y="121236"/>
                </a:lnTo>
                <a:lnTo>
                  <a:pt x="383917" y="81055"/>
                </a:lnTo>
                <a:lnTo>
                  <a:pt x="350522" y="47542"/>
                </a:lnTo>
                <a:lnTo>
                  <a:pt x="310482" y="21995"/>
                </a:lnTo>
                <a:lnTo>
                  <a:pt x="265092" y="5715"/>
                </a:lnTo>
                <a:lnTo>
                  <a:pt x="2156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55826" y="4641341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7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7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5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75154" y="5360670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7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7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5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93933" y="317775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3659" y="398882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7982" y="385380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7709" y="466335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2757" y="533817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9055" y="452862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54912" y="3560064"/>
            <a:ext cx="194945" cy="351790"/>
          </a:xfrm>
          <a:custGeom>
            <a:avLst/>
            <a:gdLst/>
            <a:ahLst/>
            <a:cxnLst/>
            <a:rect l="l" t="t" r="r" b="b"/>
            <a:pathLst>
              <a:path w="194944" h="351789">
                <a:moveTo>
                  <a:pt x="194767" y="0"/>
                </a:moveTo>
                <a:lnTo>
                  <a:pt x="0" y="351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24124" y="3881855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4" h="85725">
                <a:moveTo>
                  <a:pt x="3619" y="0"/>
                </a:moveTo>
                <a:lnTo>
                  <a:pt x="0" y="85115"/>
                </a:lnTo>
                <a:lnTo>
                  <a:pt x="70269" y="36944"/>
                </a:lnTo>
                <a:lnTo>
                  <a:pt x="3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65147" y="3471671"/>
            <a:ext cx="446405" cy="363855"/>
          </a:xfrm>
          <a:custGeom>
            <a:avLst/>
            <a:gdLst/>
            <a:ahLst/>
            <a:cxnLst/>
            <a:rect l="l" t="t" r="r" b="b"/>
            <a:pathLst>
              <a:path w="446405" h="363854">
                <a:moveTo>
                  <a:pt x="0" y="0"/>
                </a:moveTo>
                <a:lnTo>
                  <a:pt x="446087" y="3637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77313" y="3797848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48158" y="0"/>
                </a:moveTo>
                <a:lnTo>
                  <a:pt x="0" y="59055"/>
                </a:lnTo>
                <a:lnTo>
                  <a:pt x="83134" y="77685"/>
                </a:lnTo>
                <a:lnTo>
                  <a:pt x="481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55774" y="4236720"/>
            <a:ext cx="194945" cy="348615"/>
          </a:xfrm>
          <a:custGeom>
            <a:avLst/>
            <a:gdLst/>
            <a:ahLst/>
            <a:cxnLst/>
            <a:rect l="l" t="t" r="r" b="b"/>
            <a:pathLst>
              <a:path w="194944" h="348614">
                <a:moveTo>
                  <a:pt x="194589" y="0"/>
                </a:moveTo>
                <a:lnTo>
                  <a:pt x="0" y="3484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24813" y="4555474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3886" y="0"/>
                </a:moveTo>
                <a:lnTo>
                  <a:pt x="0" y="85102"/>
                </a:lnTo>
                <a:lnTo>
                  <a:pt x="70421" y="37147"/>
                </a:lnTo>
                <a:lnTo>
                  <a:pt x="3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74392" y="4145279"/>
            <a:ext cx="448309" cy="407034"/>
          </a:xfrm>
          <a:custGeom>
            <a:avLst/>
            <a:gdLst/>
            <a:ahLst/>
            <a:cxnLst/>
            <a:rect l="l" t="t" r="r" b="b"/>
            <a:pathLst>
              <a:path w="448310" h="407035">
                <a:moveTo>
                  <a:pt x="0" y="0"/>
                </a:moveTo>
                <a:lnTo>
                  <a:pt x="448284" y="406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87661" y="4515432"/>
            <a:ext cx="82550" cy="80010"/>
          </a:xfrm>
          <a:custGeom>
            <a:avLst/>
            <a:gdLst/>
            <a:ahLst/>
            <a:cxnLst/>
            <a:rect l="l" t="t" r="r" b="b"/>
            <a:pathLst>
              <a:path w="82550" h="80010">
                <a:moveTo>
                  <a:pt x="51219" y="0"/>
                </a:moveTo>
                <a:lnTo>
                  <a:pt x="0" y="56426"/>
                </a:lnTo>
                <a:lnTo>
                  <a:pt x="82029" y="79425"/>
                </a:lnTo>
                <a:lnTo>
                  <a:pt x="51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20822" y="4956047"/>
            <a:ext cx="194945" cy="348615"/>
          </a:xfrm>
          <a:custGeom>
            <a:avLst/>
            <a:gdLst/>
            <a:ahLst/>
            <a:cxnLst/>
            <a:rect l="l" t="t" r="r" b="b"/>
            <a:pathLst>
              <a:path w="194944" h="348614">
                <a:moveTo>
                  <a:pt x="194589" y="0"/>
                </a:moveTo>
                <a:lnTo>
                  <a:pt x="0" y="3484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89861" y="5274802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3886" y="0"/>
                </a:moveTo>
                <a:lnTo>
                  <a:pt x="0" y="85102"/>
                </a:lnTo>
                <a:lnTo>
                  <a:pt x="70421" y="37147"/>
                </a:lnTo>
                <a:lnTo>
                  <a:pt x="3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0268" y="4550664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4" h="181610">
                <a:moveTo>
                  <a:pt x="89154" y="0"/>
                </a:moveTo>
                <a:lnTo>
                  <a:pt x="54451" y="7126"/>
                </a:lnTo>
                <a:lnTo>
                  <a:pt x="26112" y="26560"/>
                </a:lnTo>
                <a:lnTo>
                  <a:pt x="7006" y="55383"/>
                </a:lnTo>
                <a:lnTo>
                  <a:pt x="0" y="90677"/>
                </a:lnTo>
                <a:lnTo>
                  <a:pt x="7006" y="125972"/>
                </a:lnTo>
                <a:lnTo>
                  <a:pt x="26112" y="154795"/>
                </a:lnTo>
                <a:lnTo>
                  <a:pt x="54451" y="174229"/>
                </a:lnTo>
                <a:lnTo>
                  <a:pt x="89154" y="181355"/>
                </a:lnTo>
                <a:lnTo>
                  <a:pt x="123856" y="174229"/>
                </a:lnTo>
                <a:lnTo>
                  <a:pt x="152195" y="154795"/>
                </a:lnTo>
                <a:lnTo>
                  <a:pt x="171301" y="125972"/>
                </a:lnTo>
                <a:lnTo>
                  <a:pt x="178308" y="90677"/>
                </a:lnTo>
                <a:lnTo>
                  <a:pt x="171301" y="55383"/>
                </a:lnTo>
                <a:lnTo>
                  <a:pt x="152195" y="26560"/>
                </a:lnTo>
                <a:lnTo>
                  <a:pt x="123856" y="7126"/>
                </a:lnTo>
                <a:lnTo>
                  <a:pt x="89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0268" y="4550664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4" h="181610">
                <a:moveTo>
                  <a:pt x="0" y="90677"/>
                </a:moveTo>
                <a:lnTo>
                  <a:pt x="7006" y="55383"/>
                </a:lnTo>
                <a:lnTo>
                  <a:pt x="26112" y="26560"/>
                </a:lnTo>
                <a:lnTo>
                  <a:pt x="54451" y="7126"/>
                </a:lnTo>
                <a:lnTo>
                  <a:pt x="89154" y="0"/>
                </a:lnTo>
                <a:lnTo>
                  <a:pt x="123856" y="7126"/>
                </a:lnTo>
                <a:lnTo>
                  <a:pt x="152195" y="26560"/>
                </a:lnTo>
                <a:lnTo>
                  <a:pt x="171301" y="55383"/>
                </a:lnTo>
                <a:lnTo>
                  <a:pt x="178308" y="90677"/>
                </a:lnTo>
                <a:lnTo>
                  <a:pt x="171301" y="125972"/>
                </a:lnTo>
                <a:lnTo>
                  <a:pt x="152195" y="154795"/>
                </a:lnTo>
                <a:lnTo>
                  <a:pt x="123856" y="174229"/>
                </a:lnTo>
                <a:lnTo>
                  <a:pt x="89154" y="181355"/>
                </a:lnTo>
                <a:lnTo>
                  <a:pt x="54451" y="174229"/>
                </a:lnTo>
                <a:lnTo>
                  <a:pt x="26112" y="154795"/>
                </a:lnTo>
                <a:lnTo>
                  <a:pt x="7006" y="125972"/>
                </a:lnTo>
                <a:lnTo>
                  <a:pt x="0" y="906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9847" y="4550664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4" h="181610">
                <a:moveTo>
                  <a:pt x="89154" y="0"/>
                </a:moveTo>
                <a:lnTo>
                  <a:pt x="54451" y="7126"/>
                </a:lnTo>
                <a:lnTo>
                  <a:pt x="26112" y="26560"/>
                </a:lnTo>
                <a:lnTo>
                  <a:pt x="7006" y="55383"/>
                </a:lnTo>
                <a:lnTo>
                  <a:pt x="0" y="90677"/>
                </a:lnTo>
                <a:lnTo>
                  <a:pt x="7006" y="125972"/>
                </a:lnTo>
                <a:lnTo>
                  <a:pt x="26112" y="154795"/>
                </a:lnTo>
                <a:lnTo>
                  <a:pt x="54451" y="174229"/>
                </a:lnTo>
                <a:lnTo>
                  <a:pt x="89154" y="181355"/>
                </a:lnTo>
                <a:lnTo>
                  <a:pt x="123856" y="174229"/>
                </a:lnTo>
                <a:lnTo>
                  <a:pt x="152195" y="154795"/>
                </a:lnTo>
                <a:lnTo>
                  <a:pt x="171301" y="125972"/>
                </a:lnTo>
                <a:lnTo>
                  <a:pt x="178308" y="90677"/>
                </a:lnTo>
                <a:lnTo>
                  <a:pt x="171301" y="55383"/>
                </a:lnTo>
                <a:lnTo>
                  <a:pt x="152195" y="26560"/>
                </a:lnTo>
                <a:lnTo>
                  <a:pt x="123856" y="7126"/>
                </a:lnTo>
                <a:lnTo>
                  <a:pt x="89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9847" y="4550664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4" h="181610">
                <a:moveTo>
                  <a:pt x="0" y="90677"/>
                </a:moveTo>
                <a:lnTo>
                  <a:pt x="7006" y="55383"/>
                </a:lnTo>
                <a:lnTo>
                  <a:pt x="26112" y="26560"/>
                </a:lnTo>
                <a:lnTo>
                  <a:pt x="54451" y="7126"/>
                </a:lnTo>
                <a:lnTo>
                  <a:pt x="89154" y="0"/>
                </a:lnTo>
                <a:lnTo>
                  <a:pt x="123856" y="7126"/>
                </a:lnTo>
                <a:lnTo>
                  <a:pt x="152195" y="26560"/>
                </a:lnTo>
                <a:lnTo>
                  <a:pt x="171301" y="55383"/>
                </a:lnTo>
                <a:lnTo>
                  <a:pt x="178308" y="90677"/>
                </a:lnTo>
                <a:lnTo>
                  <a:pt x="171301" y="125972"/>
                </a:lnTo>
                <a:lnTo>
                  <a:pt x="152195" y="154795"/>
                </a:lnTo>
                <a:lnTo>
                  <a:pt x="123856" y="174229"/>
                </a:lnTo>
                <a:lnTo>
                  <a:pt x="89154" y="181355"/>
                </a:lnTo>
                <a:lnTo>
                  <a:pt x="54451" y="174229"/>
                </a:lnTo>
                <a:lnTo>
                  <a:pt x="26112" y="154795"/>
                </a:lnTo>
                <a:lnTo>
                  <a:pt x="7006" y="125972"/>
                </a:lnTo>
                <a:lnTo>
                  <a:pt x="0" y="906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73552" y="5045964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89916" y="0"/>
                </a:move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7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6" y="181355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2" y="90677"/>
                </a:ln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73552" y="5045964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0" y="90677"/>
                </a:moveTo>
                <a:lnTo>
                  <a:pt x="7066" y="55383"/>
                </a:lnTo>
                <a:lnTo>
                  <a:pt x="26336" y="26560"/>
                </a:lnTo>
                <a:lnTo>
                  <a:pt x="54917" y="7126"/>
                </a:lnTo>
                <a:lnTo>
                  <a:pt x="89916" y="0"/>
                </a:lnTo>
                <a:lnTo>
                  <a:pt x="124914" y="7126"/>
                </a:lnTo>
                <a:lnTo>
                  <a:pt x="153495" y="26560"/>
                </a:lnTo>
                <a:lnTo>
                  <a:pt x="172765" y="55383"/>
                </a:lnTo>
                <a:lnTo>
                  <a:pt x="179832" y="90677"/>
                </a:lnTo>
                <a:lnTo>
                  <a:pt x="172765" y="125972"/>
                </a:lnTo>
                <a:lnTo>
                  <a:pt x="153495" y="154795"/>
                </a:lnTo>
                <a:lnTo>
                  <a:pt x="124914" y="174229"/>
                </a:lnTo>
                <a:lnTo>
                  <a:pt x="89916" y="181355"/>
                </a:lnTo>
                <a:lnTo>
                  <a:pt x="54917" y="174229"/>
                </a:lnTo>
                <a:lnTo>
                  <a:pt x="26336" y="154795"/>
                </a:lnTo>
                <a:lnTo>
                  <a:pt x="7066" y="125972"/>
                </a:lnTo>
                <a:lnTo>
                  <a:pt x="0" y="906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73708" y="5225796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89916" y="0"/>
                </a:move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7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6" y="181355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2" y="90677"/>
                </a:ln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73708" y="5225796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0" y="90677"/>
                </a:moveTo>
                <a:lnTo>
                  <a:pt x="7066" y="55383"/>
                </a:lnTo>
                <a:lnTo>
                  <a:pt x="26336" y="26560"/>
                </a:lnTo>
                <a:lnTo>
                  <a:pt x="54917" y="7126"/>
                </a:lnTo>
                <a:lnTo>
                  <a:pt x="89916" y="0"/>
                </a:lnTo>
                <a:lnTo>
                  <a:pt x="124914" y="7126"/>
                </a:lnTo>
                <a:lnTo>
                  <a:pt x="153495" y="26560"/>
                </a:lnTo>
                <a:lnTo>
                  <a:pt x="172765" y="55383"/>
                </a:lnTo>
                <a:lnTo>
                  <a:pt x="179832" y="90677"/>
                </a:lnTo>
                <a:lnTo>
                  <a:pt x="172765" y="125972"/>
                </a:lnTo>
                <a:lnTo>
                  <a:pt x="153495" y="154795"/>
                </a:lnTo>
                <a:lnTo>
                  <a:pt x="124914" y="174229"/>
                </a:lnTo>
                <a:lnTo>
                  <a:pt x="89916" y="181355"/>
                </a:lnTo>
                <a:lnTo>
                  <a:pt x="54917" y="174229"/>
                </a:lnTo>
                <a:lnTo>
                  <a:pt x="26336" y="154795"/>
                </a:lnTo>
                <a:lnTo>
                  <a:pt x="7066" y="125972"/>
                </a:lnTo>
                <a:lnTo>
                  <a:pt x="0" y="906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14727" y="518160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6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6" y="179831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2" y="89915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14727" y="518160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89915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2" y="89915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6" y="179831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79776" y="594664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6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6" y="179831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2" y="89915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779776" y="594664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89915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2" y="89915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6" y="179831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38755" y="594664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6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6" y="179831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2" y="89915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38755" y="594664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89915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2" y="89915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6" y="179831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32180" y="4325111"/>
            <a:ext cx="66675" cy="167005"/>
          </a:xfrm>
          <a:custGeom>
            <a:avLst/>
            <a:gdLst/>
            <a:ahLst/>
            <a:cxnLst/>
            <a:rect l="l" t="t" r="r" b="b"/>
            <a:pathLst>
              <a:path w="66675" h="167004">
                <a:moveTo>
                  <a:pt x="66395" y="0"/>
                </a:moveTo>
                <a:lnTo>
                  <a:pt x="0" y="16656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1481" y="4465773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0" y="0"/>
                </a:moveTo>
                <a:lnTo>
                  <a:pt x="7175" y="84886"/>
                </a:lnTo>
                <a:lnTo>
                  <a:pt x="70789" y="282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24127" y="4370832"/>
            <a:ext cx="62865" cy="123825"/>
          </a:xfrm>
          <a:custGeom>
            <a:avLst/>
            <a:gdLst/>
            <a:ahLst/>
            <a:cxnLst/>
            <a:rect l="l" t="t" r="r" b="b"/>
            <a:pathLst>
              <a:path w="62865" h="123825">
                <a:moveTo>
                  <a:pt x="0" y="0"/>
                </a:moveTo>
                <a:lnTo>
                  <a:pt x="62661" y="12322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47076" y="4465472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80" h="85725">
                <a:moveTo>
                  <a:pt x="67919" y="0"/>
                </a:moveTo>
                <a:lnTo>
                  <a:pt x="0" y="34531"/>
                </a:lnTo>
                <a:lnTo>
                  <a:pt x="68491" y="85191"/>
                </a:lnTo>
                <a:lnTo>
                  <a:pt x="67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37741" y="5045964"/>
            <a:ext cx="61594" cy="123189"/>
          </a:xfrm>
          <a:custGeom>
            <a:avLst/>
            <a:gdLst/>
            <a:ahLst/>
            <a:cxnLst/>
            <a:rect l="l" t="t" r="r" b="b"/>
            <a:pathLst>
              <a:path w="61594" h="123189">
                <a:moveTo>
                  <a:pt x="61518" y="0"/>
                </a:moveTo>
                <a:lnTo>
                  <a:pt x="0" y="123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09340" y="5140601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80" h="85725">
                <a:moveTo>
                  <a:pt x="0" y="0"/>
                </a:moveTo>
                <a:lnTo>
                  <a:pt x="0" y="85191"/>
                </a:lnTo>
                <a:lnTo>
                  <a:pt x="68160" y="34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24811" y="5045964"/>
            <a:ext cx="61594" cy="123189"/>
          </a:xfrm>
          <a:custGeom>
            <a:avLst/>
            <a:gdLst/>
            <a:ahLst/>
            <a:cxnLst/>
            <a:rect l="l" t="t" r="r" b="b"/>
            <a:pathLst>
              <a:path w="61594" h="123189">
                <a:moveTo>
                  <a:pt x="0" y="0"/>
                </a:moveTo>
                <a:lnTo>
                  <a:pt x="61518" y="123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46570" y="5140601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80" h="85725">
                <a:moveTo>
                  <a:pt x="68160" y="0"/>
                </a:moveTo>
                <a:lnTo>
                  <a:pt x="0" y="34074"/>
                </a:lnTo>
                <a:lnTo>
                  <a:pt x="68160" y="85191"/>
                </a:lnTo>
                <a:lnTo>
                  <a:pt x="68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368156" y="5766815"/>
            <a:ext cx="96520" cy="129539"/>
          </a:xfrm>
          <a:custGeom>
            <a:avLst/>
            <a:gdLst/>
            <a:ahLst/>
            <a:cxnLst/>
            <a:rect l="l" t="t" r="r" b="b"/>
            <a:pathLst>
              <a:path w="96519" h="129539">
                <a:moveTo>
                  <a:pt x="96151" y="0"/>
                </a:moveTo>
                <a:lnTo>
                  <a:pt x="0" y="12893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30192" y="5862785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5011" y="0"/>
                </a:moveTo>
                <a:lnTo>
                  <a:pt x="0" y="83858"/>
                </a:lnTo>
                <a:lnTo>
                  <a:pt x="76098" y="45554"/>
                </a:lnTo>
                <a:lnTo>
                  <a:pt x="15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689860" y="5766815"/>
            <a:ext cx="97790" cy="129539"/>
          </a:xfrm>
          <a:custGeom>
            <a:avLst/>
            <a:gdLst/>
            <a:ahLst/>
            <a:cxnLst/>
            <a:rect l="l" t="t" r="r" b="b"/>
            <a:pathLst>
              <a:path w="97789" h="129539">
                <a:moveTo>
                  <a:pt x="0" y="0"/>
                </a:moveTo>
                <a:lnTo>
                  <a:pt x="97396" y="1291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49199" y="5862868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832" y="0"/>
                </a:moveTo>
                <a:lnTo>
                  <a:pt x="0" y="45885"/>
                </a:lnTo>
                <a:lnTo>
                  <a:pt x="76301" y="83781"/>
                </a:lnTo>
                <a:lnTo>
                  <a:pt x="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185160" y="4911852"/>
            <a:ext cx="90805" cy="89535"/>
          </a:xfrm>
          <a:custGeom>
            <a:avLst/>
            <a:gdLst/>
            <a:ahLst/>
            <a:cxnLst/>
            <a:rect l="l" t="t" r="r" b="b"/>
            <a:pathLst>
              <a:path w="90804" h="89535">
                <a:moveTo>
                  <a:pt x="0" y="0"/>
                </a:moveTo>
                <a:lnTo>
                  <a:pt x="90487" y="89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39820" y="49652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53581" y="0"/>
                </a:moveTo>
                <a:lnTo>
                  <a:pt x="0" y="54178"/>
                </a:lnTo>
                <a:lnTo>
                  <a:pt x="80975" y="80670"/>
                </a:lnTo>
                <a:lnTo>
                  <a:pt x="53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308597" y="2663189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1" y="215646"/>
                </a:moveTo>
                <a:lnTo>
                  <a:pt x="425596" y="166199"/>
                </a:lnTo>
                <a:lnTo>
                  <a:pt x="409373" y="120809"/>
                </a:lnTo>
                <a:lnTo>
                  <a:pt x="383917" y="80769"/>
                </a:lnTo>
                <a:lnTo>
                  <a:pt x="350522" y="47374"/>
                </a:lnTo>
                <a:lnTo>
                  <a:pt x="310482" y="21918"/>
                </a:lnTo>
                <a:lnTo>
                  <a:pt x="265092" y="5695"/>
                </a:lnTo>
                <a:lnTo>
                  <a:pt x="215645" y="0"/>
                </a:lnTo>
                <a:lnTo>
                  <a:pt x="166199" y="5695"/>
                </a:lnTo>
                <a:lnTo>
                  <a:pt x="120809" y="21918"/>
                </a:lnTo>
                <a:lnTo>
                  <a:pt x="80769" y="47374"/>
                </a:lnTo>
                <a:lnTo>
                  <a:pt x="47374" y="80769"/>
                </a:lnTo>
                <a:lnTo>
                  <a:pt x="21918" y="120809"/>
                </a:lnTo>
                <a:lnTo>
                  <a:pt x="5695" y="166199"/>
                </a:lnTo>
                <a:lnTo>
                  <a:pt x="0" y="215646"/>
                </a:lnTo>
                <a:lnTo>
                  <a:pt x="5695" y="265092"/>
                </a:lnTo>
                <a:lnTo>
                  <a:pt x="21918" y="310482"/>
                </a:lnTo>
                <a:lnTo>
                  <a:pt x="47374" y="350522"/>
                </a:lnTo>
                <a:lnTo>
                  <a:pt x="80769" y="383917"/>
                </a:lnTo>
                <a:lnTo>
                  <a:pt x="120809" y="409373"/>
                </a:lnTo>
                <a:lnTo>
                  <a:pt x="166199" y="425596"/>
                </a:lnTo>
                <a:lnTo>
                  <a:pt x="215645" y="431292"/>
                </a:lnTo>
                <a:lnTo>
                  <a:pt x="265092" y="425596"/>
                </a:lnTo>
                <a:lnTo>
                  <a:pt x="310482" y="409373"/>
                </a:lnTo>
                <a:lnTo>
                  <a:pt x="350522" y="383917"/>
                </a:lnTo>
                <a:lnTo>
                  <a:pt x="383917" y="350522"/>
                </a:lnTo>
                <a:lnTo>
                  <a:pt x="409373" y="310482"/>
                </a:lnTo>
                <a:lnTo>
                  <a:pt x="425596" y="265092"/>
                </a:lnTo>
                <a:lnTo>
                  <a:pt x="431291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453634" y="3338321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431291" y="216408"/>
                </a:moveTo>
                <a:lnTo>
                  <a:pt x="425596" y="166787"/>
                </a:lnTo>
                <a:lnTo>
                  <a:pt x="409373" y="121236"/>
                </a:lnTo>
                <a:lnTo>
                  <a:pt x="383917" y="81055"/>
                </a:lnTo>
                <a:lnTo>
                  <a:pt x="350522" y="47542"/>
                </a:lnTo>
                <a:lnTo>
                  <a:pt x="310482" y="21995"/>
                </a:lnTo>
                <a:lnTo>
                  <a:pt x="265092" y="5715"/>
                </a:lnTo>
                <a:lnTo>
                  <a:pt x="215645" y="0"/>
                </a:lnTo>
                <a:lnTo>
                  <a:pt x="166199" y="5715"/>
                </a:lnTo>
                <a:lnTo>
                  <a:pt x="120809" y="21995"/>
                </a:lnTo>
                <a:lnTo>
                  <a:pt x="80769" y="47542"/>
                </a:lnTo>
                <a:lnTo>
                  <a:pt x="47374" y="81055"/>
                </a:lnTo>
                <a:lnTo>
                  <a:pt x="21918" y="121236"/>
                </a:lnTo>
                <a:lnTo>
                  <a:pt x="5695" y="166787"/>
                </a:lnTo>
                <a:lnTo>
                  <a:pt x="0" y="216408"/>
                </a:lnTo>
                <a:lnTo>
                  <a:pt x="5695" y="266028"/>
                </a:lnTo>
                <a:lnTo>
                  <a:pt x="21918" y="311579"/>
                </a:lnTo>
                <a:lnTo>
                  <a:pt x="47374" y="351760"/>
                </a:lnTo>
                <a:lnTo>
                  <a:pt x="80769" y="385273"/>
                </a:lnTo>
                <a:lnTo>
                  <a:pt x="120809" y="410820"/>
                </a:lnTo>
                <a:lnTo>
                  <a:pt x="166199" y="427100"/>
                </a:lnTo>
                <a:lnTo>
                  <a:pt x="215645" y="432816"/>
                </a:lnTo>
                <a:lnTo>
                  <a:pt x="265092" y="427100"/>
                </a:lnTo>
                <a:lnTo>
                  <a:pt x="310482" y="410820"/>
                </a:lnTo>
                <a:lnTo>
                  <a:pt x="350522" y="385273"/>
                </a:lnTo>
                <a:lnTo>
                  <a:pt x="383917" y="351760"/>
                </a:lnTo>
                <a:lnTo>
                  <a:pt x="409373" y="311579"/>
                </a:lnTo>
                <a:lnTo>
                  <a:pt x="425596" y="266028"/>
                </a:lnTo>
                <a:lnTo>
                  <a:pt x="431291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42865" y="4057650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432815" y="215645"/>
                </a:moveTo>
                <a:lnTo>
                  <a:pt x="427100" y="166199"/>
                </a:lnTo>
                <a:lnTo>
                  <a:pt x="410820" y="120809"/>
                </a:lnTo>
                <a:lnTo>
                  <a:pt x="385273" y="80769"/>
                </a:lnTo>
                <a:lnTo>
                  <a:pt x="351760" y="47374"/>
                </a:lnTo>
                <a:lnTo>
                  <a:pt x="311579" y="21918"/>
                </a:lnTo>
                <a:lnTo>
                  <a:pt x="266028" y="5695"/>
                </a:lnTo>
                <a:lnTo>
                  <a:pt x="216407" y="0"/>
                </a:lnTo>
                <a:lnTo>
                  <a:pt x="166787" y="5695"/>
                </a:lnTo>
                <a:lnTo>
                  <a:pt x="121236" y="21918"/>
                </a:lnTo>
                <a:lnTo>
                  <a:pt x="81055" y="47374"/>
                </a:lnTo>
                <a:lnTo>
                  <a:pt x="47542" y="80769"/>
                </a:lnTo>
                <a:lnTo>
                  <a:pt x="21995" y="120809"/>
                </a:lnTo>
                <a:lnTo>
                  <a:pt x="5715" y="166199"/>
                </a:lnTo>
                <a:lnTo>
                  <a:pt x="0" y="215645"/>
                </a:lnTo>
                <a:lnTo>
                  <a:pt x="5715" y="265092"/>
                </a:lnTo>
                <a:lnTo>
                  <a:pt x="21995" y="310482"/>
                </a:lnTo>
                <a:lnTo>
                  <a:pt x="47542" y="350522"/>
                </a:lnTo>
                <a:lnTo>
                  <a:pt x="81055" y="383917"/>
                </a:lnTo>
                <a:lnTo>
                  <a:pt x="121236" y="409373"/>
                </a:lnTo>
                <a:lnTo>
                  <a:pt x="166787" y="425596"/>
                </a:lnTo>
                <a:lnTo>
                  <a:pt x="216407" y="431291"/>
                </a:lnTo>
                <a:lnTo>
                  <a:pt x="266028" y="425596"/>
                </a:lnTo>
                <a:lnTo>
                  <a:pt x="311579" y="409373"/>
                </a:lnTo>
                <a:lnTo>
                  <a:pt x="351760" y="383917"/>
                </a:lnTo>
                <a:lnTo>
                  <a:pt x="385273" y="350522"/>
                </a:lnTo>
                <a:lnTo>
                  <a:pt x="410820" y="310482"/>
                </a:lnTo>
                <a:lnTo>
                  <a:pt x="427100" y="265092"/>
                </a:lnTo>
                <a:lnTo>
                  <a:pt x="432815" y="21564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813297" y="414909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215645" y="0"/>
                </a:moveTo>
                <a:lnTo>
                  <a:pt x="166199" y="5695"/>
                </a:lnTo>
                <a:lnTo>
                  <a:pt x="120809" y="21918"/>
                </a:lnTo>
                <a:lnTo>
                  <a:pt x="80769" y="47374"/>
                </a:lnTo>
                <a:lnTo>
                  <a:pt x="47374" y="80769"/>
                </a:lnTo>
                <a:lnTo>
                  <a:pt x="21918" y="120809"/>
                </a:lnTo>
                <a:lnTo>
                  <a:pt x="5695" y="166199"/>
                </a:lnTo>
                <a:lnTo>
                  <a:pt x="0" y="215645"/>
                </a:lnTo>
                <a:lnTo>
                  <a:pt x="5695" y="265092"/>
                </a:lnTo>
                <a:lnTo>
                  <a:pt x="21918" y="310482"/>
                </a:lnTo>
                <a:lnTo>
                  <a:pt x="47374" y="350522"/>
                </a:lnTo>
                <a:lnTo>
                  <a:pt x="80769" y="383917"/>
                </a:lnTo>
                <a:lnTo>
                  <a:pt x="120809" y="409373"/>
                </a:lnTo>
                <a:lnTo>
                  <a:pt x="166199" y="425596"/>
                </a:lnTo>
                <a:lnTo>
                  <a:pt x="215645" y="431291"/>
                </a:lnTo>
                <a:lnTo>
                  <a:pt x="265092" y="425596"/>
                </a:lnTo>
                <a:lnTo>
                  <a:pt x="310482" y="409373"/>
                </a:lnTo>
                <a:lnTo>
                  <a:pt x="350522" y="383917"/>
                </a:lnTo>
                <a:lnTo>
                  <a:pt x="383917" y="350522"/>
                </a:lnTo>
                <a:lnTo>
                  <a:pt x="409373" y="310482"/>
                </a:lnTo>
                <a:lnTo>
                  <a:pt x="425596" y="265092"/>
                </a:lnTo>
                <a:lnTo>
                  <a:pt x="431291" y="215645"/>
                </a:lnTo>
                <a:lnTo>
                  <a:pt x="425596" y="166199"/>
                </a:lnTo>
                <a:lnTo>
                  <a:pt x="409373" y="120809"/>
                </a:lnTo>
                <a:lnTo>
                  <a:pt x="383917" y="80769"/>
                </a:lnTo>
                <a:lnTo>
                  <a:pt x="350522" y="47374"/>
                </a:lnTo>
                <a:lnTo>
                  <a:pt x="310482" y="21918"/>
                </a:lnTo>
                <a:lnTo>
                  <a:pt x="265092" y="5695"/>
                </a:lnTo>
                <a:lnTo>
                  <a:pt x="215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813297" y="4149090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1" y="215645"/>
                </a:moveTo>
                <a:lnTo>
                  <a:pt x="425596" y="166199"/>
                </a:lnTo>
                <a:lnTo>
                  <a:pt x="409373" y="120809"/>
                </a:lnTo>
                <a:lnTo>
                  <a:pt x="383917" y="80769"/>
                </a:lnTo>
                <a:lnTo>
                  <a:pt x="350522" y="47374"/>
                </a:lnTo>
                <a:lnTo>
                  <a:pt x="310482" y="21918"/>
                </a:lnTo>
                <a:lnTo>
                  <a:pt x="265092" y="5695"/>
                </a:lnTo>
                <a:lnTo>
                  <a:pt x="215645" y="0"/>
                </a:lnTo>
                <a:lnTo>
                  <a:pt x="166199" y="5695"/>
                </a:lnTo>
                <a:lnTo>
                  <a:pt x="120809" y="21918"/>
                </a:lnTo>
                <a:lnTo>
                  <a:pt x="80769" y="47374"/>
                </a:lnTo>
                <a:lnTo>
                  <a:pt x="47374" y="80769"/>
                </a:lnTo>
                <a:lnTo>
                  <a:pt x="21918" y="120809"/>
                </a:lnTo>
                <a:lnTo>
                  <a:pt x="5695" y="166199"/>
                </a:lnTo>
                <a:lnTo>
                  <a:pt x="0" y="215645"/>
                </a:lnTo>
                <a:lnTo>
                  <a:pt x="5695" y="265092"/>
                </a:lnTo>
                <a:lnTo>
                  <a:pt x="21918" y="310482"/>
                </a:lnTo>
                <a:lnTo>
                  <a:pt x="47374" y="350522"/>
                </a:lnTo>
                <a:lnTo>
                  <a:pt x="80769" y="383917"/>
                </a:lnTo>
                <a:lnTo>
                  <a:pt x="120809" y="409373"/>
                </a:lnTo>
                <a:lnTo>
                  <a:pt x="166199" y="425596"/>
                </a:lnTo>
                <a:lnTo>
                  <a:pt x="215645" y="431291"/>
                </a:lnTo>
                <a:lnTo>
                  <a:pt x="265092" y="425596"/>
                </a:lnTo>
                <a:lnTo>
                  <a:pt x="310482" y="409373"/>
                </a:lnTo>
                <a:lnTo>
                  <a:pt x="350522" y="383917"/>
                </a:lnTo>
                <a:lnTo>
                  <a:pt x="383917" y="350522"/>
                </a:lnTo>
                <a:lnTo>
                  <a:pt x="409373" y="310482"/>
                </a:lnTo>
                <a:lnTo>
                  <a:pt x="425596" y="265092"/>
                </a:lnTo>
                <a:lnTo>
                  <a:pt x="431291" y="21564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369183" y="263800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94809" y="349357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515133" y="335855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29382" y="416810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03756" y="412360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889180" y="2977895"/>
            <a:ext cx="446405" cy="363855"/>
          </a:xfrm>
          <a:custGeom>
            <a:avLst/>
            <a:gdLst/>
            <a:ahLst/>
            <a:cxnLst/>
            <a:rect l="l" t="t" r="r" b="b"/>
            <a:pathLst>
              <a:path w="446404" h="363854">
                <a:moveTo>
                  <a:pt x="446087" y="0"/>
                </a:moveTo>
                <a:lnTo>
                  <a:pt x="0" y="3637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39967" y="3304072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975" y="0"/>
                </a:moveTo>
                <a:lnTo>
                  <a:pt x="0" y="77685"/>
                </a:lnTo>
                <a:lnTo>
                  <a:pt x="83134" y="59055"/>
                </a:lnTo>
                <a:lnTo>
                  <a:pt x="34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748528" y="3742944"/>
            <a:ext cx="194945" cy="350520"/>
          </a:xfrm>
          <a:custGeom>
            <a:avLst/>
            <a:gdLst/>
            <a:ahLst/>
            <a:cxnLst/>
            <a:rect l="l" t="t" r="r" b="b"/>
            <a:pathLst>
              <a:path w="194945" h="350520">
                <a:moveTo>
                  <a:pt x="0" y="0"/>
                </a:moveTo>
                <a:lnTo>
                  <a:pt x="194678" y="3498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03743" y="4063216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66586" y="0"/>
                </a:moveTo>
                <a:lnTo>
                  <a:pt x="0" y="37045"/>
                </a:lnTo>
                <a:lnTo>
                  <a:pt x="70332" y="85115"/>
                </a:lnTo>
                <a:lnTo>
                  <a:pt x="66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077815" y="3653028"/>
            <a:ext cx="448309" cy="405765"/>
          </a:xfrm>
          <a:custGeom>
            <a:avLst/>
            <a:gdLst/>
            <a:ahLst/>
            <a:cxnLst/>
            <a:rect l="l" t="t" r="r" b="b"/>
            <a:pathLst>
              <a:path w="448310" h="405764">
                <a:moveTo>
                  <a:pt x="448208" y="0"/>
                </a:moveTo>
                <a:lnTo>
                  <a:pt x="0" y="40546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030720" y="4021709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30949" y="0"/>
                </a:moveTo>
                <a:lnTo>
                  <a:pt x="0" y="79375"/>
                </a:lnTo>
                <a:lnTo>
                  <a:pt x="82067" y="56502"/>
                </a:lnTo>
                <a:lnTo>
                  <a:pt x="30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440935" y="4547615"/>
            <a:ext cx="188976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40779" y="4727447"/>
            <a:ext cx="188976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99759" y="4683252"/>
            <a:ext cx="188976" cy="188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433309" y="35181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2" y="215646"/>
                </a:moveTo>
                <a:lnTo>
                  <a:pt x="425596" y="166199"/>
                </a:lnTo>
                <a:lnTo>
                  <a:pt x="409373" y="120809"/>
                </a:lnTo>
                <a:lnTo>
                  <a:pt x="383917" y="80769"/>
                </a:lnTo>
                <a:lnTo>
                  <a:pt x="350522" y="47374"/>
                </a:lnTo>
                <a:lnTo>
                  <a:pt x="310482" y="21918"/>
                </a:lnTo>
                <a:lnTo>
                  <a:pt x="265092" y="5695"/>
                </a:lnTo>
                <a:lnTo>
                  <a:pt x="215646" y="0"/>
                </a:lnTo>
                <a:lnTo>
                  <a:pt x="166199" y="5695"/>
                </a:lnTo>
                <a:lnTo>
                  <a:pt x="120809" y="21918"/>
                </a:lnTo>
                <a:lnTo>
                  <a:pt x="80769" y="47374"/>
                </a:lnTo>
                <a:lnTo>
                  <a:pt x="47374" y="80769"/>
                </a:lnTo>
                <a:lnTo>
                  <a:pt x="21918" y="120809"/>
                </a:lnTo>
                <a:lnTo>
                  <a:pt x="5695" y="166199"/>
                </a:lnTo>
                <a:lnTo>
                  <a:pt x="0" y="215646"/>
                </a:lnTo>
                <a:lnTo>
                  <a:pt x="5695" y="265092"/>
                </a:lnTo>
                <a:lnTo>
                  <a:pt x="21918" y="310482"/>
                </a:lnTo>
                <a:lnTo>
                  <a:pt x="47374" y="350522"/>
                </a:lnTo>
                <a:lnTo>
                  <a:pt x="80769" y="383917"/>
                </a:lnTo>
                <a:lnTo>
                  <a:pt x="120809" y="409373"/>
                </a:lnTo>
                <a:lnTo>
                  <a:pt x="166199" y="425596"/>
                </a:lnTo>
                <a:lnTo>
                  <a:pt x="215646" y="431292"/>
                </a:lnTo>
                <a:lnTo>
                  <a:pt x="265092" y="425596"/>
                </a:lnTo>
                <a:lnTo>
                  <a:pt x="310482" y="409373"/>
                </a:lnTo>
                <a:lnTo>
                  <a:pt x="350522" y="383917"/>
                </a:lnTo>
                <a:lnTo>
                  <a:pt x="383917" y="350522"/>
                </a:lnTo>
                <a:lnTo>
                  <a:pt x="409373" y="310482"/>
                </a:lnTo>
                <a:lnTo>
                  <a:pt x="425596" y="265092"/>
                </a:lnTo>
                <a:lnTo>
                  <a:pt x="431292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13293" y="3869182"/>
            <a:ext cx="189229" cy="417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99632" y="4552188"/>
            <a:ext cx="62865" cy="123825"/>
          </a:xfrm>
          <a:custGeom>
            <a:avLst/>
            <a:gdLst/>
            <a:ahLst/>
            <a:cxnLst/>
            <a:rect l="l" t="t" r="r" b="b"/>
            <a:pathLst>
              <a:path w="62864" h="123825">
                <a:moveTo>
                  <a:pt x="0" y="0"/>
                </a:moveTo>
                <a:lnTo>
                  <a:pt x="62661" y="12322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22581" y="4646828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67919" y="0"/>
                </a:moveTo>
                <a:lnTo>
                  <a:pt x="0" y="34531"/>
                </a:lnTo>
                <a:lnTo>
                  <a:pt x="68491" y="85191"/>
                </a:lnTo>
                <a:lnTo>
                  <a:pt x="67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912561" y="4552188"/>
            <a:ext cx="61594" cy="123189"/>
          </a:xfrm>
          <a:custGeom>
            <a:avLst/>
            <a:gdLst/>
            <a:ahLst/>
            <a:cxnLst/>
            <a:rect l="l" t="t" r="r" b="b"/>
            <a:pathLst>
              <a:path w="61595" h="123189">
                <a:moveTo>
                  <a:pt x="61518" y="0"/>
                </a:moveTo>
                <a:lnTo>
                  <a:pt x="0" y="123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884160" y="4646826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0" y="0"/>
                </a:moveTo>
                <a:lnTo>
                  <a:pt x="0" y="85191"/>
                </a:lnTo>
                <a:lnTo>
                  <a:pt x="68160" y="34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49618" y="4191761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432816" y="215645"/>
                </a:moveTo>
                <a:lnTo>
                  <a:pt x="427100" y="166199"/>
                </a:lnTo>
                <a:lnTo>
                  <a:pt x="410820" y="120809"/>
                </a:lnTo>
                <a:lnTo>
                  <a:pt x="385273" y="80769"/>
                </a:lnTo>
                <a:lnTo>
                  <a:pt x="351760" y="47374"/>
                </a:lnTo>
                <a:lnTo>
                  <a:pt x="311579" y="21918"/>
                </a:lnTo>
                <a:lnTo>
                  <a:pt x="266028" y="5695"/>
                </a:lnTo>
                <a:lnTo>
                  <a:pt x="216408" y="0"/>
                </a:lnTo>
                <a:lnTo>
                  <a:pt x="166787" y="5695"/>
                </a:lnTo>
                <a:lnTo>
                  <a:pt x="121236" y="21918"/>
                </a:lnTo>
                <a:lnTo>
                  <a:pt x="81055" y="47374"/>
                </a:lnTo>
                <a:lnTo>
                  <a:pt x="47542" y="80769"/>
                </a:lnTo>
                <a:lnTo>
                  <a:pt x="21995" y="120809"/>
                </a:lnTo>
                <a:lnTo>
                  <a:pt x="5715" y="166199"/>
                </a:lnTo>
                <a:lnTo>
                  <a:pt x="0" y="215645"/>
                </a:lnTo>
                <a:lnTo>
                  <a:pt x="5715" y="265092"/>
                </a:lnTo>
                <a:lnTo>
                  <a:pt x="21995" y="310482"/>
                </a:lnTo>
                <a:lnTo>
                  <a:pt x="47542" y="350522"/>
                </a:lnTo>
                <a:lnTo>
                  <a:pt x="81055" y="383917"/>
                </a:lnTo>
                <a:lnTo>
                  <a:pt x="121236" y="409373"/>
                </a:lnTo>
                <a:lnTo>
                  <a:pt x="166787" y="425596"/>
                </a:lnTo>
                <a:lnTo>
                  <a:pt x="216408" y="431291"/>
                </a:lnTo>
                <a:lnTo>
                  <a:pt x="266028" y="425596"/>
                </a:lnTo>
                <a:lnTo>
                  <a:pt x="311579" y="409373"/>
                </a:lnTo>
                <a:lnTo>
                  <a:pt x="351760" y="383917"/>
                </a:lnTo>
                <a:lnTo>
                  <a:pt x="385273" y="350522"/>
                </a:lnTo>
                <a:lnTo>
                  <a:pt x="410820" y="310482"/>
                </a:lnTo>
                <a:lnTo>
                  <a:pt x="427100" y="265092"/>
                </a:lnTo>
                <a:lnTo>
                  <a:pt x="432816" y="21564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6864484" y="416835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694931" y="477621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89915" y="0"/>
                </a:move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7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5" y="181355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1" y="90677"/>
                </a:ln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94931" y="477621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90677"/>
                </a:move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5" y="0"/>
                </a:ln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7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5" y="181355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1" y="906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183881" y="4590034"/>
            <a:ext cx="236474" cy="372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868528" y="4596384"/>
            <a:ext cx="96520" cy="129539"/>
          </a:xfrm>
          <a:custGeom>
            <a:avLst/>
            <a:gdLst/>
            <a:ahLst/>
            <a:cxnLst/>
            <a:rect l="l" t="t" r="r" b="b"/>
            <a:pathLst>
              <a:path w="96520" h="129539">
                <a:moveTo>
                  <a:pt x="96151" y="0"/>
                </a:moveTo>
                <a:lnTo>
                  <a:pt x="0" y="12893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30564" y="4692354"/>
            <a:ext cx="76200" cy="84455"/>
          </a:xfrm>
          <a:custGeom>
            <a:avLst/>
            <a:gdLst/>
            <a:ahLst/>
            <a:cxnLst/>
            <a:rect l="l" t="t" r="r" b="b"/>
            <a:pathLst>
              <a:path w="76200" h="84454">
                <a:moveTo>
                  <a:pt x="15011" y="0"/>
                </a:moveTo>
                <a:lnTo>
                  <a:pt x="0" y="83858"/>
                </a:lnTo>
                <a:lnTo>
                  <a:pt x="76098" y="45554"/>
                </a:lnTo>
                <a:lnTo>
                  <a:pt x="15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624527" y="4418076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204" y="0"/>
                </a:moveTo>
                <a:lnTo>
                  <a:pt x="0" y="892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579620" y="4471365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26936" y="0"/>
                </a:moveTo>
                <a:lnTo>
                  <a:pt x="0" y="80822"/>
                </a:lnTo>
                <a:lnTo>
                  <a:pt x="80822" y="53873"/>
                </a:lnTo>
                <a:lnTo>
                  <a:pt x="26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737604" y="3066288"/>
            <a:ext cx="713740" cy="502920"/>
          </a:xfrm>
          <a:custGeom>
            <a:avLst/>
            <a:gdLst/>
            <a:ahLst/>
            <a:cxnLst/>
            <a:rect l="l" t="t" r="r" b="b"/>
            <a:pathLst>
              <a:path w="713740" h="502920">
                <a:moveTo>
                  <a:pt x="0" y="0"/>
                </a:moveTo>
                <a:lnTo>
                  <a:pt x="713155" y="5029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18421" y="3530730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4" h="75564">
                <a:moveTo>
                  <a:pt x="43916" y="0"/>
                </a:moveTo>
                <a:lnTo>
                  <a:pt x="0" y="62268"/>
                </a:lnTo>
                <a:lnTo>
                  <a:pt x="84226" y="75057"/>
                </a:lnTo>
                <a:lnTo>
                  <a:pt x="43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192162" y="3877055"/>
            <a:ext cx="310515" cy="273685"/>
          </a:xfrm>
          <a:custGeom>
            <a:avLst/>
            <a:gdLst/>
            <a:ahLst/>
            <a:cxnLst/>
            <a:rect l="l" t="t" r="r" b="b"/>
            <a:pathLst>
              <a:path w="310515" h="273685">
                <a:moveTo>
                  <a:pt x="310489" y="0"/>
                </a:moveTo>
                <a:lnTo>
                  <a:pt x="0" y="2734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144514" y="4113565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31991" y="0"/>
                </a:moveTo>
                <a:lnTo>
                  <a:pt x="0" y="78955"/>
                </a:lnTo>
                <a:lnTo>
                  <a:pt x="82359" y="57175"/>
                </a:lnTo>
                <a:lnTo>
                  <a:pt x="31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977129" y="4455921"/>
            <a:ext cx="280670" cy="3705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091678" y="20322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292" y="215646"/>
                </a:moveTo>
                <a:lnTo>
                  <a:pt x="425596" y="166199"/>
                </a:lnTo>
                <a:lnTo>
                  <a:pt x="409373" y="120809"/>
                </a:lnTo>
                <a:lnTo>
                  <a:pt x="383917" y="80769"/>
                </a:lnTo>
                <a:lnTo>
                  <a:pt x="350522" y="47374"/>
                </a:lnTo>
                <a:lnTo>
                  <a:pt x="310482" y="21918"/>
                </a:lnTo>
                <a:lnTo>
                  <a:pt x="265092" y="5695"/>
                </a:lnTo>
                <a:lnTo>
                  <a:pt x="215646" y="0"/>
                </a:lnTo>
                <a:lnTo>
                  <a:pt x="166199" y="5695"/>
                </a:lnTo>
                <a:lnTo>
                  <a:pt x="120809" y="21918"/>
                </a:lnTo>
                <a:lnTo>
                  <a:pt x="80769" y="47374"/>
                </a:lnTo>
                <a:lnTo>
                  <a:pt x="47374" y="80769"/>
                </a:lnTo>
                <a:lnTo>
                  <a:pt x="21918" y="120809"/>
                </a:lnTo>
                <a:lnTo>
                  <a:pt x="5695" y="166199"/>
                </a:lnTo>
                <a:lnTo>
                  <a:pt x="0" y="215646"/>
                </a:lnTo>
                <a:lnTo>
                  <a:pt x="5695" y="265092"/>
                </a:lnTo>
                <a:lnTo>
                  <a:pt x="21918" y="310482"/>
                </a:lnTo>
                <a:lnTo>
                  <a:pt x="47374" y="350522"/>
                </a:lnTo>
                <a:lnTo>
                  <a:pt x="80769" y="383917"/>
                </a:lnTo>
                <a:lnTo>
                  <a:pt x="120809" y="409373"/>
                </a:lnTo>
                <a:lnTo>
                  <a:pt x="166199" y="425596"/>
                </a:lnTo>
                <a:lnTo>
                  <a:pt x="215646" y="431292"/>
                </a:lnTo>
                <a:lnTo>
                  <a:pt x="265092" y="425596"/>
                </a:lnTo>
                <a:lnTo>
                  <a:pt x="310482" y="409373"/>
                </a:lnTo>
                <a:lnTo>
                  <a:pt x="350522" y="383917"/>
                </a:lnTo>
                <a:lnTo>
                  <a:pt x="383917" y="350522"/>
                </a:lnTo>
                <a:lnTo>
                  <a:pt x="409373" y="310482"/>
                </a:lnTo>
                <a:lnTo>
                  <a:pt x="425596" y="265092"/>
                </a:lnTo>
                <a:lnTo>
                  <a:pt x="431292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8124959" y="205380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54774" y="2301239"/>
            <a:ext cx="1336675" cy="474345"/>
          </a:xfrm>
          <a:custGeom>
            <a:avLst/>
            <a:gdLst/>
            <a:ahLst/>
            <a:cxnLst/>
            <a:rect l="l" t="t" r="r" b="b"/>
            <a:pathLst>
              <a:path w="1336675" h="474344">
                <a:moveTo>
                  <a:pt x="1336141" y="0"/>
                </a:moveTo>
                <a:lnTo>
                  <a:pt x="0" y="474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694934" y="2735150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90" h="72389">
                <a:moveTo>
                  <a:pt x="59067" y="0"/>
                </a:moveTo>
                <a:lnTo>
                  <a:pt x="0" y="61391"/>
                </a:lnTo>
                <a:lnTo>
                  <a:pt x="84556" y="71818"/>
                </a:lnTo>
                <a:lnTo>
                  <a:pt x="5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76072" y="1985772"/>
            <a:ext cx="1888489" cy="698500"/>
          </a:xfrm>
          <a:custGeom>
            <a:avLst/>
            <a:gdLst/>
            <a:ahLst/>
            <a:cxnLst/>
            <a:rect l="l" t="t" r="r" b="b"/>
            <a:pathLst>
              <a:path w="1888489" h="698500">
                <a:moveTo>
                  <a:pt x="0" y="0"/>
                </a:moveTo>
                <a:lnTo>
                  <a:pt x="1888236" y="0"/>
                </a:lnTo>
                <a:lnTo>
                  <a:pt x="1888236" y="697991"/>
                </a:lnTo>
                <a:lnTo>
                  <a:pt x="0" y="697991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576072" y="1985645"/>
            <a:ext cx="1888489" cy="697865"/>
          </a:xfrm>
          <a:prstGeom prst="rect">
            <a:avLst/>
          </a:prstGeom>
          <a:ln w="34747">
            <a:solidFill>
              <a:srgbClr val="FF66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0805" marR="175260">
              <a:lnSpc>
                <a:spcPts val="2160"/>
              </a:lnSpc>
              <a:spcBef>
                <a:spcPts val="320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node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group 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rotated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072133" y="2707385"/>
            <a:ext cx="0" cy="327660"/>
          </a:xfrm>
          <a:custGeom>
            <a:avLst/>
            <a:gdLst/>
            <a:ahLst/>
            <a:cxnLst/>
            <a:rect l="l" t="t" r="r" b="b"/>
            <a:pathLst>
              <a:path w="0"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008637" y="2984245"/>
            <a:ext cx="127000" cy="127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2915411" y="2932429"/>
            <a:ext cx="2070100" cy="758825"/>
          </a:xfrm>
          <a:prstGeom prst="rect">
            <a:avLst/>
          </a:prstGeom>
          <a:solidFill>
            <a:srgbClr val="CCFFCC"/>
          </a:solidFill>
          <a:ln w="34747">
            <a:solidFill>
              <a:srgbClr val="008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91440" marR="167640">
              <a:lnSpc>
                <a:spcPct val="100000"/>
              </a:lnSpc>
              <a:spcBef>
                <a:spcPts val="285"/>
              </a:spcBef>
            </a:pPr>
            <a:r>
              <a:rPr dirty="0" sz="2000">
                <a:latin typeface="Times New Roman"/>
                <a:cs typeface="Times New Roman"/>
              </a:rPr>
              <a:t>Root of 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group 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2297404" y="4983784"/>
            <a:ext cx="1427480" cy="693420"/>
          </a:xfrm>
          <a:custGeom>
            <a:avLst/>
            <a:gdLst/>
            <a:ahLst/>
            <a:cxnLst/>
            <a:rect l="l" t="t" r="r" b="b"/>
            <a:pathLst>
              <a:path w="1427479" h="693420">
                <a:moveTo>
                  <a:pt x="1427251" y="693115"/>
                </a:moveTo>
                <a:lnTo>
                  <a:pt x="0" y="0"/>
                </a:lnTo>
              </a:path>
            </a:pathLst>
          </a:custGeom>
          <a:ln w="15240">
            <a:solidFill>
              <a:srgbClr val="3399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240286" y="4955067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79">
                <a:moveTo>
                  <a:pt x="85178" y="0"/>
                </a:moveTo>
                <a:lnTo>
                  <a:pt x="0" y="977"/>
                </a:lnTo>
                <a:lnTo>
                  <a:pt x="51892" y="68541"/>
                </a:lnTo>
                <a:lnTo>
                  <a:pt x="85178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175759" y="4580344"/>
            <a:ext cx="1564005" cy="827405"/>
          </a:xfrm>
          <a:custGeom>
            <a:avLst/>
            <a:gdLst/>
            <a:ahLst/>
            <a:cxnLst/>
            <a:rect l="l" t="t" r="r" b="b"/>
            <a:pathLst>
              <a:path w="1564004" h="827404">
                <a:moveTo>
                  <a:pt x="0" y="826808"/>
                </a:moveTo>
                <a:lnTo>
                  <a:pt x="1563878" y="0"/>
                </a:lnTo>
              </a:path>
            </a:pathLst>
          </a:custGeom>
          <a:ln w="15240">
            <a:solidFill>
              <a:srgbClr val="3399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710594" y="4550660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85178" y="0"/>
                </a:moveTo>
                <a:lnTo>
                  <a:pt x="0" y="1943"/>
                </a:lnTo>
                <a:lnTo>
                  <a:pt x="35623" y="69303"/>
                </a:lnTo>
                <a:lnTo>
                  <a:pt x="85178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3770376" y="5407025"/>
            <a:ext cx="2611120" cy="757555"/>
          </a:xfrm>
          <a:prstGeom prst="rect">
            <a:avLst/>
          </a:prstGeom>
          <a:solidFill>
            <a:srgbClr val="FFFF99"/>
          </a:solidFill>
          <a:ln w="34747">
            <a:solidFill>
              <a:srgbClr val="FF66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92075" marR="196850">
              <a:lnSpc>
                <a:spcPct val="100000"/>
              </a:lnSpc>
              <a:spcBef>
                <a:spcPts val="285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middle </a:t>
            </a:r>
            <a:r>
              <a:rPr dirty="0" sz="2000">
                <a:latin typeface="Times New Roman"/>
                <a:cs typeface="Times New Roman"/>
              </a:rPr>
              <a:t>principal  subtree changes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763560" y="3201923"/>
            <a:ext cx="1108075" cy="168910"/>
          </a:xfrm>
          <a:custGeom>
            <a:avLst/>
            <a:gdLst/>
            <a:ahLst/>
            <a:cxnLst/>
            <a:rect l="l" t="t" r="r" b="b"/>
            <a:pathLst>
              <a:path w="1108075" h="168910">
                <a:moveTo>
                  <a:pt x="1107655" y="0"/>
                </a:moveTo>
                <a:lnTo>
                  <a:pt x="0" y="168744"/>
                </a:lnTo>
              </a:path>
            </a:pathLst>
          </a:custGeom>
          <a:ln w="15240">
            <a:solidFill>
              <a:srgbClr val="3399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700778" y="3331086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80" h="75564">
                <a:moveTo>
                  <a:pt x="69595" y="0"/>
                </a:moveTo>
                <a:lnTo>
                  <a:pt x="0" y="49149"/>
                </a:lnTo>
                <a:lnTo>
                  <a:pt x="81076" y="75336"/>
                </a:lnTo>
                <a:lnTo>
                  <a:pt x="69595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985003" y="2893974"/>
            <a:ext cx="1197610" cy="172720"/>
          </a:xfrm>
          <a:custGeom>
            <a:avLst/>
            <a:gdLst/>
            <a:ahLst/>
            <a:cxnLst/>
            <a:rect l="l" t="t" r="r" b="b"/>
            <a:pathLst>
              <a:path w="1197610" h="172719">
                <a:moveTo>
                  <a:pt x="0" y="172313"/>
                </a:moveTo>
                <a:lnTo>
                  <a:pt x="1197495" y="0"/>
                </a:lnTo>
              </a:path>
            </a:pathLst>
          </a:custGeom>
          <a:ln w="15240">
            <a:solidFill>
              <a:srgbClr val="3399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64498" y="2858073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0" y="0"/>
                </a:moveTo>
                <a:lnTo>
                  <a:pt x="10858" y="75425"/>
                </a:lnTo>
                <a:lnTo>
                  <a:pt x="80848" y="26860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1" name="object 1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22" name="object 1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960" y="0"/>
            <a:ext cx="193852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8479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81171" y="0"/>
            <a:ext cx="4046218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70176" y="699516"/>
            <a:ext cx="480059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6898" y="112800"/>
            <a:ext cx="440880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16535" marR="5080" indent="-20447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Red-Black</a:t>
            </a:r>
            <a:r>
              <a:rPr dirty="0" spc="-50"/>
              <a:t> </a:t>
            </a:r>
            <a:r>
              <a:rPr dirty="0" spc="-75"/>
              <a:t>Tree:  </a:t>
            </a:r>
            <a:r>
              <a:rPr dirty="0" spc="-5"/>
              <a:t>the</a:t>
            </a:r>
            <a:r>
              <a:rPr dirty="0" spc="-30"/>
              <a:t> </a:t>
            </a:r>
            <a:r>
              <a:rPr dirty="0" spc="-5"/>
              <a:t>Definition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algn="just" marL="355600" marR="452120" indent="-3429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pc="-5"/>
              <a:t>If </a:t>
            </a:r>
            <a:r>
              <a:rPr dirty="0" spc="-5" i="1">
                <a:latin typeface="Palatino Linotype"/>
                <a:cs typeface="Palatino Linotype"/>
              </a:rPr>
              <a:t>T </a:t>
            </a:r>
            <a:r>
              <a:rPr dirty="0"/>
              <a:t>is </a:t>
            </a:r>
            <a:r>
              <a:rPr dirty="0" spc="-5"/>
              <a:t>a </a:t>
            </a:r>
            <a:r>
              <a:rPr dirty="0" spc="-5">
                <a:solidFill>
                  <a:srgbClr val="0000CC"/>
                </a:solidFill>
              </a:rPr>
              <a:t>binary </a:t>
            </a:r>
            <a:r>
              <a:rPr dirty="0">
                <a:solidFill>
                  <a:srgbClr val="0000CC"/>
                </a:solidFill>
              </a:rPr>
              <a:t>tree </a:t>
            </a:r>
            <a:r>
              <a:rPr dirty="0"/>
              <a:t>in </a:t>
            </a:r>
            <a:r>
              <a:rPr dirty="0" spc="-10"/>
              <a:t>which </a:t>
            </a:r>
            <a:r>
              <a:rPr dirty="0" spc="-5"/>
              <a:t>each node has a  </a:t>
            </a:r>
            <a:r>
              <a:rPr dirty="0" spc="-30"/>
              <a:t>color, </a:t>
            </a:r>
            <a:r>
              <a:rPr dirty="0"/>
              <a:t>red or </a:t>
            </a:r>
            <a:r>
              <a:rPr dirty="0" spc="-5"/>
              <a:t>black, and </a:t>
            </a:r>
            <a:r>
              <a:rPr dirty="0"/>
              <a:t>all external </a:t>
            </a:r>
            <a:r>
              <a:rPr dirty="0" spc="-5"/>
              <a:t>nodes are  black, then </a:t>
            </a:r>
            <a:r>
              <a:rPr dirty="0" spc="-5" i="1">
                <a:latin typeface="Palatino Linotype"/>
                <a:cs typeface="Palatino Linotype"/>
              </a:rPr>
              <a:t>T </a:t>
            </a:r>
            <a:r>
              <a:rPr dirty="0"/>
              <a:t>is </a:t>
            </a:r>
            <a:r>
              <a:rPr dirty="0" spc="-5"/>
              <a:t>a </a:t>
            </a:r>
            <a:r>
              <a:rPr dirty="0" spc="-5">
                <a:solidFill>
                  <a:srgbClr val="FF0000"/>
                </a:solidFill>
              </a:rPr>
              <a:t>red-black </a:t>
            </a:r>
            <a:r>
              <a:rPr dirty="0">
                <a:solidFill>
                  <a:srgbClr val="FF0000"/>
                </a:solidFill>
              </a:rPr>
              <a:t>tree </a:t>
            </a:r>
            <a:r>
              <a:rPr dirty="0"/>
              <a:t>if </a:t>
            </a:r>
            <a:r>
              <a:rPr dirty="0" spc="-5"/>
              <a:t>and only</a:t>
            </a:r>
            <a:r>
              <a:rPr dirty="0" spc="75"/>
              <a:t> </a:t>
            </a:r>
            <a:r>
              <a:rPr dirty="0"/>
              <a:t>if:</a:t>
            </a:r>
          </a:p>
          <a:p>
            <a:pPr lvl="1" marL="756285" indent="-286385">
              <a:lnSpc>
                <a:spcPct val="100000"/>
              </a:lnSpc>
              <a:spcBef>
                <a:spcPts val="26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i="1">
                <a:solidFill>
                  <a:srgbClr val="009900"/>
                </a:solidFill>
                <a:latin typeface="Palatino Linotype"/>
                <a:cs typeface="Palatino Linotype"/>
              </a:rPr>
              <a:t>Color </a:t>
            </a:r>
            <a:r>
              <a:rPr dirty="0" sz="2400" spc="-5" i="1">
                <a:solidFill>
                  <a:srgbClr val="009900"/>
                </a:solidFill>
                <a:latin typeface="Palatino Linotype"/>
                <a:cs typeface="Palatino Linotype"/>
              </a:rPr>
              <a:t>constraint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] No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red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 has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red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child</a:t>
            </a:r>
            <a:endParaRPr sz="2400">
              <a:latin typeface="Palatino Linotype"/>
              <a:cs typeface="Palatino Linotype"/>
            </a:endParaRPr>
          </a:p>
          <a:p>
            <a:pPr algn="just" lvl="1" marL="756285" marR="5080" indent="-286385">
              <a:lnSpc>
                <a:spcPts val="2590"/>
              </a:lnSpc>
              <a:spcBef>
                <a:spcPts val="6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spc="-5" i="1">
                <a:solidFill>
                  <a:srgbClr val="009900"/>
                </a:solidFill>
                <a:latin typeface="Palatino Linotype"/>
                <a:cs typeface="Palatino Linotype"/>
              </a:rPr>
              <a:t>Black height constraint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black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length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all external  paths from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given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u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same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(the black height  of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u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352" y="4462583"/>
            <a:ext cx="5603875" cy="112903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23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0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root is black.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Almost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-red-black tree(ARB</a:t>
            </a:r>
            <a:r>
              <a:rPr dirty="0" sz="28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tree)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4552" y="5715952"/>
            <a:ext cx="6142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6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Root is red, satisfying the other constraints.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53783" y="4700015"/>
            <a:ext cx="2290570" cy="9006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80631" y="4672584"/>
            <a:ext cx="2211322" cy="1008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98157" y="4644390"/>
            <a:ext cx="2249805" cy="85979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FF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90805" marR="307975">
              <a:lnSpc>
                <a:spcPct val="100000"/>
              </a:lnSpc>
              <a:spcBef>
                <a:spcPts val="195"/>
              </a:spcBef>
            </a:pPr>
            <a:r>
              <a:rPr dirty="0" sz="2400" spc="-5">
                <a:latin typeface="Palatino Linotype"/>
                <a:cs typeface="Palatino Linotype"/>
              </a:rPr>
              <a:t>Balancing is  under</a:t>
            </a:r>
            <a:r>
              <a:rPr dirty="0" sz="2400" spc="-75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control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21527" y="4341774"/>
            <a:ext cx="531495" cy="574040"/>
          </a:xfrm>
          <a:custGeom>
            <a:avLst/>
            <a:gdLst/>
            <a:ahLst/>
            <a:cxnLst/>
            <a:rect l="l" t="t" r="r" b="b"/>
            <a:pathLst>
              <a:path w="531495" h="574039">
                <a:moveTo>
                  <a:pt x="530910" y="573887"/>
                </a:moveTo>
                <a:lnTo>
                  <a:pt x="0" y="0"/>
                </a:lnTo>
              </a:path>
            </a:pathLst>
          </a:custGeom>
          <a:ln w="259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68743" y="4284721"/>
            <a:ext cx="135890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0"/>
                </a:moveTo>
                <a:lnTo>
                  <a:pt x="40424" y="139077"/>
                </a:lnTo>
                <a:lnTo>
                  <a:pt x="52781" y="57061"/>
                </a:lnTo>
                <a:lnTo>
                  <a:pt x="135509" y="51117"/>
                </a:lnTo>
                <a:lnTo>
                  <a:pt x="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  <p:transition spd="slow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Introduction to Algorithm Design and Analysis</dc:title>
  <dcterms:created xsi:type="dcterms:W3CDTF">2019-09-27T15:35:46Z</dcterms:created>
  <dcterms:modified xsi:type="dcterms:W3CDTF">2019-09-27T15:35:46Z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2015-04-02T00:00:00Z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