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411" r:id="rId2"/>
    <p:sldId id="461" r:id="rId3"/>
    <p:sldId id="462" r:id="rId4"/>
    <p:sldId id="443" r:id="rId5"/>
    <p:sldId id="444" r:id="rId6"/>
    <p:sldId id="445" r:id="rId7"/>
    <p:sldId id="452" r:id="rId8"/>
    <p:sldId id="453" r:id="rId9"/>
    <p:sldId id="446" r:id="rId10"/>
    <p:sldId id="463" r:id="rId11"/>
    <p:sldId id="447" r:id="rId12"/>
    <p:sldId id="448" r:id="rId13"/>
    <p:sldId id="449" r:id="rId14"/>
    <p:sldId id="450" r:id="rId15"/>
    <p:sldId id="464" r:id="rId16"/>
    <p:sldId id="465" r:id="rId17"/>
    <p:sldId id="319" r:id="rId18"/>
    <p:sldId id="458" r:id="rId19"/>
    <p:sldId id="466" r:id="rId20"/>
    <p:sldId id="455" r:id="rId21"/>
    <p:sldId id="467" r:id="rId22"/>
    <p:sldId id="468" r:id="rId23"/>
    <p:sldId id="469" r:id="rId24"/>
    <p:sldId id="300" r:id="rId25"/>
    <p:sldId id="459" r:id="rId26"/>
    <p:sldId id="470" r:id="rId27"/>
    <p:sldId id="454" r:id="rId28"/>
    <p:sldId id="471" r:id="rId29"/>
    <p:sldId id="472" r:id="rId30"/>
    <p:sldId id="473" r:id="rId31"/>
    <p:sldId id="474" r:id="rId32"/>
    <p:sldId id="442" r:id="rId33"/>
    <p:sldId id="460" r:id="rId34"/>
    <p:sldId id="475" r:id="rId35"/>
    <p:sldId id="476" r:id="rId36"/>
    <p:sldId id="477" r:id="rId37"/>
    <p:sldId id="478" r:id="rId38"/>
    <p:sldId id="479" r:id="rId39"/>
    <p:sldId id="481" r:id="rId40"/>
    <p:sldId id="268" r:id="rId41"/>
    <p:sldId id="482" r:id="rId42"/>
    <p:sldId id="484" r:id="rId43"/>
    <p:sldId id="416" r:id="rId44"/>
    <p:sldId id="418" r:id="rId45"/>
    <p:sldId id="451" r:id="rId46"/>
    <p:sldId id="485" r:id="rId47"/>
    <p:sldId id="420" r:id="rId48"/>
    <p:sldId id="423" r:id="rId49"/>
    <p:sldId id="422" r:id="rId50"/>
    <p:sldId id="421" r:id="rId51"/>
    <p:sldId id="424" r:id="rId52"/>
    <p:sldId id="264" r:id="rId53"/>
    <p:sldId id="487" r:id="rId54"/>
    <p:sldId id="488" r:id="rId55"/>
    <p:sldId id="266" r:id="rId56"/>
    <p:sldId id="265" r:id="rId57"/>
    <p:sldId id="425" r:id="rId58"/>
    <p:sldId id="426" r:id="rId59"/>
    <p:sldId id="427" r:id="rId60"/>
    <p:sldId id="428" r:id="rId61"/>
    <p:sldId id="429" r:id="rId62"/>
    <p:sldId id="430" r:id="rId63"/>
    <p:sldId id="436" r:id="rId64"/>
    <p:sldId id="431" r:id="rId65"/>
    <p:sldId id="437" r:id="rId66"/>
    <p:sldId id="438" r:id="rId67"/>
    <p:sldId id="432" r:id="rId68"/>
    <p:sldId id="435" r:id="rId69"/>
    <p:sldId id="489" r:id="rId70"/>
    <p:sldId id="490" r:id="rId71"/>
    <p:sldId id="491" r:id="rId72"/>
    <p:sldId id="492" r:id="rId73"/>
    <p:sldId id="433" r:id="rId74"/>
    <p:sldId id="493" r:id="rId75"/>
    <p:sldId id="494" r:id="rId76"/>
    <p:sldId id="495" r:id="rId77"/>
    <p:sldId id="496" r:id="rId78"/>
    <p:sldId id="498" r:id="rId79"/>
    <p:sldId id="503" r:id="rId80"/>
    <p:sldId id="504" r:id="rId81"/>
    <p:sldId id="500" r:id="rId82"/>
    <p:sldId id="502" r:id="rId83"/>
    <p:sldId id="501" r:id="rId84"/>
    <p:sldId id="332" r:id="rId85"/>
    <p:sldId id="331" r:id="rId86"/>
    <p:sldId id="413" r:id="rId87"/>
    <p:sldId id="505" r:id="rId88"/>
    <p:sldId id="499" r:id="rId89"/>
    <p:sldId id="457" r:id="rId9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4660"/>
  </p:normalViewPr>
  <p:slideViewPr>
    <p:cSldViewPr>
      <p:cViewPr varScale="1">
        <p:scale>
          <a:sx n="86" d="100"/>
          <a:sy n="86" d="100"/>
        </p:scale>
        <p:origin x="1176"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51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43.xml"/><Relationship Id="rId18" Type="http://schemas.openxmlformats.org/officeDocument/2006/relationships/slide" Target="slides/slide50.xml"/><Relationship Id="rId26" Type="http://schemas.openxmlformats.org/officeDocument/2006/relationships/slide" Target="slides/slide63.xml"/><Relationship Id="rId3" Type="http://schemas.openxmlformats.org/officeDocument/2006/relationships/slide" Target="slides/slide8.xml"/><Relationship Id="rId21" Type="http://schemas.openxmlformats.org/officeDocument/2006/relationships/slide" Target="slides/slide56.xml"/><Relationship Id="rId7" Type="http://schemas.openxmlformats.org/officeDocument/2006/relationships/slide" Target="slides/slide14.xml"/><Relationship Id="rId12" Type="http://schemas.openxmlformats.org/officeDocument/2006/relationships/slide" Target="slides/slide42.xml"/><Relationship Id="rId17" Type="http://schemas.openxmlformats.org/officeDocument/2006/relationships/slide" Target="slides/slide49.xml"/><Relationship Id="rId25" Type="http://schemas.openxmlformats.org/officeDocument/2006/relationships/slide" Target="slides/slide62.xml"/><Relationship Id="rId2" Type="http://schemas.openxmlformats.org/officeDocument/2006/relationships/slide" Target="slides/slide7.xml"/><Relationship Id="rId16" Type="http://schemas.openxmlformats.org/officeDocument/2006/relationships/slide" Target="slides/slide48.xml"/><Relationship Id="rId20" Type="http://schemas.openxmlformats.org/officeDocument/2006/relationships/slide" Target="slides/slide55.xml"/><Relationship Id="rId29" Type="http://schemas.openxmlformats.org/officeDocument/2006/relationships/slide" Target="slides/slide89.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32.xml"/><Relationship Id="rId24" Type="http://schemas.openxmlformats.org/officeDocument/2006/relationships/slide" Target="slides/slide61.xml"/><Relationship Id="rId5" Type="http://schemas.openxmlformats.org/officeDocument/2006/relationships/slide" Target="slides/slide12.xml"/><Relationship Id="rId15" Type="http://schemas.openxmlformats.org/officeDocument/2006/relationships/slide" Target="slides/slide47.xml"/><Relationship Id="rId23" Type="http://schemas.openxmlformats.org/officeDocument/2006/relationships/slide" Target="slides/slide59.xml"/><Relationship Id="rId28" Type="http://schemas.openxmlformats.org/officeDocument/2006/relationships/slide" Target="slides/slide67.xml"/><Relationship Id="rId10" Type="http://schemas.openxmlformats.org/officeDocument/2006/relationships/slide" Target="slides/slide27.xml"/><Relationship Id="rId19" Type="http://schemas.openxmlformats.org/officeDocument/2006/relationships/slide" Target="slides/slide51.xml"/><Relationship Id="rId4" Type="http://schemas.openxmlformats.org/officeDocument/2006/relationships/slide" Target="slides/slide9.xml"/><Relationship Id="rId9" Type="http://schemas.openxmlformats.org/officeDocument/2006/relationships/slide" Target="slides/slide20.xml"/><Relationship Id="rId14" Type="http://schemas.openxmlformats.org/officeDocument/2006/relationships/slide" Target="slides/slide44.xml"/><Relationship Id="rId22" Type="http://schemas.openxmlformats.org/officeDocument/2006/relationships/slide" Target="slides/slide58.xml"/><Relationship Id="rId2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15F66DC2-070A-4803-B471-20DEE3B8783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53955" name="Rectangle 3">
            <a:extLst>
              <a:ext uri="{FF2B5EF4-FFF2-40B4-BE49-F238E27FC236}">
                <a16:creationId xmlns:a16="http://schemas.microsoft.com/office/drawing/2014/main" id="{FF27FC7D-EFE5-460A-BD23-2B634E35DA4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253956" name="Rectangle 4">
            <a:extLst>
              <a:ext uri="{FF2B5EF4-FFF2-40B4-BE49-F238E27FC236}">
                <a16:creationId xmlns:a16="http://schemas.microsoft.com/office/drawing/2014/main" id="{A9F2B9F0-41AA-47C1-8E39-A1D2972D59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7" name="Rectangle 5">
            <a:extLst>
              <a:ext uri="{FF2B5EF4-FFF2-40B4-BE49-F238E27FC236}">
                <a16:creationId xmlns:a16="http://schemas.microsoft.com/office/drawing/2014/main" id="{64DFC12B-9DF7-45CF-AF14-08EED6F2AEB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a:extLst>
              <a:ext uri="{FF2B5EF4-FFF2-40B4-BE49-F238E27FC236}">
                <a16:creationId xmlns:a16="http://schemas.microsoft.com/office/drawing/2014/main" id="{9DA3E1BC-CD63-475B-AF02-51A384AF7B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53959" name="Rectangle 7">
            <a:extLst>
              <a:ext uri="{FF2B5EF4-FFF2-40B4-BE49-F238E27FC236}">
                <a16:creationId xmlns:a16="http://schemas.microsoft.com/office/drawing/2014/main" id="{E4710DD2-D9FA-4D1E-B006-6ADC6C92F65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B7057515-87CA-49A8-85B2-7E5DE013C02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22210" name="Group 2">
            <a:extLst>
              <a:ext uri="{FF2B5EF4-FFF2-40B4-BE49-F238E27FC236}">
                <a16:creationId xmlns:a16="http://schemas.microsoft.com/office/drawing/2014/main" id="{C8898477-A48D-4665-A431-03166D4D74FC}"/>
              </a:ext>
            </a:extLst>
          </p:cNvPr>
          <p:cNvGrpSpPr>
            <a:grpSpLocks/>
          </p:cNvGrpSpPr>
          <p:nvPr/>
        </p:nvGrpSpPr>
        <p:grpSpPr bwMode="auto">
          <a:xfrm>
            <a:off x="0" y="2438400"/>
            <a:ext cx="9009063" cy="1052513"/>
            <a:chOff x="0" y="1536"/>
            <a:chExt cx="5675" cy="663"/>
          </a:xfrm>
        </p:grpSpPr>
        <p:grpSp>
          <p:nvGrpSpPr>
            <p:cNvPr id="222211" name="Group 3">
              <a:extLst>
                <a:ext uri="{FF2B5EF4-FFF2-40B4-BE49-F238E27FC236}">
                  <a16:creationId xmlns:a16="http://schemas.microsoft.com/office/drawing/2014/main" id="{8DC2566E-A22C-4347-A37C-0248EDEB851B}"/>
                </a:ext>
              </a:extLst>
            </p:cNvPr>
            <p:cNvGrpSpPr>
              <a:grpSpLocks/>
            </p:cNvGrpSpPr>
            <p:nvPr/>
          </p:nvGrpSpPr>
          <p:grpSpPr bwMode="auto">
            <a:xfrm>
              <a:off x="183" y="1604"/>
              <a:ext cx="448" cy="299"/>
              <a:chOff x="720" y="336"/>
              <a:chExt cx="624" cy="432"/>
            </a:xfrm>
          </p:grpSpPr>
          <p:sp>
            <p:nvSpPr>
              <p:cNvPr id="222212" name="Rectangle 4">
                <a:extLst>
                  <a:ext uri="{FF2B5EF4-FFF2-40B4-BE49-F238E27FC236}">
                    <a16:creationId xmlns:a16="http://schemas.microsoft.com/office/drawing/2014/main" id="{D92B2872-2A66-4EE2-8C41-17AE51E83B0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3" name="Rectangle 5">
                <a:extLst>
                  <a:ext uri="{FF2B5EF4-FFF2-40B4-BE49-F238E27FC236}">
                    <a16:creationId xmlns:a16="http://schemas.microsoft.com/office/drawing/2014/main" id="{F022AACF-347F-41DA-B9A4-0751CE4CBA5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214" name="Group 6">
              <a:extLst>
                <a:ext uri="{FF2B5EF4-FFF2-40B4-BE49-F238E27FC236}">
                  <a16:creationId xmlns:a16="http://schemas.microsoft.com/office/drawing/2014/main" id="{3387B40C-6F4D-493A-BBB4-03F1A30BEBFB}"/>
                </a:ext>
              </a:extLst>
            </p:cNvPr>
            <p:cNvGrpSpPr>
              <a:grpSpLocks/>
            </p:cNvGrpSpPr>
            <p:nvPr/>
          </p:nvGrpSpPr>
          <p:grpSpPr bwMode="auto">
            <a:xfrm>
              <a:off x="261" y="1870"/>
              <a:ext cx="465" cy="299"/>
              <a:chOff x="912" y="2640"/>
              <a:chExt cx="672" cy="432"/>
            </a:xfrm>
          </p:grpSpPr>
          <p:sp>
            <p:nvSpPr>
              <p:cNvPr id="222215" name="Rectangle 7">
                <a:extLst>
                  <a:ext uri="{FF2B5EF4-FFF2-40B4-BE49-F238E27FC236}">
                    <a16:creationId xmlns:a16="http://schemas.microsoft.com/office/drawing/2014/main" id="{F1FA5396-9F64-4482-9D7E-1E25544A098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6" name="Rectangle 8">
                <a:extLst>
                  <a:ext uri="{FF2B5EF4-FFF2-40B4-BE49-F238E27FC236}">
                    <a16:creationId xmlns:a16="http://schemas.microsoft.com/office/drawing/2014/main" id="{FC6948B8-0EF4-48D6-AC85-BDC037F4FCC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217" name="Rectangle 9">
              <a:extLst>
                <a:ext uri="{FF2B5EF4-FFF2-40B4-BE49-F238E27FC236}">
                  <a16:creationId xmlns:a16="http://schemas.microsoft.com/office/drawing/2014/main" id="{09110448-1D77-4666-9A4C-DDEBEB2E8F6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8" name="Rectangle 10">
              <a:extLst>
                <a:ext uri="{FF2B5EF4-FFF2-40B4-BE49-F238E27FC236}">
                  <a16:creationId xmlns:a16="http://schemas.microsoft.com/office/drawing/2014/main" id="{2DBB5CA7-FF48-40F7-BBA2-028234711E5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9" name="Rectangle 11">
              <a:extLst>
                <a:ext uri="{FF2B5EF4-FFF2-40B4-BE49-F238E27FC236}">
                  <a16:creationId xmlns:a16="http://schemas.microsoft.com/office/drawing/2014/main" id="{9A34F49B-AB72-4ACB-A130-B40B9226A78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220" name="Rectangle 12">
            <a:extLst>
              <a:ext uri="{FF2B5EF4-FFF2-40B4-BE49-F238E27FC236}">
                <a16:creationId xmlns:a16="http://schemas.microsoft.com/office/drawing/2014/main" id="{40EEAB5E-6B44-4ED0-9B15-AD31505E04AD}"/>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222221" name="Rectangle 13">
            <a:extLst>
              <a:ext uri="{FF2B5EF4-FFF2-40B4-BE49-F238E27FC236}">
                <a16:creationId xmlns:a16="http://schemas.microsoft.com/office/drawing/2014/main" id="{D174462D-BA60-422D-B791-8E2B18F6B429}"/>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222222" name="Rectangle 14">
            <a:extLst>
              <a:ext uri="{FF2B5EF4-FFF2-40B4-BE49-F238E27FC236}">
                <a16:creationId xmlns:a16="http://schemas.microsoft.com/office/drawing/2014/main" id="{F7A1C2F3-D5ED-495D-AF3C-4576611BB44F}"/>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22223" name="Rectangle 15">
            <a:extLst>
              <a:ext uri="{FF2B5EF4-FFF2-40B4-BE49-F238E27FC236}">
                <a16:creationId xmlns:a16="http://schemas.microsoft.com/office/drawing/2014/main" id="{A8627F05-EFDD-4F4D-837F-41E34A8F099D}"/>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222224" name="Rectangle 16">
            <a:extLst>
              <a:ext uri="{FF2B5EF4-FFF2-40B4-BE49-F238E27FC236}">
                <a16:creationId xmlns:a16="http://schemas.microsoft.com/office/drawing/2014/main" id="{5D868E73-29BB-41ED-93F5-4781359901DF}"/>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D1D7A54-2A08-4890-B685-0E0D693E2D8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AE2FA-D389-42D3-BC53-744FF9AB62A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578077B-C61A-4341-9A1E-64D5A60325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E019621-0385-4F8F-A72F-0B1FFF2CA07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0F8834E-DA3F-4D4F-B180-DE5E0C1EF6A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8B45A85-3388-42AA-9826-E08833DCE097}"/>
              </a:ext>
            </a:extLst>
          </p:cNvPr>
          <p:cNvSpPr>
            <a:spLocks noGrp="1"/>
          </p:cNvSpPr>
          <p:nvPr>
            <p:ph type="sldNum" sz="quarter" idx="12"/>
          </p:nvPr>
        </p:nvSpPr>
        <p:spPr/>
        <p:txBody>
          <a:bodyPr/>
          <a:lstStyle>
            <a:lvl1pPr>
              <a:defRPr/>
            </a:lvl1pPr>
          </a:lstStyle>
          <a:p>
            <a:fld id="{B231D867-EB3D-46EE-959F-00D39A1AD6DF}" type="slidenum">
              <a:rPr lang="en-US" altLang="zh-CN"/>
              <a:pPr/>
              <a:t>‹#›</a:t>
            </a:fld>
            <a:endParaRPr lang="en-US" altLang="zh-CN"/>
          </a:p>
        </p:txBody>
      </p:sp>
    </p:spTree>
    <p:extLst>
      <p:ext uri="{BB962C8B-B14F-4D97-AF65-F5344CB8AC3E}">
        <p14:creationId xmlns:p14="http://schemas.microsoft.com/office/powerpoint/2010/main" val="171817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94399A-206D-477B-983A-2071A724AC02}"/>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84FBBC3-CA8E-4732-8984-380223AE45C2}"/>
              </a:ext>
            </a:extLst>
          </p:cNvPr>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E9810A2-94E2-4CD7-86DD-26C4FF22FE3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D4D5A70-CEFD-4426-AB38-F800891E480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75B63D6-3930-4C10-97F2-3BE09EE7D82F}"/>
              </a:ext>
            </a:extLst>
          </p:cNvPr>
          <p:cNvSpPr>
            <a:spLocks noGrp="1"/>
          </p:cNvSpPr>
          <p:nvPr>
            <p:ph type="sldNum" sz="quarter" idx="12"/>
          </p:nvPr>
        </p:nvSpPr>
        <p:spPr/>
        <p:txBody>
          <a:bodyPr/>
          <a:lstStyle>
            <a:lvl1pPr>
              <a:defRPr/>
            </a:lvl1pPr>
          </a:lstStyle>
          <a:p>
            <a:fld id="{2207B5C3-DE8D-4DEC-8FBE-5FAE08112F44}" type="slidenum">
              <a:rPr lang="en-US" altLang="zh-CN"/>
              <a:pPr/>
              <a:t>‹#›</a:t>
            </a:fld>
            <a:endParaRPr lang="en-US" altLang="zh-CN"/>
          </a:p>
        </p:txBody>
      </p:sp>
    </p:spTree>
    <p:extLst>
      <p:ext uri="{BB962C8B-B14F-4D97-AF65-F5344CB8AC3E}">
        <p14:creationId xmlns:p14="http://schemas.microsoft.com/office/powerpoint/2010/main" val="30523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D216-3CAF-4884-B666-13655B1414A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76B07CE-53FA-4A71-B813-D59AE433D8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2F9735E-D87F-471F-B53C-31213622173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6002FE2-0DEB-4F0B-952D-44822D8F66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897E27D-85D9-49D4-8090-CEB6D1C7E996}"/>
              </a:ext>
            </a:extLst>
          </p:cNvPr>
          <p:cNvSpPr>
            <a:spLocks noGrp="1"/>
          </p:cNvSpPr>
          <p:nvPr>
            <p:ph type="sldNum" sz="quarter" idx="12"/>
          </p:nvPr>
        </p:nvSpPr>
        <p:spPr/>
        <p:txBody>
          <a:bodyPr/>
          <a:lstStyle>
            <a:lvl1pPr>
              <a:defRPr/>
            </a:lvl1pPr>
          </a:lstStyle>
          <a:p>
            <a:fld id="{0A08D962-A468-4E7C-9BEF-3EA5711EB5B4}" type="slidenum">
              <a:rPr lang="en-US" altLang="zh-CN"/>
              <a:pPr/>
              <a:t>‹#›</a:t>
            </a:fld>
            <a:endParaRPr lang="en-US" altLang="zh-CN"/>
          </a:p>
        </p:txBody>
      </p:sp>
    </p:spTree>
    <p:extLst>
      <p:ext uri="{BB962C8B-B14F-4D97-AF65-F5344CB8AC3E}">
        <p14:creationId xmlns:p14="http://schemas.microsoft.com/office/powerpoint/2010/main" val="400528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F0D99-1E54-484E-8F39-45692436EE8D}"/>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21A1D6F-5DAD-4863-802A-F03CC4BC92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BADA09-8D66-4102-8B8F-CE17F912B41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0041756-9A92-43D0-BC0C-42B3AFEAB48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96F8A3F-632B-406F-8D48-D04BEF543158}"/>
              </a:ext>
            </a:extLst>
          </p:cNvPr>
          <p:cNvSpPr>
            <a:spLocks noGrp="1"/>
          </p:cNvSpPr>
          <p:nvPr>
            <p:ph type="sldNum" sz="quarter" idx="12"/>
          </p:nvPr>
        </p:nvSpPr>
        <p:spPr/>
        <p:txBody>
          <a:bodyPr/>
          <a:lstStyle>
            <a:lvl1pPr>
              <a:defRPr/>
            </a:lvl1pPr>
          </a:lstStyle>
          <a:p>
            <a:fld id="{10DA82B6-4BF9-4E39-B6B4-5D3FF97B9340}" type="slidenum">
              <a:rPr lang="en-US" altLang="zh-CN"/>
              <a:pPr/>
              <a:t>‹#›</a:t>
            </a:fld>
            <a:endParaRPr lang="en-US" altLang="zh-CN"/>
          </a:p>
        </p:txBody>
      </p:sp>
    </p:spTree>
    <p:extLst>
      <p:ext uri="{BB962C8B-B14F-4D97-AF65-F5344CB8AC3E}">
        <p14:creationId xmlns:p14="http://schemas.microsoft.com/office/powerpoint/2010/main" val="69705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12B2-0CC5-40AE-B8D1-5175E42C6D1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09DA54-D7FB-43DB-A45E-D84B60540F9B}"/>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4C359FFF-F108-4AA5-88F4-56C2FD98694C}"/>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03406182-2B1B-4C52-A556-8BAE5EA19EA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3F0E2A1-8515-4C71-85BD-F4D3E7B8C5D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75FE4EC-B596-45E5-9976-0D13D81F967B}"/>
              </a:ext>
            </a:extLst>
          </p:cNvPr>
          <p:cNvSpPr>
            <a:spLocks noGrp="1"/>
          </p:cNvSpPr>
          <p:nvPr>
            <p:ph type="sldNum" sz="quarter" idx="12"/>
          </p:nvPr>
        </p:nvSpPr>
        <p:spPr/>
        <p:txBody>
          <a:bodyPr/>
          <a:lstStyle>
            <a:lvl1pPr>
              <a:defRPr/>
            </a:lvl1pPr>
          </a:lstStyle>
          <a:p>
            <a:fld id="{BCF3E14E-6453-48D3-8C0C-553B2710BF7A}" type="slidenum">
              <a:rPr lang="en-US" altLang="zh-CN"/>
              <a:pPr/>
              <a:t>‹#›</a:t>
            </a:fld>
            <a:endParaRPr lang="en-US" altLang="zh-CN"/>
          </a:p>
        </p:txBody>
      </p:sp>
    </p:spTree>
    <p:extLst>
      <p:ext uri="{BB962C8B-B14F-4D97-AF65-F5344CB8AC3E}">
        <p14:creationId xmlns:p14="http://schemas.microsoft.com/office/powerpoint/2010/main" val="255240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9A1D3-E93F-44ED-8614-EF6080908E8D}"/>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F9D32B8-942B-414A-99B3-32557AC6BF8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8138A58-D1A4-4F5C-B8B6-5249A4762E9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B861995-F8FF-4168-B5A2-386A53195CA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4E1775-CCA9-4E6A-9500-F375C38046A5}"/>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15C0B4B-F0E7-4270-8518-81FA76125CD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ADDDFCC-1105-4C7E-9E70-34EC9A46590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702A7523-BC55-428E-B934-688FB9F806B4}"/>
              </a:ext>
            </a:extLst>
          </p:cNvPr>
          <p:cNvSpPr>
            <a:spLocks noGrp="1"/>
          </p:cNvSpPr>
          <p:nvPr>
            <p:ph type="sldNum" sz="quarter" idx="12"/>
          </p:nvPr>
        </p:nvSpPr>
        <p:spPr/>
        <p:txBody>
          <a:bodyPr/>
          <a:lstStyle>
            <a:lvl1pPr>
              <a:defRPr/>
            </a:lvl1pPr>
          </a:lstStyle>
          <a:p>
            <a:fld id="{DACE1B54-F1A9-40DD-BAA9-F0F214B17A09}" type="slidenum">
              <a:rPr lang="en-US" altLang="zh-CN"/>
              <a:pPr/>
              <a:t>‹#›</a:t>
            </a:fld>
            <a:endParaRPr lang="en-US" altLang="zh-CN"/>
          </a:p>
        </p:txBody>
      </p:sp>
    </p:spTree>
    <p:extLst>
      <p:ext uri="{BB962C8B-B14F-4D97-AF65-F5344CB8AC3E}">
        <p14:creationId xmlns:p14="http://schemas.microsoft.com/office/powerpoint/2010/main" val="419296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15B67-79A5-4050-B0D9-7E55EC00F2B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9E297675-BC6D-4D04-99D4-75AE0BBF369C}"/>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9ADE5B57-FFCC-418F-9E4D-B55F815468E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49D6FC9-D0AC-4A6C-BED9-F75D989DEFE0}"/>
              </a:ext>
            </a:extLst>
          </p:cNvPr>
          <p:cNvSpPr>
            <a:spLocks noGrp="1"/>
          </p:cNvSpPr>
          <p:nvPr>
            <p:ph type="sldNum" sz="quarter" idx="12"/>
          </p:nvPr>
        </p:nvSpPr>
        <p:spPr/>
        <p:txBody>
          <a:bodyPr/>
          <a:lstStyle>
            <a:lvl1pPr>
              <a:defRPr/>
            </a:lvl1pPr>
          </a:lstStyle>
          <a:p>
            <a:fld id="{6B497D35-FC27-4EA0-B7F7-5EB455985287}" type="slidenum">
              <a:rPr lang="en-US" altLang="zh-CN"/>
              <a:pPr/>
              <a:t>‹#›</a:t>
            </a:fld>
            <a:endParaRPr lang="en-US" altLang="zh-CN"/>
          </a:p>
        </p:txBody>
      </p:sp>
    </p:spTree>
    <p:extLst>
      <p:ext uri="{BB962C8B-B14F-4D97-AF65-F5344CB8AC3E}">
        <p14:creationId xmlns:p14="http://schemas.microsoft.com/office/powerpoint/2010/main" val="12148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8C9598-0D9D-4A26-8631-CE70AC9D1B6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D8A83C6-C655-4D2B-9C8D-AE6756BA6DA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E9CCC6D-390A-47C4-B20E-A4F861332805}"/>
              </a:ext>
            </a:extLst>
          </p:cNvPr>
          <p:cNvSpPr>
            <a:spLocks noGrp="1"/>
          </p:cNvSpPr>
          <p:nvPr>
            <p:ph type="sldNum" sz="quarter" idx="12"/>
          </p:nvPr>
        </p:nvSpPr>
        <p:spPr/>
        <p:txBody>
          <a:bodyPr/>
          <a:lstStyle>
            <a:lvl1pPr>
              <a:defRPr/>
            </a:lvl1pPr>
          </a:lstStyle>
          <a:p>
            <a:fld id="{B5B1A8A9-D02E-48E2-95CF-982F5A87BAEC}" type="slidenum">
              <a:rPr lang="en-US" altLang="zh-CN"/>
              <a:pPr/>
              <a:t>‹#›</a:t>
            </a:fld>
            <a:endParaRPr lang="en-US" altLang="zh-CN"/>
          </a:p>
        </p:txBody>
      </p:sp>
    </p:spTree>
    <p:extLst>
      <p:ext uri="{BB962C8B-B14F-4D97-AF65-F5344CB8AC3E}">
        <p14:creationId xmlns:p14="http://schemas.microsoft.com/office/powerpoint/2010/main" val="15980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A6972-6CD1-4BD6-BEF1-1043A3594B3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A526868-6AB8-4C52-AB51-01B06D9C5E1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9CD74957-D747-4AC2-95D6-28C67FBEBE5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53BFA9-A9DE-412C-8FE4-316EEEF041F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1C25D82-D0D5-4CB9-8F23-925551F3ECA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B3B8FF7-F483-4928-A028-EE0D42F55163}"/>
              </a:ext>
            </a:extLst>
          </p:cNvPr>
          <p:cNvSpPr>
            <a:spLocks noGrp="1"/>
          </p:cNvSpPr>
          <p:nvPr>
            <p:ph type="sldNum" sz="quarter" idx="12"/>
          </p:nvPr>
        </p:nvSpPr>
        <p:spPr/>
        <p:txBody>
          <a:bodyPr/>
          <a:lstStyle>
            <a:lvl1pPr>
              <a:defRPr/>
            </a:lvl1pPr>
          </a:lstStyle>
          <a:p>
            <a:fld id="{46E43D5C-62EB-4D32-996C-C8A327571D6A}" type="slidenum">
              <a:rPr lang="en-US" altLang="zh-CN"/>
              <a:pPr/>
              <a:t>‹#›</a:t>
            </a:fld>
            <a:endParaRPr lang="en-US" altLang="zh-CN"/>
          </a:p>
        </p:txBody>
      </p:sp>
    </p:spTree>
    <p:extLst>
      <p:ext uri="{BB962C8B-B14F-4D97-AF65-F5344CB8AC3E}">
        <p14:creationId xmlns:p14="http://schemas.microsoft.com/office/powerpoint/2010/main" val="10752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C0B78-6620-4D71-BEF0-6BED1400942B}"/>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22CEFD8-0EEC-4044-B48D-887C1BBF4D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72AFC57-6E2B-4FF6-9ABB-2B8DD8F49F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44DCF0-3A16-4129-9B73-2B13F482252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70AF82F-02FF-4131-9E3A-3369E8A15ED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CD005B9-019D-42CB-8F2B-1F13EEFEB6DD}"/>
              </a:ext>
            </a:extLst>
          </p:cNvPr>
          <p:cNvSpPr>
            <a:spLocks noGrp="1"/>
          </p:cNvSpPr>
          <p:nvPr>
            <p:ph type="sldNum" sz="quarter" idx="12"/>
          </p:nvPr>
        </p:nvSpPr>
        <p:spPr/>
        <p:txBody>
          <a:bodyPr/>
          <a:lstStyle>
            <a:lvl1pPr>
              <a:defRPr/>
            </a:lvl1pPr>
          </a:lstStyle>
          <a:p>
            <a:fld id="{58FACCCA-401E-46B8-8304-370A6E23693C}" type="slidenum">
              <a:rPr lang="en-US" altLang="zh-CN"/>
              <a:pPr/>
              <a:t>‹#›</a:t>
            </a:fld>
            <a:endParaRPr lang="en-US" altLang="zh-CN"/>
          </a:p>
        </p:txBody>
      </p:sp>
    </p:spTree>
    <p:extLst>
      <p:ext uri="{BB962C8B-B14F-4D97-AF65-F5344CB8AC3E}">
        <p14:creationId xmlns:p14="http://schemas.microsoft.com/office/powerpoint/2010/main" val="317014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6F91D857-E23D-49FC-B532-06E62AF94049}"/>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7" name="Rectangle 3">
            <a:extLst>
              <a:ext uri="{FF2B5EF4-FFF2-40B4-BE49-F238E27FC236}">
                <a16:creationId xmlns:a16="http://schemas.microsoft.com/office/drawing/2014/main" id="{33ACBC7C-209E-44C5-8FAD-F7C62946C1C3}"/>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8" name="Rectangle 4">
            <a:extLst>
              <a:ext uri="{FF2B5EF4-FFF2-40B4-BE49-F238E27FC236}">
                <a16:creationId xmlns:a16="http://schemas.microsoft.com/office/drawing/2014/main" id="{2AFCEAB5-81F1-4A5A-8059-410082253DA0}"/>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9" name="Rectangle 5">
            <a:extLst>
              <a:ext uri="{FF2B5EF4-FFF2-40B4-BE49-F238E27FC236}">
                <a16:creationId xmlns:a16="http://schemas.microsoft.com/office/drawing/2014/main" id="{EFCE0FA1-28C2-4B8F-8C49-39F4BFCB830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0" name="Rectangle 6">
            <a:extLst>
              <a:ext uri="{FF2B5EF4-FFF2-40B4-BE49-F238E27FC236}">
                <a16:creationId xmlns:a16="http://schemas.microsoft.com/office/drawing/2014/main" id="{6436818D-B1E1-4239-AEC4-D91CA5F8192E}"/>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1" name="Rectangle 7">
            <a:extLst>
              <a:ext uri="{FF2B5EF4-FFF2-40B4-BE49-F238E27FC236}">
                <a16:creationId xmlns:a16="http://schemas.microsoft.com/office/drawing/2014/main" id="{AA2A7247-5B71-4B45-8969-6C8F37EDEEED}"/>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2" name="Rectangle 8">
            <a:extLst>
              <a:ext uri="{FF2B5EF4-FFF2-40B4-BE49-F238E27FC236}">
                <a16:creationId xmlns:a16="http://schemas.microsoft.com/office/drawing/2014/main" id="{AE4165E6-4097-417B-AC6E-C99EEF427371}"/>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3" name="Rectangle 9">
            <a:extLst>
              <a:ext uri="{FF2B5EF4-FFF2-40B4-BE49-F238E27FC236}">
                <a16:creationId xmlns:a16="http://schemas.microsoft.com/office/drawing/2014/main" id="{FCCFC9FD-8FCC-49E3-B35D-B497F7138CA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21194" name="Rectangle 10">
            <a:extLst>
              <a:ext uri="{FF2B5EF4-FFF2-40B4-BE49-F238E27FC236}">
                <a16:creationId xmlns:a16="http://schemas.microsoft.com/office/drawing/2014/main" id="{A53C9652-9DDA-4D51-A4F8-F1DD9A120AD8}"/>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95" name="Rectangle 11">
            <a:extLst>
              <a:ext uri="{FF2B5EF4-FFF2-40B4-BE49-F238E27FC236}">
                <a16:creationId xmlns:a16="http://schemas.microsoft.com/office/drawing/2014/main" id="{B5A5ADD6-68B9-4C28-97CB-3AE486D31215}"/>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221196" name="Rectangle 12">
            <a:extLst>
              <a:ext uri="{FF2B5EF4-FFF2-40B4-BE49-F238E27FC236}">
                <a16:creationId xmlns:a16="http://schemas.microsoft.com/office/drawing/2014/main" id="{D582DD95-D9F7-4C2F-8109-D078AA16ABE8}"/>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221197" name="Rectangle 13">
            <a:extLst>
              <a:ext uri="{FF2B5EF4-FFF2-40B4-BE49-F238E27FC236}">
                <a16:creationId xmlns:a16="http://schemas.microsoft.com/office/drawing/2014/main" id="{9482A372-BF6F-48AF-9210-9BC3972003E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833FE5C-B295-4636-B717-416E536A0B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C852685-77F3-419C-8DFB-AB75CA6A0B89}"/>
              </a:ext>
            </a:extLst>
          </p:cNvPr>
          <p:cNvSpPr>
            <a:spLocks noGrp="1"/>
          </p:cNvSpPr>
          <p:nvPr>
            <p:ph type="sldNum" sz="quarter" idx="12"/>
          </p:nvPr>
        </p:nvSpPr>
        <p:spPr/>
        <p:txBody>
          <a:bodyPr/>
          <a:lstStyle/>
          <a:p>
            <a:fld id="{41849425-1ECD-40A3-99ED-53A41C494D5B}" type="slidenum">
              <a:rPr lang="en-US" altLang="zh-CN"/>
              <a:pPr/>
              <a:t>1</a:t>
            </a:fld>
            <a:endParaRPr lang="en-US" altLang="zh-CN"/>
          </a:p>
        </p:txBody>
      </p:sp>
      <p:sp>
        <p:nvSpPr>
          <p:cNvPr id="160771" name="WordArt 1027" descr="白色大理石">
            <a:extLst>
              <a:ext uri="{FF2B5EF4-FFF2-40B4-BE49-F238E27FC236}">
                <a16:creationId xmlns:a16="http://schemas.microsoft.com/office/drawing/2014/main" id="{16B4A9A5-793E-4B83-ADE9-F9AE2B8A7594}"/>
              </a:ext>
            </a:extLst>
          </p:cNvPr>
          <p:cNvSpPr>
            <a:spLocks noChangeArrowheads="1" noChangeShapeType="1" noTextEdit="1"/>
          </p:cNvSpPr>
          <p:nvPr/>
        </p:nvSpPr>
        <p:spPr bwMode="auto">
          <a:xfrm>
            <a:off x="1763713" y="620713"/>
            <a:ext cx="6010275" cy="7207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12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zh-CN" alt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第</a:t>
            </a:r>
            <a:r>
              <a:rPr lang="en-US" altLang="zh-CN"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10</a:t>
            </a:r>
            <a:r>
              <a:rPr lang="zh-CN" alt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章 排序</a:t>
            </a:r>
            <a:endParaRPr 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endParaRPr>
          </a:p>
        </p:txBody>
      </p:sp>
      <p:sp>
        <p:nvSpPr>
          <p:cNvPr id="160772" name="Rectangle 1028">
            <a:extLst>
              <a:ext uri="{FF2B5EF4-FFF2-40B4-BE49-F238E27FC236}">
                <a16:creationId xmlns:a16="http://schemas.microsoft.com/office/drawing/2014/main" id="{9DFCF2DD-7253-4663-914D-770840110012}"/>
              </a:ext>
            </a:extLst>
          </p:cNvPr>
          <p:cNvSpPr>
            <a:spLocks noChangeArrowheads="1"/>
          </p:cNvSpPr>
          <p:nvPr/>
        </p:nvSpPr>
        <p:spPr bwMode="auto">
          <a:xfrm>
            <a:off x="1835150" y="1916113"/>
            <a:ext cx="5562600" cy="494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5000"/>
              </a:lnSpc>
              <a:spcBef>
                <a:spcPct val="20000"/>
              </a:spcBef>
              <a:buFont typeface="Wingdings" panose="05000000000000000000" pitchFamily="2" charset="2"/>
              <a:buChar char="ü"/>
            </a:pPr>
            <a:r>
              <a:rPr lang="en-US" altLang="zh-CN" sz="36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基本概念</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冒泡排序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选择排序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插入排序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希尔</a:t>
            </a:r>
            <a:r>
              <a:rPr lang="en-US" altLang="zh-CN"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快速排序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堆排序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归并排序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基数排序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283C7B0-F84E-43C9-9389-9B17196A82D7}"/>
              </a:ext>
            </a:extLst>
          </p:cNvPr>
          <p:cNvSpPr>
            <a:spLocks noGrp="1"/>
          </p:cNvSpPr>
          <p:nvPr>
            <p:ph type="sldNum" sz="quarter" idx="12"/>
          </p:nvPr>
        </p:nvSpPr>
        <p:spPr/>
        <p:txBody>
          <a:bodyPr/>
          <a:lstStyle/>
          <a:p>
            <a:fld id="{4F69C7C6-C503-40E5-A59D-70550F73808C}" type="slidenum">
              <a:rPr lang="en-US" altLang="zh-CN"/>
              <a:pPr/>
              <a:t>10</a:t>
            </a:fld>
            <a:endParaRPr lang="en-US" altLang="zh-CN"/>
          </a:p>
        </p:txBody>
      </p:sp>
      <p:sp>
        <p:nvSpPr>
          <p:cNvPr id="226309" name="Rectangle 5">
            <a:extLst>
              <a:ext uri="{FF2B5EF4-FFF2-40B4-BE49-F238E27FC236}">
                <a16:creationId xmlns:a16="http://schemas.microsoft.com/office/drawing/2014/main" id="{59EAEC00-5529-4620-BBE5-F14CFBF9C65B}"/>
              </a:ext>
            </a:extLst>
          </p:cNvPr>
          <p:cNvSpPr>
            <a:spLocks noGrp="1" noChangeArrowheads="1"/>
          </p:cNvSpPr>
          <p:nvPr>
            <p:ph type="title"/>
          </p:nvPr>
        </p:nvSpPr>
        <p:spPr/>
        <p:txBody>
          <a:bodyPr/>
          <a:lstStyle/>
          <a:p>
            <a:endParaRPr lang="en-US" altLang="en-US"/>
          </a:p>
        </p:txBody>
      </p:sp>
      <p:graphicFrame>
        <p:nvGraphicFramePr>
          <p:cNvPr id="226308" name="Object 4">
            <a:extLst>
              <a:ext uri="{FF2B5EF4-FFF2-40B4-BE49-F238E27FC236}">
                <a16:creationId xmlns:a16="http://schemas.microsoft.com/office/drawing/2014/main" id="{F00C0F72-C69F-4E8B-B87F-A36ACB0D2343}"/>
              </a:ext>
            </a:extLst>
          </p:cNvPr>
          <p:cNvGraphicFramePr>
            <a:graphicFrameLocks noGrp="1" noChangeAspect="1"/>
          </p:cNvGraphicFramePr>
          <p:nvPr>
            <p:ph idx="1"/>
          </p:nvPr>
        </p:nvGraphicFramePr>
        <p:xfrm>
          <a:off x="395288" y="1989138"/>
          <a:ext cx="8748712" cy="2328862"/>
        </p:xfrm>
        <a:graphic>
          <a:graphicData uri="http://schemas.openxmlformats.org/presentationml/2006/ole">
            <mc:AlternateContent xmlns:mc="http://schemas.openxmlformats.org/markup-compatibility/2006">
              <mc:Choice xmlns:v="urn:schemas-microsoft-com:vml" Requires="v">
                <p:oleObj spid="_x0000_s226314" name="公式" r:id="rId3" imgW="3377880" imgH="888840" progId="Equation.3">
                  <p:embed/>
                </p:oleObj>
              </mc:Choice>
              <mc:Fallback>
                <p:oleObj name="公式" r:id="rId3" imgW="3377880" imgH="88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9138"/>
                        <a:ext cx="8748712" cy="232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1" name="Text Box 7">
            <a:extLst>
              <a:ext uri="{FF2B5EF4-FFF2-40B4-BE49-F238E27FC236}">
                <a16:creationId xmlns:a16="http://schemas.microsoft.com/office/drawing/2014/main" id="{DBD0C33C-D7E1-421F-91C5-7591CAE5FECF}"/>
              </a:ext>
            </a:extLst>
          </p:cNvPr>
          <p:cNvSpPr txBox="1">
            <a:spLocks noChangeArrowheads="1"/>
          </p:cNvSpPr>
          <p:nvPr/>
        </p:nvSpPr>
        <p:spPr bwMode="auto">
          <a:xfrm>
            <a:off x="1116013" y="4508500"/>
            <a:ext cx="5832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3300"/>
                </a:solidFill>
                <a:effectLst>
                  <a:outerShdw blurRad="38100" dist="38100" dir="2700000" algn="tl">
                    <a:srgbClr val="C0C0C0"/>
                  </a:outerShdw>
                </a:effectLst>
              </a:rPr>
              <a:t>时间复杂度为</a:t>
            </a:r>
            <a:r>
              <a:rPr kumimoji="1" lang="en-US" altLang="zh-CN" sz="2800" b="1" i="1">
                <a:solidFill>
                  <a:srgbClr val="FF3300"/>
                </a:solidFill>
                <a:effectLst>
                  <a:outerShdw blurRad="38100" dist="38100" dir="2700000" algn="tl">
                    <a:srgbClr val="C0C0C0"/>
                  </a:outerShdw>
                </a:effectLst>
              </a:rPr>
              <a:t>O</a:t>
            </a:r>
            <a:r>
              <a:rPr kumimoji="1" lang="en-US" altLang="zh-CN" sz="2800" b="1">
                <a:solidFill>
                  <a:srgbClr val="FF3300"/>
                </a:solidFill>
                <a:effectLst>
                  <a:outerShdw blurRad="38100" dist="38100" dir="2700000" algn="tl">
                    <a:srgbClr val="C0C0C0"/>
                  </a:outerShdw>
                </a:effectLst>
              </a:rPr>
              <a:t>(</a:t>
            </a:r>
            <a:r>
              <a:rPr kumimoji="1" lang="en-US" altLang="zh-CN" sz="2800" b="1" i="1">
                <a:solidFill>
                  <a:srgbClr val="FF3300"/>
                </a:solidFill>
                <a:effectLst>
                  <a:outerShdw blurRad="38100" dist="38100" dir="2700000" algn="tl">
                    <a:srgbClr val="C0C0C0"/>
                  </a:outerShdw>
                </a:effectLst>
              </a:rPr>
              <a:t>n*n</a:t>
            </a:r>
            <a:r>
              <a:rPr kumimoji="1" lang="en-US" altLang="zh-CN" sz="2800" b="1">
                <a:solidFill>
                  <a:srgbClr val="FF3300"/>
                </a:solidFill>
                <a:effectLst>
                  <a:outerShdw blurRad="38100" dist="38100" dir="2700000" algn="tl">
                    <a:srgbClr val="C0C0C0"/>
                  </a:outerShdw>
                </a:effectLst>
              </a:rPr>
              <a:t>)</a:t>
            </a:r>
            <a:r>
              <a:rPr kumimoji="1" lang="zh-CN" altLang="en-US" sz="2800" b="1">
                <a:solidFill>
                  <a:srgbClr val="FF3300"/>
                </a:solidFill>
                <a:effectLst>
                  <a:outerShdw blurRad="38100" dist="38100" dir="2700000" algn="tl">
                    <a:srgbClr val="C0C0C0"/>
                  </a:outerShdw>
                </a:effectLst>
              </a:rPr>
              <a:t>，</a:t>
            </a:r>
          </a:p>
          <a:p>
            <a:r>
              <a:rPr kumimoji="1" lang="zh-CN" altLang="en-US" sz="2800" b="1">
                <a:solidFill>
                  <a:srgbClr val="FF3300"/>
                </a:solidFill>
                <a:effectLst>
                  <a:outerShdw blurRad="38100" dist="38100" dir="2700000" algn="tl">
                    <a:srgbClr val="C0C0C0"/>
                  </a:outerShdw>
                </a:effectLst>
              </a:rPr>
              <a:t>冒泡排序方法是稳定的。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10BD12F-B037-48CE-A36B-96B336764403}"/>
              </a:ext>
            </a:extLst>
          </p:cNvPr>
          <p:cNvSpPr>
            <a:spLocks noGrp="1"/>
          </p:cNvSpPr>
          <p:nvPr>
            <p:ph type="sldNum" sz="quarter" idx="12"/>
          </p:nvPr>
        </p:nvSpPr>
        <p:spPr/>
        <p:txBody>
          <a:bodyPr/>
          <a:lstStyle/>
          <a:p>
            <a:fld id="{A70085E1-ADF2-419F-84C1-B1EFFCC87AEC}" type="slidenum">
              <a:rPr lang="en-US" altLang="zh-CN"/>
              <a:pPr/>
              <a:t>11</a:t>
            </a:fld>
            <a:endParaRPr lang="en-US" altLang="zh-CN"/>
          </a:p>
        </p:txBody>
      </p:sp>
      <p:sp>
        <p:nvSpPr>
          <p:cNvPr id="203778" name="Rectangle 2">
            <a:extLst>
              <a:ext uri="{FF2B5EF4-FFF2-40B4-BE49-F238E27FC236}">
                <a16:creationId xmlns:a16="http://schemas.microsoft.com/office/drawing/2014/main" id="{BAB4B8C9-6B9F-475C-9C8C-6107E592038E}"/>
              </a:ext>
            </a:extLst>
          </p:cNvPr>
          <p:cNvSpPr>
            <a:spLocks noGrp="1" noChangeArrowheads="1"/>
          </p:cNvSpPr>
          <p:nvPr>
            <p:ph type="title"/>
          </p:nvPr>
        </p:nvSpPr>
        <p:spPr>
          <a:xfrm>
            <a:off x="1331913" y="457200"/>
            <a:ext cx="6059487" cy="1171575"/>
          </a:xfrm>
        </p:spPr>
        <p:txBody>
          <a:bodyPr/>
          <a:lstStyle/>
          <a:p>
            <a:pPr algn="just"/>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10.3 </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选择排序</a:t>
            </a:r>
          </a:p>
        </p:txBody>
      </p:sp>
      <p:sp>
        <p:nvSpPr>
          <p:cNvPr id="203779" name="Rectangle 3">
            <a:extLst>
              <a:ext uri="{FF2B5EF4-FFF2-40B4-BE49-F238E27FC236}">
                <a16:creationId xmlns:a16="http://schemas.microsoft.com/office/drawing/2014/main" id="{CBADBC94-D0B1-4628-A308-522CCBD7F47B}"/>
              </a:ext>
            </a:extLst>
          </p:cNvPr>
          <p:cNvSpPr>
            <a:spLocks noGrp="1" noChangeArrowheads="1"/>
          </p:cNvSpPr>
          <p:nvPr>
            <p:ph type="body" idx="1"/>
          </p:nvPr>
        </p:nvSpPr>
        <p:spPr>
          <a:xfrm>
            <a:off x="457200" y="2205038"/>
            <a:ext cx="8075613" cy="2879725"/>
          </a:xfrm>
        </p:spPr>
        <p:txBody>
          <a:bodyPr/>
          <a:lstStyle/>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marL="533400" indent="-533400">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p>
          <a:p>
            <a:pPr marL="533400" indent="-533400">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在一组元素</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中选择最小关键字的元素</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将它与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对调。</a:t>
            </a:r>
          </a:p>
          <a:p>
            <a:pPr marL="533400" indent="-533400">
              <a:spcBef>
                <a:spcPct val="0"/>
              </a:spcBef>
              <a:buClr>
                <a:srgbClr val="FF3300"/>
              </a:buClr>
              <a:buFont typeface="Wingdings" panose="05000000000000000000" pitchFamily="2" charset="2"/>
              <a:buChar char="§"/>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a:extLst>
              <a:ext uri="{FF2B5EF4-FFF2-40B4-BE49-F238E27FC236}">
                <a16:creationId xmlns:a16="http://schemas.microsoft.com/office/drawing/2014/main" id="{A6477CF1-FBC5-4552-B30C-AD9F159378EF}"/>
              </a:ext>
            </a:extLst>
          </p:cNvPr>
          <p:cNvSpPr>
            <a:spLocks noGrp="1"/>
          </p:cNvSpPr>
          <p:nvPr>
            <p:ph type="sldNum" sz="quarter" idx="12"/>
          </p:nvPr>
        </p:nvSpPr>
        <p:spPr/>
        <p:txBody>
          <a:bodyPr/>
          <a:lstStyle/>
          <a:p>
            <a:fld id="{B45AA328-FF66-45AE-8F4E-D635D0F20127}" type="slidenum">
              <a:rPr lang="en-US" altLang="zh-CN"/>
              <a:pPr/>
              <a:t>12</a:t>
            </a:fld>
            <a:endParaRPr lang="en-US" altLang="zh-CN"/>
          </a:p>
        </p:txBody>
      </p:sp>
      <p:sp>
        <p:nvSpPr>
          <p:cNvPr id="204802" name="Rectangle 2">
            <a:extLst>
              <a:ext uri="{FF2B5EF4-FFF2-40B4-BE49-F238E27FC236}">
                <a16:creationId xmlns:a16="http://schemas.microsoft.com/office/drawing/2014/main" id="{7CC2EBFC-6A4B-41D3-893D-4D6186E6F516}"/>
              </a:ext>
            </a:extLst>
          </p:cNvPr>
          <p:cNvSpPr>
            <a:spLocks noGrp="1" noChangeArrowheads="1"/>
          </p:cNvSpPr>
          <p:nvPr>
            <p:ph type="title"/>
          </p:nvPr>
        </p:nvSpPr>
        <p:spPr>
          <a:xfrm>
            <a:off x="539750" y="2349500"/>
            <a:ext cx="658813" cy="2952750"/>
          </a:xfrm>
        </p:spPr>
        <p:txBody>
          <a:bodyPr/>
          <a:lstStyle/>
          <a:p>
            <a:pPr algn="just"/>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示</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例</a:t>
            </a:r>
          </a:p>
        </p:txBody>
      </p:sp>
      <p:sp>
        <p:nvSpPr>
          <p:cNvPr id="204803" name="Text Box 3">
            <a:extLst>
              <a:ext uri="{FF2B5EF4-FFF2-40B4-BE49-F238E27FC236}">
                <a16:creationId xmlns:a16="http://schemas.microsoft.com/office/drawing/2014/main" id="{B0644844-16F6-4A48-BB92-80F71738B7B2}"/>
              </a:ext>
            </a:extLst>
          </p:cNvPr>
          <p:cNvSpPr txBox="1">
            <a:spLocks noChangeArrowheads="1"/>
          </p:cNvSpPr>
          <p:nvPr/>
        </p:nvSpPr>
        <p:spPr bwMode="auto">
          <a:xfrm>
            <a:off x="1752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04" name="Text Box 4">
            <a:extLst>
              <a:ext uri="{FF2B5EF4-FFF2-40B4-BE49-F238E27FC236}">
                <a16:creationId xmlns:a16="http://schemas.microsoft.com/office/drawing/2014/main" id="{831FAE77-9C2E-4ADB-BF18-9CD728A7186C}"/>
              </a:ext>
            </a:extLst>
          </p:cNvPr>
          <p:cNvSpPr txBox="1">
            <a:spLocks noChangeArrowheads="1"/>
          </p:cNvSpPr>
          <p:nvPr/>
        </p:nvSpPr>
        <p:spPr bwMode="auto">
          <a:xfrm>
            <a:off x="2438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05" name="Text Box 5">
            <a:extLst>
              <a:ext uri="{FF2B5EF4-FFF2-40B4-BE49-F238E27FC236}">
                <a16:creationId xmlns:a16="http://schemas.microsoft.com/office/drawing/2014/main" id="{0EABEA6E-FC4A-4517-A84C-F0D39D9F6EC3}"/>
              </a:ext>
            </a:extLst>
          </p:cNvPr>
          <p:cNvSpPr txBox="1">
            <a:spLocks noChangeArrowheads="1"/>
          </p:cNvSpPr>
          <p:nvPr/>
        </p:nvSpPr>
        <p:spPr bwMode="auto">
          <a:xfrm>
            <a:off x="3124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06" name="Text Box 6">
            <a:extLst>
              <a:ext uri="{FF2B5EF4-FFF2-40B4-BE49-F238E27FC236}">
                <a16:creationId xmlns:a16="http://schemas.microsoft.com/office/drawing/2014/main" id="{E7684073-8CC1-40A6-B316-ACA68EF26CD9}"/>
              </a:ext>
            </a:extLst>
          </p:cNvPr>
          <p:cNvSpPr txBox="1">
            <a:spLocks noChangeArrowheads="1"/>
          </p:cNvSpPr>
          <p:nvPr/>
        </p:nvSpPr>
        <p:spPr bwMode="auto">
          <a:xfrm>
            <a:off x="38100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07" name="Text Box 7">
            <a:extLst>
              <a:ext uri="{FF2B5EF4-FFF2-40B4-BE49-F238E27FC236}">
                <a16:creationId xmlns:a16="http://schemas.microsoft.com/office/drawing/2014/main" id="{EF389B5B-5EB8-4C6C-B110-3CFB350EF7ED}"/>
              </a:ext>
            </a:extLst>
          </p:cNvPr>
          <p:cNvSpPr txBox="1">
            <a:spLocks noChangeArrowheads="1"/>
          </p:cNvSpPr>
          <p:nvPr/>
        </p:nvSpPr>
        <p:spPr bwMode="auto">
          <a:xfrm>
            <a:off x="44958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08" name="Text Box 8">
            <a:extLst>
              <a:ext uri="{FF2B5EF4-FFF2-40B4-BE49-F238E27FC236}">
                <a16:creationId xmlns:a16="http://schemas.microsoft.com/office/drawing/2014/main" id="{2CB3E0E4-7EF3-4956-8E6E-7C0C13ACE480}"/>
              </a:ext>
            </a:extLst>
          </p:cNvPr>
          <p:cNvSpPr txBox="1">
            <a:spLocks noChangeArrowheads="1"/>
          </p:cNvSpPr>
          <p:nvPr/>
        </p:nvSpPr>
        <p:spPr bwMode="auto">
          <a:xfrm>
            <a:off x="5181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09" name="Text Box 9">
            <a:extLst>
              <a:ext uri="{FF2B5EF4-FFF2-40B4-BE49-F238E27FC236}">
                <a16:creationId xmlns:a16="http://schemas.microsoft.com/office/drawing/2014/main" id="{467BC3DB-E978-40A6-A87E-B801F66A876D}"/>
              </a:ext>
            </a:extLst>
          </p:cNvPr>
          <p:cNvSpPr txBox="1">
            <a:spLocks noChangeArrowheads="1"/>
          </p:cNvSpPr>
          <p:nvPr/>
        </p:nvSpPr>
        <p:spPr bwMode="auto">
          <a:xfrm>
            <a:off x="5867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10" name="Text Box 10">
            <a:extLst>
              <a:ext uri="{FF2B5EF4-FFF2-40B4-BE49-F238E27FC236}">
                <a16:creationId xmlns:a16="http://schemas.microsoft.com/office/drawing/2014/main" id="{5B777E95-B59C-4899-9A3E-8565CFC7EB71}"/>
              </a:ext>
            </a:extLst>
          </p:cNvPr>
          <p:cNvSpPr txBox="1">
            <a:spLocks noChangeArrowheads="1"/>
          </p:cNvSpPr>
          <p:nvPr/>
        </p:nvSpPr>
        <p:spPr bwMode="auto">
          <a:xfrm>
            <a:off x="6553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11" name="Freeform 11">
            <a:extLst>
              <a:ext uri="{FF2B5EF4-FFF2-40B4-BE49-F238E27FC236}">
                <a16:creationId xmlns:a16="http://schemas.microsoft.com/office/drawing/2014/main" id="{2AED93C8-74B1-42C1-9766-4ED178E3FE34}"/>
              </a:ext>
            </a:extLst>
          </p:cNvPr>
          <p:cNvSpPr>
            <a:spLocks/>
          </p:cNvSpPr>
          <p:nvPr/>
        </p:nvSpPr>
        <p:spPr bwMode="auto">
          <a:xfrm>
            <a:off x="2133600" y="923925"/>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2" name="Text Box 12">
            <a:extLst>
              <a:ext uri="{FF2B5EF4-FFF2-40B4-BE49-F238E27FC236}">
                <a16:creationId xmlns:a16="http://schemas.microsoft.com/office/drawing/2014/main" id="{8A54A6ED-C594-45CA-9119-E49083F8CCB7}"/>
              </a:ext>
            </a:extLst>
          </p:cNvPr>
          <p:cNvSpPr txBox="1">
            <a:spLocks noChangeArrowheads="1"/>
          </p:cNvSpPr>
          <p:nvPr/>
        </p:nvSpPr>
        <p:spPr bwMode="auto">
          <a:xfrm>
            <a:off x="1752600" y="130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13" name="Text Box 13">
            <a:extLst>
              <a:ext uri="{FF2B5EF4-FFF2-40B4-BE49-F238E27FC236}">
                <a16:creationId xmlns:a16="http://schemas.microsoft.com/office/drawing/2014/main" id="{F57D0BC1-4399-476A-AA0B-E58DE984D279}"/>
              </a:ext>
            </a:extLst>
          </p:cNvPr>
          <p:cNvSpPr txBox="1">
            <a:spLocks noChangeArrowheads="1"/>
          </p:cNvSpPr>
          <p:nvPr/>
        </p:nvSpPr>
        <p:spPr bwMode="auto">
          <a:xfrm>
            <a:off x="2438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14" name="Text Box 14">
            <a:extLst>
              <a:ext uri="{FF2B5EF4-FFF2-40B4-BE49-F238E27FC236}">
                <a16:creationId xmlns:a16="http://schemas.microsoft.com/office/drawing/2014/main" id="{AE7047C4-6720-465F-A066-80D8F4AA1049}"/>
              </a:ext>
            </a:extLst>
          </p:cNvPr>
          <p:cNvSpPr txBox="1">
            <a:spLocks noChangeArrowheads="1"/>
          </p:cNvSpPr>
          <p:nvPr/>
        </p:nvSpPr>
        <p:spPr bwMode="auto">
          <a:xfrm>
            <a:off x="3124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15" name="Text Box 15">
            <a:extLst>
              <a:ext uri="{FF2B5EF4-FFF2-40B4-BE49-F238E27FC236}">
                <a16:creationId xmlns:a16="http://schemas.microsoft.com/office/drawing/2014/main" id="{52E2F3B3-CF42-42E1-A341-6A6C0AD04DAB}"/>
              </a:ext>
            </a:extLst>
          </p:cNvPr>
          <p:cNvSpPr txBox="1">
            <a:spLocks noChangeArrowheads="1"/>
          </p:cNvSpPr>
          <p:nvPr/>
        </p:nvSpPr>
        <p:spPr bwMode="auto">
          <a:xfrm>
            <a:off x="38100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16" name="Text Box 16">
            <a:extLst>
              <a:ext uri="{FF2B5EF4-FFF2-40B4-BE49-F238E27FC236}">
                <a16:creationId xmlns:a16="http://schemas.microsoft.com/office/drawing/2014/main" id="{7824D0B2-B1B0-4025-9A48-27DA07158E15}"/>
              </a:ext>
            </a:extLst>
          </p:cNvPr>
          <p:cNvSpPr txBox="1">
            <a:spLocks noChangeArrowheads="1"/>
          </p:cNvSpPr>
          <p:nvPr/>
        </p:nvSpPr>
        <p:spPr bwMode="auto">
          <a:xfrm>
            <a:off x="44958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17" name="Text Box 17">
            <a:extLst>
              <a:ext uri="{FF2B5EF4-FFF2-40B4-BE49-F238E27FC236}">
                <a16:creationId xmlns:a16="http://schemas.microsoft.com/office/drawing/2014/main" id="{AAEC32D8-36B8-4931-BF81-4B98DCDE73A3}"/>
              </a:ext>
            </a:extLst>
          </p:cNvPr>
          <p:cNvSpPr txBox="1">
            <a:spLocks noChangeArrowheads="1"/>
          </p:cNvSpPr>
          <p:nvPr/>
        </p:nvSpPr>
        <p:spPr bwMode="auto">
          <a:xfrm>
            <a:off x="51816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18" name="Text Box 18">
            <a:extLst>
              <a:ext uri="{FF2B5EF4-FFF2-40B4-BE49-F238E27FC236}">
                <a16:creationId xmlns:a16="http://schemas.microsoft.com/office/drawing/2014/main" id="{0B140D89-F927-4803-97CA-FA694601A003}"/>
              </a:ext>
            </a:extLst>
          </p:cNvPr>
          <p:cNvSpPr txBox="1">
            <a:spLocks noChangeArrowheads="1"/>
          </p:cNvSpPr>
          <p:nvPr/>
        </p:nvSpPr>
        <p:spPr bwMode="auto">
          <a:xfrm>
            <a:off x="5867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19" name="Text Box 19">
            <a:extLst>
              <a:ext uri="{FF2B5EF4-FFF2-40B4-BE49-F238E27FC236}">
                <a16:creationId xmlns:a16="http://schemas.microsoft.com/office/drawing/2014/main" id="{EADEA504-83DD-41D3-BE08-11E9CA807A2C}"/>
              </a:ext>
            </a:extLst>
          </p:cNvPr>
          <p:cNvSpPr txBox="1">
            <a:spLocks noChangeArrowheads="1"/>
          </p:cNvSpPr>
          <p:nvPr/>
        </p:nvSpPr>
        <p:spPr bwMode="auto">
          <a:xfrm>
            <a:off x="6553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0" name="Freeform 20">
            <a:extLst>
              <a:ext uri="{FF2B5EF4-FFF2-40B4-BE49-F238E27FC236}">
                <a16:creationId xmlns:a16="http://schemas.microsoft.com/office/drawing/2014/main" id="{15979DD5-9F15-4EB4-ABE4-ABCF27DA7A22}"/>
              </a:ext>
            </a:extLst>
          </p:cNvPr>
          <p:cNvSpPr>
            <a:spLocks/>
          </p:cNvSpPr>
          <p:nvPr/>
        </p:nvSpPr>
        <p:spPr bwMode="auto">
          <a:xfrm>
            <a:off x="2819400" y="1695450"/>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1" name="Text Box 21">
            <a:extLst>
              <a:ext uri="{FF2B5EF4-FFF2-40B4-BE49-F238E27FC236}">
                <a16:creationId xmlns:a16="http://schemas.microsoft.com/office/drawing/2014/main" id="{A1C484FD-A3E2-4E51-925C-4E4D690A1EC5}"/>
              </a:ext>
            </a:extLst>
          </p:cNvPr>
          <p:cNvSpPr txBox="1">
            <a:spLocks noChangeArrowheads="1"/>
          </p:cNvSpPr>
          <p:nvPr/>
        </p:nvSpPr>
        <p:spPr bwMode="auto">
          <a:xfrm>
            <a:off x="17526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22" name="Text Box 22">
            <a:extLst>
              <a:ext uri="{FF2B5EF4-FFF2-40B4-BE49-F238E27FC236}">
                <a16:creationId xmlns:a16="http://schemas.microsoft.com/office/drawing/2014/main" id="{6FA5E38A-E205-4D1E-8573-FD372FAD8A8E}"/>
              </a:ext>
            </a:extLst>
          </p:cNvPr>
          <p:cNvSpPr txBox="1">
            <a:spLocks noChangeArrowheads="1"/>
          </p:cNvSpPr>
          <p:nvPr/>
        </p:nvSpPr>
        <p:spPr bwMode="auto">
          <a:xfrm>
            <a:off x="24384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23" name="Text Box 23">
            <a:extLst>
              <a:ext uri="{FF2B5EF4-FFF2-40B4-BE49-F238E27FC236}">
                <a16:creationId xmlns:a16="http://schemas.microsoft.com/office/drawing/2014/main" id="{BB9E9044-40AF-484F-9A6A-4EDC66C7044D}"/>
              </a:ext>
            </a:extLst>
          </p:cNvPr>
          <p:cNvSpPr txBox="1">
            <a:spLocks noChangeArrowheads="1"/>
          </p:cNvSpPr>
          <p:nvPr/>
        </p:nvSpPr>
        <p:spPr bwMode="auto">
          <a:xfrm>
            <a:off x="3124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24" name="Text Box 24">
            <a:extLst>
              <a:ext uri="{FF2B5EF4-FFF2-40B4-BE49-F238E27FC236}">
                <a16:creationId xmlns:a16="http://schemas.microsoft.com/office/drawing/2014/main" id="{71E05E7A-B60B-4F13-B6C4-027CFCFFC14F}"/>
              </a:ext>
            </a:extLst>
          </p:cNvPr>
          <p:cNvSpPr txBox="1">
            <a:spLocks noChangeArrowheads="1"/>
          </p:cNvSpPr>
          <p:nvPr/>
        </p:nvSpPr>
        <p:spPr bwMode="auto">
          <a:xfrm>
            <a:off x="38100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25" name="Text Box 25">
            <a:extLst>
              <a:ext uri="{FF2B5EF4-FFF2-40B4-BE49-F238E27FC236}">
                <a16:creationId xmlns:a16="http://schemas.microsoft.com/office/drawing/2014/main" id="{C1434D28-37D5-4D5E-9C66-3CF25E0F2DC1}"/>
              </a:ext>
            </a:extLst>
          </p:cNvPr>
          <p:cNvSpPr txBox="1">
            <a:spLocks noChangeArrowheads="1"/>
          </p:cNvSpPr>
          <p:nvPr/>
        </p:nvSpPr>
        <p:spPr bwMode="auto">
          <a:xfrm>
            <a:off x="44958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26" name="Text Box 26">
            <a:extLst>
              <a:ext uri="{FF2B5EF4-FFF2-40B4-BE49-F238E27FC236}">
                <a16:creationId xmlns:a16="http://schemas.microsoft.com/office/drawing/2014/main" id="{142511E8-B02B-48FF-A8BC-7784AE9C0F08}"/>
              </a:ext>
            </a:extLst>
          </p:cNvPr>
          <p:cNvSpPr txBox="1">
            <a:spLocks noChangeArrowheads="1"/>
          </p:cNvSpPr>
          <p:nvPr/>
        </p:nvSpPr>
        <p:spPr bwMode="auto">
          <a:xfrm>
            <a:off x="51816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7" name="Text Box 27">
            <a:extLst>
              <a:ext uri="{FF2B5EF4-FFF2-40B4-BE49-F238E27FC236}">
                <a16:creationId xmlns:a16="http://schemas.microsoft.com/office/drawing/2014/main" id="{10BD3679-5B69-420F-855E-E9A6A71952A8}"/>
              </a:ext>
            </a:extLst>
          </p:cNvPr>
          <p:cNvSpPr txBox="1">
            <a:spLocks noChangeArrowheads="1"/>
          </p:cNvSpPr>
          <p:nvPr/>
        </p:nvSpPr>
        <p:spPr bwMode="auto">
          <a:xfrm>
            <a:off x="58674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28" name="Text Box 28">
            <a:extLst>
              <a:ext uri="{FF2B5EF4-FFF2-40B4-BE49-F238E27FC236}">
                <a16:creationId xmlns:a16="http://schemas.microsoft.com/office/drawing/2014/main" id="{75820520-1DD6-4E6A-A087-FD0300B1282B}"/>
              </a:ext>
            </a:extLst>
          </p:cNvPr>
          <p:cNvSpPr txBox="1">
            <a:spLocks noChangeArrowheads="1"/>
          </p:cNvSpPr>
          <p:nvPr/>
        </p:nvSpPr>
        <p:spPr bwMode="auto">
          <a:xfrm>
            <a:off x="6553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9" name="Freeform 29">
            <a:extLst>
              <a:ext uri="{FF2B5EF4-FFF2-40B4-BE49-F238E27FC236}">
                <a16:creationId xmlns:a16="http://schemas.microsoft.com/office/drawing/2014/main" id="{A4A32D44-447E-4B46-A6ED-36DF5A77617C}"/>
              </a:ext>
            </a:extLst>
          </p:cNvPr>
          <p:cNvSpPr>
            <a:spLocks/>
          </p:cNvSpPr>
          <p:nvPr/>
        </p:nvSpPr>
        <p:spPr bwMode="auto">
          <a:xfrm>
            <a:off x="3505200" y="2457450"/>
            <a:ext cx="27432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0" name="Text Box 30">
            <a:extLst>
              <a:ext uri="{FF2B5EF4-FFF2-40B4-BE49-F238E27FC236}">
                <a16:creationId xmlns:a16="http://schemas.microsoft.com/office/drawing/2014/main" id="{498D26DE-E917-4DB6-B9D3-15F40D2CFA10}"/>
              </a:ext>
            </a:extLst>
          </p:cNvPr>
          <p:cNvSpPr txBox="1">
            <a:spLocks noChangeArrowheads="1"/>
          </p:cNvSpPr>
          <p:nvPr/>
        </p:nvSpPr>
        <p:spPr bwMode="auto">
          <a:xfrm>
            <a:off x="17526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31" name="Text Box 31">
            <a:extLst>
              <a:ext uri="{FF2B5EF4-FFF2-40B4-BE49-F238E27FC236}">
                <a16:creationId xmlns:a16="http://schemas.microsoft.com/office/drawing/2014/main" id="{0FEF5218-CF6B-491D-A449-82EABF0A7F90}"/>
              </a:ext>
            </a:extLst>
          </p:cNvPr>
          <p:cNvSpPr txBox="1">
            <a:spLocks noChangeArrowheads="1"/>
          </p:cNvSpPr>
          <p:nvPr/>
        </p:nvSpPr>
        <p:spPr bwMode="auto">
          <a:xfrm>
            <a:off x="24384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32" name="Text Box 32">
            <a:extLst>
              <a:ext uri="{FF2B5EF4-FFF2-40B4-BE49-F238E27FC236}">
                <a16:creationId xmlns:a16="http://schemas.microsoft.com/office/drawing/2014/main" id="{57C75C72-FE15-4AAD-972F-0B7B23C17FDB}"/>
              </a:ext>
            </a:extLst>
          </p:cNvPr>
          <p:cNvSpPr txBox="1">
            <a:spLocks noChangeArrowheads="1"/>
          </p:cNvSpPr>
          <p:nvPr/>
        </p:nvSpPr>
        <p:spPr bwMode="auto">
          <a:xfrm>
            <a:off x="31242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33" name="Text Box 33">
            <a:extLst>
              <a:ext uri="{FF2B5EF4-FFF2-40B4-BE49-F238E27FC236}">
                <a16:creationId xmlns:a16="http://schemas.microsoft.com/office/drawing/2014/main" id="{E022C98B-DD5E-4DA6-8DD8-32E83FB5AAEB}"/>
              </a:ext>
            </a:extLst>
          </p:cNvPr>
          <p:cNvSpPr txBox="1">
            <a:spLocks noChangeArrowheads="1"/>
          </p:cNvSpPr>
          <p:nvPr/>
        </p:nvSpPr>
        <p:spPr bwMode="auto">
          <a:xfrm>
            <a:off x="38100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34" name="Text Box 34">
            <a:extLst>
              <a:ext uri="{FF2B5EF4-FFF2-40B4-BE49-F238E27FC236}">
                <a16:creationId xmlns:a16="http://schemas.microsoft.com/office/drawing/2014/main" id="{DB65481F-4AE1-4EC5-A75D-0AC8D5FD8FB8}"/>
              </a:ext>
            </a:extLst>
          </p:cNvPr>
          <p:cNvSpPr txBox="1">
            <a:spLocks noChangeArrowheads="1"/>
          </p:cNvSpPr>
          <p:nvPr/>
        </p:nvSpPr>
        <p:spPr bwMode="auto">
          <a:xfrm>
            <a:off x="44958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35" name="Text Box 35">
            <a:extLst>
              <a:ext uri="{FF2B5EF4-FFF2-40B4-BE49-F238E27FC236}">
                <a16:creationId xmlns:a16="http://schemas.microsoft.com/office/drawing/2014/main" id="{17CA6934-F500-47E4-8BCC-77046BF36454}"/>
              </a:ext>
            </a:extLst>
          </p:cNvPr>
          <p:cNvSpPr txBox="1">
            <a:spLocks noChangeArrowheads="1"/>
          </p:cNvSpPr>
          <p:nvPr/>
        </p:nvSpPr>
        <p:spPr bwMode="auto">
          <a:xfrm>
            <a:off x="51816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36" name="Text Box 36">
            <a:extLst>
              <a:ext uri="{FF2B5EF4-FFF2-40B4-BE49-F238E27FC236}">
                <a16:creationId xmlns:a16="http://schemas.microsoft.com/office/drawing/2014/main" id="{238BEA53-2093-4797-8B2B-5A2F0FE1324D}"/>
              </a:ext>
            </a:extLst>
          </p:cNvPr>
          <p:cNvSpPr txBox="1">
            <a:spLocks noChangeArrowheads="1"/>
          </p:cNvSpPr>
          <p:nvPr/>
        </p:nvSpPr>
        <p:spPr bwMode="auto">
          <a:xfrm>
            <a:off x="58674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37" name="Text Box 37">
            <a:extLst>
              <a:ext uri="{FF2B5EF4-FFF2-40B4-BE49-F238E27FC236}">
                <a16:creationId xmlns:a16="http://schemas.microsoft.com/office/drawing/2014/main" id="{1C9A66B6-6288-4A8F-AF01-A479026C2B5C}"/>
              </a:ext>
            </a:extLst>
          </p:cNvPr>
          <p:cNvSpPr txBox="1">
            <a:spLocks noChangeArrowheads="1"/>
          </p:cNvSpPr>
          <p:nvPr/>
        </p:nvSpPr>
        <p:spPr bwMode="auto">
          <a:xfrm>
            <a:off x="65532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38" name="Freeform 38">
            <a:extLst>
              <a:ext uri="{FF2B5EF4-FFF2-40B4-BE49-F238E27FC236}">
                <a16:creationId xmlns:a16="http://schemas.microsoft.com/office/drawing/2014/main" id="{3DE4F72D-C379-4C0C-AC07-28D7C42C5F5E}"/>
              </a:ext>
            </a:extLst>
          </p:cNvPr>
          <p:cNvSpPr>
            <a:spLocks/>
          </p:cNvSpPr>
          <p:nvPr/>
        </p:nvSpPr>
        <p:spPr bwMode="auto">
          <a:xfrm>
            <a:off x="4114800" y="3219450"/>
            <a:ext cx="1447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9" name="Text Box 39">
            <a:extLst>
              <a:ext uri="{FF2B5EF4-FFF2-40B4-BE49-F238E27FC236}">
                <a16:creationId xmlns:a16="http://schemas.microsoft.com/office/drawing/2014/main" id="{832F40BA-D890-40A4-9D39-D701E72E05B6}"/>
              </a:ext>
            </a:extLst>
          </p:cNvPr>
          <p:cNvSpPr txBox="1">
            <a:spLocks noChangeArrowheads="1"/>
          </p:cNvSpPr>
          <p:nvPr/>
        </p:nvSpPr>
        <p:spPr bwMode="auto">
          <a:xfrm>
            <a:off x="17526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40" name="Text Box 40">
            <a:extLst>
              <a:ext uri="{FF2B5EF4-FFF2-40B4-BE49-F238E27FC236}">
                <a16:creationId xmlns:a16="http://schemas.microsoft.com/office/drawing/2014/main" id="{EAC23937-C0AD-49A0-AA71-ED9F213EBB3D}"/>
              </a:ext>
            </a:extLst>
          </p:cNvPr>
          <p:cNvSpPr txBox="1">
            <a:spLocks noChangeArrowheads="1"/>
          </p:cNvSpPr>
          <p:nvPr/>
        </p:nvSpPr>
        <p:spPr bwMode="auto">
          <a:xfrm>
            <a:off x="24384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41" name="Text Box 41">
            <a:extLst>
              <a:ext uri="{FF2B5EF4-FFF2-40B4-BE49-F238E27FC236}">
                <a16:creationId xmlns:a16="http://schemas.microsoft.com/office/drawing/2014/main" id="{817ECA4F-5C9B-4032-A393-BF2C9AC36637}"/>
              </a:ext>
            </a:extLst>
          </p:cNvPr>
          <p:cNvSpPr txBox="1">
            <a:spLocks noChangeArrowheads="1"/>
          </p:cNvSpPr>
          <p:nvPr/>
        </p:nvSpPr>
        <p:spPr bwMode="auto">
          <a:xfrm>
            <a:off x="31242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42" name="Text Box 42">
            <a:extLst>
              <a:ext uri="{FF2B5EF4-FFF2-40B4-BE49-F238E27FC236}">
                <a16:creationId xmlns:a16="http://schemas.microsoft.com/office/drawing/2014/main" id="{8CE3EBD3-311C-4D7B-8AEA-8EB0EF4D1B86}"/>
              </a:ext>
            </a:extLst>
          </p:cNvPr>
          <p:cNvSpPr txBox="1">
            <a:spLocks noChangeArrowheads="1"/>
          </p:cNvSpPr>
          <p:nvPr/>
        </p:nvSpPr>
        <p:spPr bwMode="auto">
          <a:xfrm>
            <a:off x="38100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43" name="Text Box 43">
            <a:extLst>
              <a:ext uri="{FF2B5EF4-FFF2-40B4-BE49-F238E27FC236}">
                <a16:creationId xmlns:a16="http://schemas.microsoft.com/office/drawing/2014/main" id="{359543B0-AB9B-4B89-999A-FE7F4CBFE722}"/>
              </a:ext>
            </a:extLst>
          </p:cNvPr>
          <p:cNvSpPr txBox="1">
            <a:spLocks noChangeArrowheads="1"/>
          </p:cNvSpPr>
          <p:nvPr/>
        </p:nvSpPr>
        <p:spPr bwMode="auto">
          <a:xfrm>
            <a:off x="44958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44" name="Text Box 44">
            <a:extLst>
              <a:ext uri="{FF2B5EF4-FFF2-40B4-BE49-F238E27FC236}">
                <a16:creationId xmlns:a16="http://schemas.microsoft.com/office/drawing/2014/main" id="{5A72C966-87F8-4830-8AAC-4A725BFC4B08}"/>
              </a:ext>
            </a:extLst>
          </p:cNvPr>
          <p:cNvSpPr txBox="1">
            <a:spLocks noChangeArrowheads="1"/>
          </p:cNvSpPr>
          <p:nvPr/>
        </p:nvSpPr>
        <p:spPr bwMode="auto">
          <a:xfrm>
            <a:off x="51816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45" name="Text Box 45">
            <a:extLst>
              <a:ext uri="{FF2B5EF4-FFF2-40B4-BE49-F238E27FC236}">
                <a16:creationId xmlns:a16="http://schemas.microsoft.com/office/drawing/2014/main" id="{3548C6D1-2EC5-4097-BB6A-4F9DC601DB4C}"/>
              </a:ext>
            </a:extLst>
          </p:cNvPr>
          <p:cNvSpPr txBox="1">
            <a:spLocks noChangeArrowheads="1"/>
          </p:cNvSpPr>
          <p:nvPr/>
        </p:nvSpPr>
        <p:spPr bwMode="auto">
          <a:xfrm>
            <a:off x="58674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46" name="Text Box 46">
            <a:extLst>
              <a:ext uri="{FF2B5EF4-FFF2-40B4-BE49-F238E27FC236}">
                <a16:creationId xmlns:a16="http://schemas.microsoft.com/office/drawing/2014/main" id="{B8AFCCC8-61EE-4B20-89A4-539DCE4CC325}"/>
              </a:ext>
            </a:extLst>
          </p:cNvPr>
          <p:cNvSpPr txBox="1">
            <a:spLocks noChangeArrowheads="1"/>
          </p:cNvSpPr>
          <p:nvPr/>
        </p:nvSpPr>
        <p:spPr bwMode="auto">
          <a:xfrm>
            <a:off x="65532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47" name="Freeform 47">
            <a:extLst>
              <a:ext uri="{FF2B5EF4-FFF2-40B4-BE49-F238E27FC236}">
                <a16:creationId xmlns:a16="http://schemas.microsoft.com/office/drawing/2014/main" id="{3796D1F7-5B02-46B8-BD3D-0683B06BDE68}"/>
              </a:ext>
            </a:extLst>
          </p:cNvPr>
          <p:cNvSpPr>
            <a:spLocks/>
          </p:cNvSpPr>
          <p:nvPr/>
        </p:nvSpPr>
        <p:spPr bwMode="auto">
          <a:xfrm>
            <a:off x="4876800" y="3981450"/>
            <a:ext cx="20574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8" name="Text Box 48">
            <a:extLst>
              <a:ext uri="{FF2B5EF4-FFF2-40B4-BE49-F238E27FC236}">
                <a16:creationId xmlns:a16="http://schemas.microsoft.com/office/drawing/2014/main" id="{E06931D3-D0CF-40BA-9BB4-983D911D9366}"/>
              </a:ext>
            </a:extLst>
          </p:cNvPr>
          <p:cNvSpPr txBox="1">
            <a:spLocks noChangeArrowheads="1"/>
          </p:cNvSpPr>
          <p:nvPr/>
        </p:nvSpPr>
        <p:spPr bwMode="auto">
          <a:xfrm>
            <a:off x="17526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49" name="Text Box 49">
            <a:extLst>
              <a:ext uri="{FF2B5EF4-FFF2-40B4-BE49-F238E27FC236}">
                <a16:creationId xmlns:a16="http://schemas.microsoft.com/office/drawing/2014/main" id="{00A1751B-96F7-443F-8DB8-2F4D1992B55A}"/>
              </a:ext>
            </a:extLst>
          </p:cNvPr>
          <p:cNvSpPr txBox="1">
            <a:spLocks noChangeArrowheads="1"/>
          </p:cNvSpPr>
          <p:nvPr/>
        </p:nvSpPr>
        <p:spPr bwMode="auto">
          <a:xfrm>
            <a:off x="24384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50" name="Text Box 50">
            <a:extLst>
              <a:ext uri="{FF2B5EF4-FFF2-40B4-BE49-F238E27FC236}">
                <a16:creationId xmlns:a16="http://schemas.microsoft.com/office/drawing/2014/main" id="{69B1F2CF-D8C2-40DC-A3A7-22FB702933F6}"/>
              </a:ext>
            </a:extLst>
          </p:cNvPr>
          <p:cNvSpPr txBox="1">
            <a:spLocks noChangeArrowheads="1"/>
          </p:cNvSpPr>
          <p:nvPr/>
        </p:nvSpPr>
        <p:spPr bwMode="auto">
          <a:xfrm>
            <a:off x="31242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51" name="Text Box 51">
            <a:extLst>
              <a:ext uri="{FF2B5EF4-FFF2-40B4-BE49-F238E27FC236}">
                <a16:creationId xmlns:a16="http://schemas.microsoft.com/office/drawing/2014/main" id="{FB4BE6C4-E8A7-4863-BD4F-333F4910B6AD}"/>
              </a:ext>
            </a:extLst>
          </p:cNvPr>
          <p:cNvSpPr txBox="1">
            <a:spLocks noChangeArrowheads="1"/>
          </p:cNvSpPr>
          <p:nvPr/>
        </p:nvSpPr>
        <p:spPr bwMode="auto">
          <a:xfrm>
            <a:off x="38100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52" name="Text Box 52">
            <a:extLst>
              <a:ext uri="{FF2B5EF4-FFF2-40B4-BE49-F238E27FC236}">
                <a16:creationId xmlns:a16="http://schemas.microsoft.com/office/drawing/2014/main" id="{DFDAB000-FF00-4052-9842-1CCE6436501B}"/>
              </a:ext>
            </a:extLst>
          </p:cNvPr>
          <p:cNvSpPr txBox="1">
            <a:spLocks noChangeArrowheads="1"/>
          </p:cNvSpPr>
          <p:nvPr/>
        </p:nvSpPr>
        <p:spPr bwMode="auto">
          <a:xfrm>
            <a:off x="44958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53" name="Text Box 53">
            <a:extLst>
              <a:ext uri="{FF2B5EF4-FFF2-40B4-BE49-F238E27FC236}">
                <a16:creationId xmlns:a16="http://schemas.microsoft.com/office/drawing/2014/main" id="{B894ACA9-DCC3-47A2-8B73-97E595F8F845}"/>
              </a:ext>
            </a:extLst>
          </p:cNvPr>
          <p:cNvSpPr txBox="1">
            <a:spLocks noChangeArrowheads="1"/>
          </p:cNvSpPr>
          <p:nvPr/>
        </p:nvSpPr>
        <p:spPr bwMode="auto">
          <a:xfrm>
            <a:off x="51816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54" name="Text Box 54">
            <a:extLst>
              <a:ext uri="{FF2B5EF4-FFF2-40B4-BE49-F238E27FC236}">
                <a16:creationId xmlns:a16="http://schemas.microsoft.com/office/drawing/2014/main" id="{70BC41E0-24BF-4C4C-B15B-A201F5FB3E20}"/>
              </a:ext>
            </a:extLst>
          </p:cNvPr>
          <p:cNvSpPr txBox="1">
            <a:spLocks noChangeArrowheads="1"/>
          </p:cNvSpPr>
          <p:nvPr/>
        </p:nvSpPr>
        <p:spPr bwMode="auto">
          <a:xfrm>
            <a:off x="58674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55" name="Text Box 55">
            <a:extLst>
              <a:ext uri="{FF2B5EF4-FFF2-40B4-BE49-F238E27FC236}">
                <a16:creationId xmlns:a16="http://schemas.microsoft.com/office/drawing/2014/main" id="{2C48F5D9-6EB9-4299-8D1A-BC29820E4087}"/>
              </a:ext>
            </a:extLst>
          </p:cNvPr>
          <p:cNvSpPr txBox="1">
            <a:spLocks noChangeArrowheads="1"/>
          </p:cNvSpPr>
          <p:nvPr/>
        </p:nvSpPr>
        <p:spPr bwMode="auto">
          <a:xfrm>
            <a:off x="65532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56" name="Freeform 56">
            <a:extLst>
              <a:ext uri="{FF2B5EF4-FFF2-40B4-BE49-F238E27FC236}">
                <a16:creationId xmlns:a16="http://schemas.microsoft.com/office/drawing/2014/main" id="{998550C7-968D-42FA-91B3-DEC7BCFE18EF}"/>
              </a:ext>
            </a:extLst>
          </p:cNvPr>
          <p:cNvSpPr>
            <a:spLocks/>
          </p:cNvSpPr>
          <p:nvPr/>
        </p:nvSpPr>
        <p:spPr bwMode="auto">
          <a:xfrm>
            <a:off x="5562600" y="4743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7" name="Text Box 57">
            <a:extLst>
              <a:ext uri="{FF2B5EF4-FFF2-40B4-BE49-F238E27FC236}">
                <a16:creationId xmlns:a16="http://schemas.microsoft.com/office/drawing/2014/main" id="{858F4AE5-9C37-4038-929E-CBADDA3406A0}"/>
              </a:ext>
            </a:extLst>
          </p:cNvPr>
          <p:cNvSpPr txBox="1">
            <a:spLocks noChangeArrowheads="1"/>
          </p:cNvSpPr>
          <p:nvPr/>
        </p:nvSpPr>
        <p:spPr bwMode="auto">
          <a:xfrm>
            <a:off x="1752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58" name="Text Box 58">
            <a:extLst>
              <a:ext uri="{FF2B5EF4-FFF2-40B4-BE49-F238E27FC236}">
                <a16:creationId xmlns:a16="http://schemas.microsoft.com/office/drawing/2014/main" id="{82290407-1145-4602-8E87-30CDC1E84286}"/>
              </a:ext>
            </a:extLst>
          </p:cNvPr>
          <p:cNvSpPr txBox="1">
            <a:spLocks noChangeArrowheads="1"/>
          </p:cNvSpPr>
          <p:nvPr/>
        </p:nvSpPr>
        <p:spPr bwMode="auto">
          <a:xfrm>
            <a:off x="24384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59" name="Text Box 59">
            <a:extLst>
              <a:ext uri="{FF2B5EF4-FFF2-40B4-BE49-F238E27FC236}">
                <a16:creationId xmlns:a16="http://schemas.microsoft.com/office/drawing/2014/main" id="{BD7F03C8-A206-43C4-BE06-A5C4BAEC66BF}"/>
              </a:ext>
            </a:extLst>
          </p:cNvPr>
          <p:cNvSpPr txBox="1">
            <a:spLocks noChangeArrowheads="1"/>
          </p:cNvSpPr>
          <p:nvPr/>
        </p:nvSpPr>
        <p:spPr bwMode="auto">
          <a:xfrm>
            <a:off x="31242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60" name="Text Box 60">
            <a:extLst>
              <a:ext uri="{FF2B5EF4-FFF2-40B4-BE49-F238E27FC236}">
                <a16:creationId xmlns:a16="http://schemas.microsoft.com/office/drawing/2014/main" id="{20732739-A9B3-45D5-AF20-99322E2EEB50}"/>
              </a:ext>
            </a:extLst>
          </p:cNvPr>
          <p:cNvSpPr txBox="1">
            <a:spLocks noChangeArrowheads="1"/>
          </p:cNvSpPr>
          <p:nvPr/>
        </p:nvSpPr>
        <p:spPr bwMode="auto">
          <a:xfrm>
            <a:off x="38100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61" name="Text Box 61">
            <a:extLst>
              <a:ext uri="{FF2B5EF4-FFF2-40B4-BE49-F238E27FC236}">
                <a16:creationId xmlns:a16="http://schemas.microsoft.com/office/drawing/2014/main" id="{C0D75CE5-0DBA-4806-977A-FF7CFE00730B}"/>
              </a:ext>
            </a:extLst>
          </p:cNvPr>
          <p:cNvSpPr txBox="1">
            <a:spLocks noChangeArrowheads="1"/>
          </p:cNvSpPr>
          <p:nvPr/>
        </p:nvSpPr>
        <p:spPr bwMode="auto">
          <a:xfrm>
            <a:off x="44958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62" name="Text Box 62">
            <a:extLst>
              <a:ext uri="{FF2B5EF4-FFF2-40B4-BE49-F238E27FC236}">
                <a16:creationId xmlns:a16="http://schemas.microsoft.com/office/drawing/2014/main" id="{131FC9E7-0D50-460A-B045-A6EE3749A928}"/>
              </a:ext>
            </a:extLst>
          </p:cNvPr>
          <p:cNvSpPr txBox="1">
            <a:spLocks noChangeArrowheads="1"/>
          </p:cNvSpPr>
          <p:nvPr/>
        </p:nvSpPr>
        <p:spPr bwMode="auto">
          <a:xfrm>
            <a:off x="5181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63" name="Text Box 63">
            <a:extLst>
              <a:ext uri="{FF2B5EF4-FFF2-40B4-BE49-F238E27FC236}">
                <a16:creationId xmlns:a16="http://schemas.microsoft.com/office/drawing/2014/main" id="{5A306EE1-9D95-4478-AAD6-9F110B81E1FD}"/>
              </a:ext>
            </a:extLst>
          </p:cNvPr>
          <p:cNvSpPr txBox="1">
            <a:spLocks noChangeArrowheads="1"/>
          </p:cNvSpPr>
          <p:nvPr/>
        </p:nvSpPr>
        <p:spPr bwMode="auto">
          <a:xfrm>
            <a:off x="58674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64" name="Text Box 64">
            <a:extLst>
              <a:ext uri="{FF2B5EF4-FFF2-40B4-BE49-F238E27FC236}">
                <a16:creationId xmlns:a16="http://schemas.microsoft.com/office/drawing/2014/main" id="{69742EC9-B8A9-4BA8-92A2-5E60C041A3E3}"/>
              </a:ext>
            </a:extLst>
          </p:cNvPr>
          <p:cNvSpPr txBox="1">
            <a:spLocks noChangeArrowheads="1"/>
          </p:cNvSpPr>
          <p:nvPr/>
        </p:nvSpPr>
        <p:spPr bwMode="auto">
          <a:xfrm>
            <a:off x="65532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65" name="Freeform 65">
            <a:extLst>
              <a:ext uri="{FF2B5EF4-FFF2-40B4-BE49-F238E27FC236}">
                <a16:creationId xmlns:a16="http://schemas.microsoft.com/office/drawing/2014/main" id="{2536CD99-ADC5-44FD-9969-B28674DE9CF5}"/>
              </a:ext>
            </a:extLst>
          </p:cNvPr>
          <p:cNvSpPr>
            <a:spLocks/>
          </p:cNvSpPr>
          <p:nvPr/>
        </p:nvSpPr>
        <p:spPr bwMode="auto">
          <a:xfrm>
            <a:off x="6172200" y="5505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6" name="Text Box 66">
            <a:extLst>
              <a:ext uri="{FF2B5EF4-FFF2-40B4-BE49-F238E27FC236}">
                <a16:creationId xmlns:a16="http://schemas.microsoft.com/office/drawing/2014/main" id="{65AB1A56-C25A-45D7-AD75-5EA3B23CAD8C}"/>
              </a:ext>
            </a:extLst>
          </p:cNvPr>
          <p:cNvSpPr txBox="1">
            <a:spLocks noChangeArrowheads="1"/>
          </p:cNvSpPr>
          <p:nvPr/>
        </p:nvSpPr>
        <p:spPr bwMode="auto">
          <a:xfrm>
            <a:off x="1752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67" name="Text Box 67">
            <a:extLst>
              <a:ext uri="{FF2B5EF4-FFF2-40B4-BE49-F238E27FC236}">
                <a16:creationId xmlns:a16="http://schemas.microsoft.com/office/drawing/2014/main" id="{D2F1A32B-756F-40EF-BAE2-1D6451545016}"/>
              </a:ext>
            </a:extLst>
          </p:cNvPr>
          <p:cNvSpPr txBox="1">
            <a:spLocks noChangeArrowheads="1"/>
          </p:cNvSpPr>
          <p:nvPr/>
        </p:nvSpPr>
        <p:spPr bwMode="auto">
          <a:xfrm>
            <a:off x="2438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68" name="Text Box 68">
            <a:extLst>
              <a:ext uri="{FF2B5EF4-FFF2-40B4-BE49-F238E27FC236}">
                <a16:creationId xmlns:a16="http://schemas.microsoft.com/office/drawing/2014/main" id="{3ECB5233-9F39-48D6-B293-92FD29F6E3E5}"/>
              </a:ext>
            </a:extLst>
          </p:cNvPr>
          <p:cNvSpPr txBox="1">
            <a:spLocks noChangeArrowheads="1"/>
          </p:cNvSpPr>
          <p:nvPr/>
        </p:nvSpPr>
        <p:spPr bwMode="auto">
          <a:xfrm>
            <a:off x="31242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69" name="Text Box 69">
            <a:extLst>
              <a:ext uri="{FF2B5EF4-FFF2-40B4-BE49-F238E27FC236}">
                <a16:creationId xmlns:a16="http://schemas.microsoft.com/office/drawing/2014/main" id="{92840A48-8EA4-4DA0-9F70-1ECD9C56798D}"/>
              </a:ext>
            </a:extLst>
          </p:cNvPr>
          <p:cNvSpPr txBox="1">
            <a:spLocks noChangeArrowheads="1"/>
          </p:cNvSpPr>
          <p:nvPr/>
        </p:nvSpPr>
        <p:spPr bwMode="auto">
          <a:xfrm>
            <a:off x="38100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70" name="Text Box 70">
            <a:extLst>
              <a:ext uri="{FF2B5EF4-FFF2-40B4-BE49-F238E27FC236}">
                <a16:creationId xmlns:a16="http://schemas.microsoft.com/office/drawing/2014/main" id="{41D9BB55-D0DB-4FDF-9572-D1D8D67D6C63}"/>
              </a:ext>
            </a:extLst>
          </p:cNvPr>
          <p:cNvSpPr txBox="1">
            <a:spLocks noChangeArrowheads="1"/>
          </p:cNvSpPr>
          <p:nvPr/>
        </p:nvSpPr>
        <p:spPr bwMode="auto">
          <a:xfrm>
            <a:off x="44958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71" name="Text Box 71">
            <a:extLst>
              <a:ext uri="{FF2B5EF4-FFF2-40B4-BE49-F238E27FC236}">
                <a16:creationId xmlns:a16="http://schemas.microsoft.com/office/drawing/2014/main" id="{E2E637AD-EB3B-404D-B0AA-3BB5480BFB66}"/>
              </a:ext>
            </a:extLst>
          </p:cNvPr>
          <p:cNvSpPr txBox="1">
            <a:spLocks noChangeArrowheads="1"/>
          </p:cNvSpPr>
          <p:nvPr/>
        </p:nvSpPr>
        <p:spPr bwMode="auto">
          <a:xfrm>
            <a:off x="5181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72" name="Text Box 72">
            <a:extLst>
              <a:ext uri="{FF2B5EF4-FFF2-40B4-BE49-F238E27FC236}">
                <a16:creationId xmlns:a16="http://schemas.microsoft.com/office/drawing/2014/main" id="{BC7125D3-6F9B-4EAE-A909-CB3328913C78}"/>
              </a:ext>
            </a:extLst>
          </p:cNvPr>
          <p:cNvSpPr txBox="1">
            <a:spLocks noChangeArrowheads="1"/>
          </p:cNvSpPr>
          <p:nvPr/>
        </p:nvSpPr>
        <p:spPr bwMode="auto">
          <a:xfrm>
            <a:off x="5867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73" name="Text Box 73">
            <a:extLst>
              <a:ext uri="{FF2B5EF4-FFF2-40B4-BE49-F238E27FC236}">
                <a16:creationId xmlns:a16="http://schemas.microsoft.com/office/drawing/2014/main" id="{6D3593C0-16CC-4170-A21C-9DC3385467E9}"/>
              </a:ext>
            </a:extLst>
          </p:cNvPr>
          <p:cNvSpPr txBox="1">
            <a:spLocks noChangeArrowheads="1"/>
          </p:cNvSpPr>
          <p:nvPr/>
        </p:nvSpPr>
        <p:spPr bwMode="auto">
          <a:xfrm>
            <a:off x="6553200" y="587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79BD79E-EC92-401F-8DE2-A40254B44064}"/>
              </a:ext>
            </a:extLst>
          </p:cNvPr>
          <p:cNvSpPr>
            <a:spLocks noGrp="1"/>
          </p:cNvSpPr>
          <p:nvPr>
            <p:ph type="sldNum" sz="quarter" idx="12"/>
          </p:nvPr>
        </p:nvSpPr>
        <p:spPr/>
        <p:txBody>
          <a:bodyPr/>
          <a:lstStyle/>
          <a:p>
            <a:fld id="{68DC4F8E-D0C4-4A1C-AAD6-0EF45E27D1DA}" type="slidenum">
              <a:rPr lang="en-US" altLang="zh-CN"/>
              <a:pPr/>
              <a:t>13</a:t>
            </a:fld>
            <a:endParaRPr lang="en-US" altLang="zh-CN"/>
          </a:p>
        </p:txBody>
      </p:sp>
      <p:sp>
        <p:nvSpPr>
          <p:cNvPr id="205826" name="Text Box 2">
            <a:extLst>
              <a:ext uri="{FF2B5EF4-FFF2-40B4-BE49-F238E27FC236}">
                <a16:creationId xmlns:a16="http://schemas.microsoft.com/office/drawing/2014/main" id="{AC495C5C-1EC4-4044-A934-E6AD408D8078}"/>
              </a:ext>
            </a:extLst>
          </p:cNvPr>
          <p:cNvSpPr txBox="1">
            <a:spLocks noChangeArrowheads="1"/>
          </p:cNvSpPr>
          <p:nvPr/>
        </p:nvSpPr>
        <p:spPr bwMode="auto">
          <a:xfrm>
            <a:off x="755650" y="1916113"/>
            <a:ext cx="73914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 pitchFamily="18" charset="0"/>
              </a:rPr>
              <a:t>void  SelectSort (Record r[ ], int n)</a:t>
            </a:r>
          </a:p>
          <a:p>
            <a:r>
              <a:rPr kumimoji="1" lang="en-US" altLang="zh-CN" sz="3200" b="1">
                <a:latin typeface="" pitchFamily="18" charset="0"/>
              </a:rPr>
              <a:t>{  for (i=0; i&lt;n-1; i++)</a:t>
            </a:r>
          </a:p>
          <a:p>
            <a:r>
              <a:rPr kumimoji="1" lang="en-US" altLang="zh-CN" sz="3200" b="1">
                <a:latin typeface="" pitchFamily="18" charset="0"/>
              </a:rPr>
              <a:t>   {  k=i;</a:t>
            </a:r>
          </a:p>
          <a:p>
            <a:r>
              <a:rPr kumimoji="1" lang="en-US" altLang="zh-CN" sz="3200" b="1">
                <a:latin typeface="" pitchFamily="18" charset="0"/>
              </a:rPr>
              <a:t>    for (j=i+1; j&lt;n; j++)</a:t>
            </a:r>
          </a:p>
          <a:p>
            <a:r>
              <a:rPr kumimoji="1" lang="en-US" altLang="zh-CN" sz="3200" b="1">
                <a:latin typeface="" pitchFamily="18" charset="0"/>
              </a:rPr>
              <a:t>    if (r[j].key&lt;r[k].key) k=j;</a:t>
            </a:r>
          </a:p>
          <a:p>
            <a:r>
              <a:rPr kumimoji="1" lang="en-US" altLang="zh-CN" sz="3200" b="1">
                <a:latin typeface="" pitchFamily="18" charset="0"/>
              </a:rPr>
              <a:t>    if (k!=i) </a:t>
            </a:r>
          </a:p>
          <a:p>
            <a:r>
              <a:rPr kumimoji="1" lang="en-US" altLang="zh-CN" sz="3200" b="1">
                <a:latin typeface="" pitchFamily="18" charset="0"/>
              </a:rPr>
              <a:t>     { temp=r[i]; r[i]=r[k]; r[k]=temp; }</a:t>
            </a:r>
          </a:p>
          <a:p>
            <a:r>
              <a:rPr kumimoji="1" lang="en-US" altLang="zh-CN" sz="3200" b="1">
                <a:latin typeface="" pitchFamily="18" charset="0"/>
              </a:rPr>
              <a:t>   }</a:t>
            </a:r>
          </a:p>
          <a:p>
            <a:r>
              <a:rPr kumimoji="1" lang="en-US" altLang="zh-CN" sz="3200" b="1">
                <a:latin typeface="" pitchFamily="18" charset="0"/>
              </a:rPr>
              <a:t>}</a:t>
            </a:r>
          </a:p>
        </p:txBody>
      </p:sp>
      <p:sp>
        <p:nvSpPr>
          <p:cNvPr id="205827" name="Rectangle 3">
            <a:extLst>
              <a:ext uri="{FF2B5EF4-FFF2-40B4-BE49-F238E27FC236}">
                <a16:creationId xmlns:a16="http://schemas.microsoft.com/office/drawing/2014/main" id="{013ADED4-59A1-4CE8-8A19-9C602FB65BBD}"/>
              </a:ext>
            </a:extLst>
          </p:cNvPr>
          <p:cNvSpPr>
            <a:spLocks noChangeArrowheads="1"/>
          </p:cNvSpPr>
          <p:nvPr/>
        </p:nvSpPr>
        <p:spPr bwMode="auto">
          <a:xfrm>
            <a:off x="1476375" y="1125538"/>
            <a:ext cx="4032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600" b="1">
                <a:solidFill>
                  <a:srgbClr val="FF3300"/>
                </a:solidFill>
              </a:rPr>
              <a:t>选择排序算法描述</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07A374C-9235-415E-87F4-A1413C03701C}"/>
              </a:ext>
            </a:extLst>
          </p:cNvPr>
          <p:cNvSpPr>
            <a:spLocks noGrp="1"/>
          </p:cNvSpPr>
          <p:nvPr>
            <p:ph type="sldNum" sz="quarter" idx="12"/>
          </p:nvPr>
        </p:nvSpPr>
        <p:spPr/>
        <p:txBody>
          <a:bodyPr/>
          <a:lstStyle/>
          <a:p>
            <a:fld id="{F78A5BDD-0F8D-46D3-9D0E-095472E5E9D6}" type="slidenum">
              <a:rPr lang="en-US" altLang="zh-CN"/>
              <a:pPr/>
              <a:t>14</a:t>
            </a:fld>
            <a:endParaRPr lang="en-US" altLang="zh-CN"/>
          </a:p>
        </p:txBody>
      </p:sp>
      <p:sp>
        <p:nvSpPr>
          <p:cNvPr id="206850" name="Rectangle 2">
            <a:extLst>
              <a:ext uri="{FF2B5EF4-FFF2-40B4-BE49-F238E27FC236}">
                <a16:creationId xmlns:a16="http://schemas.microsoft.com/office/drawing/2014/main" id="{EF728919-EBEE-426E-9453-1B568A968BC0}"/>
              </a:ext>
            </a:extLst>
          </p:cNvPr>
          <p:cNvSpPr>
            <a:spLocks noGrp="1" noChangeArrowheads="1"/>
          </p:cNvSpPr>
          <p:nvPr>
            <p:ph type="title"/>
          </p:nvPr>
        </p:nvSpPr>
        <p:spPr>
          <a:xfrm>
            <a:off x="1476375" y="836613"/>
            <a:ext cx="6073775"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选择排序的时间复杂度</a:t>
            </a:r>
          </a:p>
        </p:txBody>
      </p:sp>
      <p:sp>
        <p:nvSpPr>
          <p:cNvPr id="206852" name="Rectangle 4">
            <a:extLst>
              <a:ext uri="{FF2B5EF4-FFF2-40B4-BE49-F238E27FC236}">
                <a16:creationId xmlns:a16="http://schemas.microsoft.com/office/drawing/2014/main" id="{D7A45AA8-5A74-463A-A267-C9F3FFFB2B4E}"/>
              </a:ext>
            </a:extLst>
          </p:cNvPr>
          <p:cNvSpPr>
            <a:spLocks noChangeArrowheads="1"/>
          </p:cNvSpPr>
          <p:nvPr/>
        </p:nvSpPr>
        <p:spPr bwMode="auto">
          <a:xfrm>
            <a:off x="611188" y="2205038"/>
            <a:ext cx="80772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、无论初始状态如何，在第</a:t>
            </a: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i </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趟排序中选择最小关键字的记录，需做</a:t>
            </a: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n-i</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次比较，因此总的比较次数为：</a:t>
            </a:r>
          </a:p>
        </p:txBody>
      </p:sp>
      <p:graphicFrame>
        <p:nvGraphicFramePr>
          <p:cNvPr id="206853" name="Object 5">
            <a:extLst>
              <a:ext uri="{FF2B5EF4-FFF2-40B4-BE49-F238E27FC236}">
                <a16:creationId xmlns:a16="http://schemas.microsoft.com/office/drawing/2014/main" id="{3B8F3FCD-EE0E-4699-8F01-61A2CE4077D8}"/>
              </a:ext>
            </a:extLst>
          </p:cNvPr>
          <p:cNvGraphicFramePr>
            <a:graphicFrameLocks noChangeAspect="1"/>
          </p:cNvGraphicFramePr>
          <p:nvPr/>
        </p:nvGraphicFramePr>
        <p:xfrm>
          <a:off x="1763713" y="4076700"/>
          <a:ext cx="4338637" cy="1004888"/>
        </p:xfrm>
        <a:graphic>
          <a:graphicData uri="http://schemas.openxmlformats.org/presentationml/2006/ole">
            <mc:AlternateContent xmlns:mc="http://schemas.openxmlformats.org/markup-compatibility/2006">
              <mc:Choice xmlns:v="urn:schemas-microsoft-com:vml" Requires="v">
                <p:oleObj spid="_x0000_s206856" name="Equation" r:id="rId3" imgW="1866600" imgH="431640" progId="Equation.3">
                  <p:embed/>
                </p:oleObj>
              </mc:Choice>
              <mc:Fallback>
                <p:oleObj name="Equation" r:id="rId3" imgW="186660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433863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77075B6-7542-442B-8BEB-40EE06CB2CA8}"/>
              </a:ext>
            </a:extLst>
          </p:cNvPr>
          <p:cNvSpPr>
            <a:spLocks noGrp="1"/>
          </p:cNvSpPr>
          <p:nvPr>
            <p:ph type="sldNum" sz="quarter" idx="12"/>
          </p:nvPr>
        </p:nvSpPr>
        <p:spPr/>
        <p:txBody>
          <a:bodyPr/>
          <a:lstStyle/>
          <a:p>
            <a:fld id="{33A50F9D-AD06-4243-B0E6-E8CDE2B13A7F}" type="slidenum">
              <a:rPr lang="en-US" altLang="zh-CN"/>
              <a:pPr/>
              <a:t>15</a:t>
            </a:fld>
            <a:endParaRPr lang="en-US" altLang="zh-CN"/>
          </a:p>
        </p:txBody>
      </p:sp>
      <p:sp>
        <p:nvSpPr>
          <p:cNvPr id="228354" name="Rectangle 2">
            <a:extLst>
              <a:ext uri="{FF2B5EF4-FFF2-40B4-BE49-F238E27FC236}">
                <a16:creationId xmlns:a16="http://schemas.microsoft.com/office/drawing/2014/main" id="{424EBB30-96CE-46F5-83CF-DCE713317B8A}"/>
              </a:ext>
            </a:extLst>
          </p:cNvPr>
          <p:cNvSpPr>
            <a:spLocks noGrp="1" noChangeArrowheads="1"/>
          </p:cNvSpPr>
          <p:nvPr>
            <p:ph type="title"/>
          </p:nvPr>
        </p:nvSpPr>
        <p:spPr/>
        <p:txBody>
          <a:bodyPr/>
          <a:lstStyle/>
          <a:p>
            <a:endParaRPr lang="en-US" altLang="en-US"/>
          </a:p>
        </p:txBody>
      </p:sp>
      <p:sp>
        <p:nvSpPr>
          <p:cNvPr id="228355" name="Rectangle 3">
            <a:extLst>
              <a:ext uri="{FF2B5EF4-FFF2-40B4-BE49-F238E27FC236}">
                <a16:creationId xmlns:a16="http://schemas.microsoft.com/office/drawing/2014/main" id="{81D933DB-1F9E-4B6F-8DC5-7908B708C998}"/>
              </a:ext>
            </a:extLst>
          </p:cNvPr>
          <p:cNvSpPr>
            <a:spLocks noGrp="1" noChangeArrowheads="1"/>
          </p:cNvSpPr>
          <p:nvPr>
            <p:ph type="body" idx="1"/>
          </p:nvPr>
        </p:nvSpPr>
        <p:spPr>
          <a:xfrm>
            <a:off x="539750" y="2017713"/>
            <a:ext cx="8415338" cy="4114800"/>
          </a:xfrm>
        </p:spPr>
        <p:txBody>
          <a:bodyPr/>
          <a:lstStyle/>
          <a:p>
            <a:pPr>
              <a:buFont typeface="Wingdings" panose="05000000000000000000" pitchFamily="2" charset="2"/>
              <a:buNone/>
            </a:pPr>
            <a:r>
              <a:rPr kumimoji="1" lang="en-US" altLang="zh-CN" b="1">
                <a:solidFill>
                  <a:srgbClr val="0000FF"/>
                </a:solidFill>
                <a:effectLst>
                  <a:outerShdw blurRad="38100" dist="38100" dir="2700000" algn="tl">
                    <a:srgbClr val="C0C0C0"/>
                  </a:outerShdw>
                </a:effectLst>
              </a:rPr>
              <a:t>2. </a:t>
            </a:r>
            <a:r>
              <a:rPr kumimoji="1" lang="zh-CN" altLang="en-US" b="1">
                <a:solidFill>
                  <a:srgbClr val="0000FF"/>
                </a:solidFill>
                <a:effectLst>
                  <a:outerShdw blurRad="38100" dist="38100" dir="2700000" algn="tl">
                    <a:srgbClr val="C0C0C0"/>
                  </a:outerShdw>
                </a:effectLst>
              </a:rPr>
              <a:t>当数据序列为正序时，移动次数为</a:t>
            </a:r>
            <a:r>
              <a:rPr kumimoji="1" lang="en-US" altLang="zh-CN" b="1">
                <a:solidFill>
                  <a:srgbClr val="0000FF"/>
                </a:solidFill>
                <a:effectLst>
                  <a:outerShdw blurRad="38100" dist="38100" dir="2700000" algn="tl">
                    <a:srgbClr val="C0C0C0"/>
                  </a:outerShdw>
                </a:effectLst>
              </a:rPr>
              <a:t>0</a:t>
            </a:r>
            <a:r>
              <a:rPr kumimoji="1" lang="zh-CN" altLang="en-US" b="1">
                <a:solidFill>
                  <a:srgbClr val="0000FF"/>
                </a:solidFill>
                <a:effectLst>
                  <a:outerShdw blurRad="38100" dist="38100" dir="2700000" algn="tl">
                    <a:srgbClr val="C0C0C0"/>
                  </a:outerShdw>
                </a:effectLst>
              </a:rPr>
              <a:t>，数据初态为反序时，每趟排序均要执行交换操作，总的移动次数取最大值</a:t>
            </a:r>
            <a:r>
              <a:rPr kumimoji="1" lang="en-US" altLang="zh-CN" b="1">
                <a:solidFill>
                  <a:srgbClr val="0000FF"/>
                </a:solidFill>
                <a:effectLst>
                  <a:outerShdw blurRad="38100" dist="38100" dir="2700000" algn="tl">
                    <a:srgbClr val="C0C0C0"/>
                  </a:outerShdw>
                </a:effectLst>
              </a:rPr>
              <a:t>3(n-1)</a:t>
            </a:r>
            <a:r>
              <a:rPr kumimoji="1" lang="zh-CN" altLang="en-US" b="1">
                <a:solidFill>
                  <a:srgbClr val="0000FF"/>
                </a:solidFill>
                <a:effectLst>
                  <a:outerShdw blurRad="38100" dist="38100" dir="2700000" algn="tl">
                    <a:srgbClr val="C0C0C0"/>
                  </a:outerShdw>
                </a:effectLst>
              </a:rPr>
              <a:t>。</a:t>
            </a:r>
          </a:p>
          <a:p>
            <a:pPr>
              <a:buFont typeface="Wingdings" panose="05000000000000000000" pitchFamily="2" charset="2"/>
              <a:buNone/>
            </a:pPr>
            <a:endParaRPr kumimoji="1" lang="zh-CN" altLang="en-US" b="1">
              <a:solidFill>
                <a:srgbClr val="0000FF"/>
              </a:solidFill>
              <a:effectLst>
                <a:outerShdw blurRad="38100" dist="38100" dir="2700000" algn="tl">
                  <a:srgbClr val="C0C0C0"/>
                </a:outerShdw>
              </a:effectLst>
            </a:endParaRPr>
          </a:p>
          <a:p>
            <a:r>
              <a:rPr kumimoji="1" lang="zh-CN" altLang="en-US" b="1">
                <a:solidFill>
                  <a:srgbClr val="FF3300"/>
                </a:solidFill>
                <a:effectLst>
                  <a:outerShdw blurRad="38100" dist="38100" dir="2700000" algn="tl">
                    <a:srgbClr val="C0C0C0"/>
                  </a:outerShdw>
                </a:effectLst>
              </a:rPr>
              <a:t>选择排序是不稳定的排序方法。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1EB00A4-0B73-4E44-959C-3BDAD208961A}"/>
              </a:ext>
            </a:extLst>
          </p:cNvPr>
          <p:cNvSpPr>
            <a:spLocks noGrp="1"/>
          </p:cNvSpPr>
          <p:nvPr>
            <p:ph type="sldNum" sz="quarter" idx="12"/>
          </p:nvPr>
        </p:nvSpPr>
        <p:spPr/>
        <p:txBody>
          <a:bodyPr/>
          <a:lstStyle/>
          <a:p>
            <a:fld id="{0D4A185C-DA7C-43BE-B631-0DFC3B0F213E}" type="slidenum">
              <a:rPr lang="en-US" altLang="zh-CN"/>
              <a:pPr/>
              <a:t>16</a:t>
            </a:fld>
            <a:endParaRPr lang="en-US" altLang="zh-CN"/>
          </a:p>
        </p:txBody>
      </p:sp>
      <p:sp>
        <p:nvSpPr>
          <p:cNvPr id="229378" name="Rectangle 2">
            <a:extLst>
              <a:ext uri="{FF2B5EF4-FFF2-40B4-BE49-F238E27FC236}">
                <a16:creationId xmlns:a16="http://schemas.microsoft.com/office/drawing/2014/main" id="{852BECC3-18BB-493D-BCBB-7F27F546877F}"/>
              </a:ext>
            </a:extLst>
          </p:cNvPr>
          <p:cNvSpPr>
            <a:spLocks noGrp="1" noChangeArrowheads="1"/>
          </p:cNvSpPr>
          <p:nvPr>
            <p:ph type="title"/>
          </p:nvPr>
        </p:nvSpPr>
        <p:spPr/>
        <p:txBody>
          <a:bodyPr/>
          <a:lstStyle/>
          <a:p>
            <a:r>
              <a:rPr kumimoji="1" lang="en-US" altLang="zh-CN" b="1">
                <a:solidFill>
                  <a:srgbClr val="FF3300"/>
                </a:solidFill>
              </a:rPr>
              <a:t>10.4   </a:t>
            </a:r>
            <a:r>
              <a:rPr kumimoji="1" lang="zh-CN" altLang="en-US" b="1">
                <a:solidFill>
                  <a:srgbClr val="FF3300"/>
                </a:solidFill>
              </a:rPr>
              <a:t>插入排序</a:t>
            </a:r>
          </a:p>
        </p:txBody>
      </p:sp>
      <p:sp>
        <p:nvSpPr>
          <p:cNvPr id="229379" name="Rectangle 3">
            <a:extLst>
              <a:ext uri="{FF2B5EF4-FFF2-40B4-BE49-F238E27FC236}">
                <a16:creationId xmlns:a16="http://schemas.microsoft.com/office/drawing/2014/main" id="{94D489BD-0A52-46F9-A27A-55A560B458E7}"/>
              </a:ext>
            </a:extLst>
          </p:cNvPr>
          <p:cNvSpPr>
            <a:spLocks noGrp="1" noChangeArrowheads="1"/>
          </p:cNvSpPr>
          <p:nvPr>
            <p:ph type="body" idx="1"/>
          </p:nvPr>
        </p:nvSpPr>
        <p:spPr>
          <a:xfrm>
            <a:off x="539750" y="2017713"/>
            <a:ext cx="8415338" cy="4114800"/>
          </a:xfrm>
        </p:spPr>
        <p:txBody>
          <a:bodyPr/>
          <a:lstStyle/>
          <a:p>
            <a:r>
              <a:rPr kumimoji="1" lang="zh-CN" altLang="en-US" b="1">
                <a:solidFill>
                  <a:srgbClr val="0000FF"/>
                </a:solidFill>
                <a:effectLst>
                  <a:outerShdw blurRad="38100" dist="38100" dir="2700000" algn="tl">
                    <a:srgbClr val="C0C0C0"/>
                  </a:outerShdw>
                </a:effectLst>
              </a:rPr>
              <a:t>基本思想</a:t>
            </a:r>
            <a:r>
              <a:rPr kumimoji="1" lang="en-US" altLang="zh-CN" b="1">
                <a:solidFill>
                  <a:srgbClr val="0000FF"/>
                </a:solidFill>
                <a:effectLst>
                  <a:outerShdw blurRad="38100" dist="38100" dir="2700000" algn="tl">
                    <a:srgbClr val="C0C0C0"/>
                  </a:outerShdw>
                </a:effectLst>
              </a:rPr>
              <a:t>:</a:t>
            </a:r>
          </a:p>
          <a:p>
            <a:pPr>
              <a:buFont typeface="Wingdings" panose="05000000000000000000" pitchFamily="2" charset="2"/>
              <a:buNone/>
            </a:pPr>
            <a:r>
              <a:rPr kumimoji="1" lang="zh-CN" altLang="en-US" b="1">
                <a:solidFill>
                  <a:srgbClr val="0000FF"/>
                </a:solidFill>
                <a:effectLst>
                  <a:outerShdw blurRad="38100" dist="38100" dir="2700000" algn="tl">
                    <a:srgbClr val="C0C0C0"/>
                  </a:outerShdw>
                </a:effectLst>
              </a:rPr>
              <a:t>（</a:t>
            </a:r>
            <a:r>
              <a:rPr kumimoji="1" lang="en-US" altLang="zh-CN" b="1">
                <a:solidFill>
                  <a:srgbClr val="0000FF"/>
                </a:solidFill>
                <a:effectLst>
                  <a:outerShdw blurRad="38100" dist="38100" dir="2700000" algn="tl">
                    <a:srgbClr val="C0C0C0"/>
                  </a:outerShdw>
                </a:effectLst>
              </a:rPr>
              <a:t>1</a:t>
            </a:r>
            <a:r>
              <a:rPr kumimoji="1" lang="zh-CN" altLang="en-US" b="1">
                <a:solidFill>
                  <a:srgbClr val="0000FF"/>
                </a:solidFill>
                <a:effectLst>
                  <a:outerShdw blurRad="38100" dist="38100" dir="2700000" algn="tl">
                    <a:srgbClr val="C0C0C0"/>
                  </a:outerShdw>
                </a:effectLst>
              </a:rPr>
              <a:t>） 将数据序列分为</a:t>
            </a:r>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个部分</a:t>
            </a:r>
            <a:r>
              <a:rPr kumimoji="1" lang="en-US" altLang="zh-CN" b="1">
                <a:solidFill>
                  <a:srgbClr val="0000FF"/>
                </a:solidFill>
                <a:effectLst>
                  <a:outerShdw blurRad="38100" dist="38100" dir="2700000" algn="tl">
                    <a:srgbClr val="C0C0C0"/>
                  </a:outerShdw>
                </a:effectLst>
              </a:rPr>
              <a:t>, </a:t>
            </a:r>
            <a:r>
              <a:rPr kumimoji="1" lang="zh-CN" altLang="en-US" b="1">
                <a:solidFill>
                  <a:srgbClr val="0000FF"/>
                </a:solidFill>
                <a:effectLst>
                  <a:outerShdw blurRad="38100" dist="38100" dir="2700000" algn="tl">
                    <a:srgbClr val="C0C0C0"/>
                  </a:outerShdw>
                </a:effectLst>
              </a:rPr>
              <a:t>前面已排序</a:t>
            </a:r>
            <a:r>
              <a:rPr kumimoji="1" lang="en-US" altLang="zh-CN" b="1">
                <a:solidFill>
                  <a:srgbClr val="0000FF"/>
                </a:solidFill>
                <a:effectLst>
                  <a:outerShdw blurRad="38100" dist="38100" dir="2700000" algn="tl">
                    <a:srgbClr val="C0C0C0"/>
                  </a:outerShdw>
                </a:effectLst>
              </a:rPr>
              <a:t>,  </a:t>
            </a:r>
            <a:r>
              <a:rPr kumimoji="1" lang="zh-CN" altLang="en-US" b="1">
                <a:solidFill>
                  <a:srgbClr val="0000FF"/>
                </a:solidFill>
                <a:effectLst>
                  <a:outerShdw blurRad="38100" dist="38100" dir="2700000" algn="tl">
                    <a:srgbClr val="C0C0C0"/>
                  </a:outerShdw>
                </a:effectLst>
              </a:rPr>
              <a:t>后面未排序。</a:t>
            </a:r>
          </a:p>
          <a:p>
            <a:pPr>
              <a:buFont typeface="Wingdings" panose="05000000000000000000" pitchFamily="2" charset="2"/>
              <a:buNone/>
            </a:pPr>
            <a:r>
              <a:rPr kumimoji="1" lang="zh-CN" altLang="en-US" b="1">
                <a:solidFill>
                  <a:srgbClr val="0000FF"/>
                </a:solidFill>
                <a:effectLst>
                  <a:outerShdw blurRad="38100" dist="38100" dir="2700000" algn="tl">
                    <a:srgbClr val="C0C0C0"/>
                  </a:outerShdw>
                </a:effectLst>
              </a:rPr>
              <a:t>（</a:t>
            </a:r>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）依次考察未排序的每个数据，将其按其关键字大小，插入到前面已经排好序的适当位置上。</a:t>
            </a: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6" name="Rectangle 1030">
            <a:extLst>
              <a:ext uri="{FF2B5EF4-FFF2-40B4-BE49-F238E27FC236}">
                <a16:creationId xmlns:a16="http://schemas.microsoft.com/office/drawing/2014/main" id="{F615CE7C-F08E-471F-AB3B-DE8DD4576F71}"/>
              </a:ext>
            </a:extLst>
          </p:cNvPr>
          <p:cNvSpPr>
            <a:spLocks noGrp="1" noChangeArrowheads="1"/>
          </p:cNvSpPr>
          <p:nvPr>
            <p:ph type="title"/>
          </p:nvPr>
        </p:nvSpPr>
        <p:spPr>
          <a:xfrm>
            <a:off x="1042988" y="685800"/>
            <a:ext cx="6424612" cy="914400"/>
          </a:xfrm>
          <a:noFill/>
          <a:ln/>
        </p:spPr>
        <p:txBody>
          <a:bodyPr anchor="ctr"/>
          <a:lstStyle/>
          <a:p>
            <a:pPr algn="just"/>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插入排序举例：</a:t>
            </a:r>
          </a:p>
        </p:txBody>
      </p:sp>
      <p:sp>
        <p:nvSpPr>
          <p:cNvPr id="66567" name="Rectangle 1031">
            <a:extLst>
              <a:ext uri="{FF2B5EF4-FFF2-40B4-BE49-F238E27FC236}">
                <a16:creationId xmlns:a16="http://schemas.microsoft.com/office/drawing/2014/main" id="{655EA487-3998-418F-A9CC-C3CA423630BE}"/>
              </a:ext>
            </a:extLst>
          </p:cNvPr>
          <p:cNvSpPr>
            <a:spLocks noGrp="1" noChangeArrowheads="1"/>
          </p:cNvSpPr>
          <p:nvPr>
            <p:ph type="body" idx="1"/>
          </p:nvPr>
        </p:nvSpPr>
        <p:spPr>
          <a:xfrm>
            <a:off x="457200" y="1752600"/>
            <a:ext cx="8153400" cy="3962400"/>
          </a:xfrm>
          <a:noFill/>
          <a:ln/>
        </p:spPr>
        <p:txBody>
          <a:bodyPr/>
          <a:lstStyle/>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a:t>
            </a:r>
            <a:r>
              <a:rPr lang="en-US" altLang="zh-CN" sz="3600" b="1">
                <a:effectLst>
                  <a:outerShdw blurRad="38100" dist="38100" dir="2700000" algn="tl">
                    <a:srgbClr val="C0C0C0"/>
                  </a:outerShdw>
                </a:effectLst>
                <a:latin typeface="" pitchFamily="18" charset="0"/>
                <a:ea typeface="楷体_GB2312" panose="02010609030101010101" pitchFamily="49" charset="-122"/>
              </a:rPr>
              <a:t>]   25     49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a:t>
            </a:r>
            <a:r>
              <a:rPr lang="en-US" altLang="zh-CN" sz="3600" b="1">
                <a:effectLst>
                  <a:outerShdw blurRad="38100" dist="38100" dir="2700000" algn="tl">
                    <a:srgbClr val="C0C0C0"/>
                  </a:outerShdw>
                </a:effectLst>
                <a:latin typeface="" pitchFamily="18" charset="0"/>
                <a:ea typeface="楷体_GB2312" panose="02010609030101010101" pitchFamily="49" charset="-122"/>
              </a:rPr>
              <a:t>]    49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16    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08    16     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a:t>
            </a:r>
          </a:p>
          <a:p>
            <a:pPr>
              <a:spcBef>
                <a:spcPct val="0"/>
              </a:spcBef>
              <a:buFont typeface="Wingdings" panose="05000000000000000000" pitchFamily="2" charset="2"/>
              <a:buNone/>
            </a:pPr>
            <a:endParaRPr lang="en-US" altLang="zh-CN" sz="3600" b="1">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3E571DC3-14A4-4316-A1D3-2989F5AFB3A7}"/>
              </a:ext>
            </a:extLst>
          </p:cNvPr>
          <p:cNvSpPr>
            <a:spLocks noGrp="1"/>
          </p:cNvSpPr>
          <p:nvPr>
            <p:ph type="sldNum" sz="quarter" idx="12"/>
          </p:nvPr>
        </p:nvSpPr>
        <p:spPr/>
        <p:txBody>
          <a:bodyPr/>
          <a:lstStyle/>
          <a:p>
            <a:fld id="{8C38CC60-B9BA-4D37-AC17-D23D124EB151}" type="slidenum">
              <a:rPr lang="en-US" altLang="zh-CN"/>
              <a:pPr/>
              <a:t>18</a:t>
            </a:fld>
            <a:endParaRPr lang="en-US" altLang="zh-CN"/>
          </a:p>
        </p:txBody>
      </p:sp>
      <p:sp>
        <p:nvSpPr>
          <p:cNvPr id="215042" name="Rectangle 2">
            <a:extLst>
              <a:ext uri="{FF2B5EF4-FFF2-40B4-BE49-F238E27FC236}">
                <a16:creationId xmlns:a16="http://schemas.microsoft.com/office/drawing/2014/main" id="{23638DDF-E431-434F-82F6-B5A6D0C38377}"/>
              </a:ext>
            </a:extLst>
          </p:cNvPr>
          <p:cNvSpPr>
            <a:spLocks noGrp="1" noChangeArrowheads="1"/>
          </p:cNvSpPr>
          <p:nvPr>
            <p:ph type="title"/>
          </p:nvPr>
        </p:nvSpPr>
        <p:spPr>
          <a:xfrm>
            <a:off x="1331913" y="609600"/>
            <a:ext cx="7126287" cy="1163638"/>
          </a:xfrm>
        </p:spPr>
        <p:txBody>
          <a:bodyPr/>
          <a:lstStyle/>
          <a:p>
            <a:r>
              <a:rPr lang="zh-CN" altLang="en-US" b="1">
                <a:solidFill>
                  <a:srgbClr val="0000FF"/>
                </a:solidFill>
                <a:ea typeface="楷体_GB2312" panose="02010609030101010101" pitchFamily="49" charset="-122"/>
              </a:rPr>
              <a:t>两种插入排序方法：</a:t>
            </a:r>
            <a:endParaRPr lang="zh-CN" altLang="en-US" b="1">
              <a:solidFill>
                <a:srgbClr val="0000FF"/>
              </a:solidFill>
            </a:endParaRPr>
          </a:p>
        </p:txBody>
      </p:sp>
      <p:sp>
        <p:nvSpPr>
          <p:cNvPr id="215043" name="Rectangle 3">
            <a:extLst>
              <a:ext uri="{FF2B5EF4-FFF2-40B4-BE49-F238E27FC236}">
                <a16:creationId xmlns:a16="http://schemas.microsoft.com/office/drawing/2014/main" id="{DFF7DC41-421A-4560-BD00-CCC856FD2FA7}"/>
              </a:ext>
            </a:extLst>
          </p:cNvPr>
          <p:cNvSpPr>
            <a:spLocks noGrp="1" noChangeArrowheads="1"/>
          </p:cNvSpPr>
          <p:nvPr>
            <p:ph type="body" idx="1"/>
          </p:nvPr>
        </p:nvSpPr>
        <p:spPr>
          <a:xfrm>
            <a:off x="395288" y="2744788"/>
            <a:ext cx="8559800" cy="3387725"/>
          </a:xfrm>
        </p:spPr>
        <p:txBody>
          <a:bodyPr/>
          <a:lstStyle/>
          <a:p>
            <a:r>
              <a:rPr lang="zh-CN" altLang="en-US" b="1">
                <a:solidFill>
                  <a:srgbClr val="FF3300"/>
                </a:solidFill>
              </a:rPr>
              <a:t>直接插入排序</a:t>
            </a:r>
            <a:r>
              <a:rPr lang="en-US" altLang="zh-CN" b="1">
                <a:solidFill>
                  <a:srgbClr val="FF3300"/>
                </a:solidFill>
              </a:rPr>
              <a:t>:</a:t>
            </a:r>
          </a:p>
          <a:p>
            <a:pPr>
              <a:buFont typeface="Wingdings" panose="05000000000000000000" pitchFamily="2" charset="2"/>
              <a:buNone/>
            </a:pPr>
            <a:r>
              <a:rPr lang="en-US" altLang="zh-CN" b="1"/>
              <a:t>    </a:t>
            </a:r>
            <a:r>
              <a:rPr lang="zh-CN" altLang="en-US" b="1"/>
              <a:t>利用顺序查找方法确定记录的插入位置</a:t>
            </a:r>
          </a:p>
          <a:p>
            <a:r>
              <a:rPr lang="zh-CN" altLang="en-US" b="1">
                <a:solidFill>
                  <a:srgbClr val="FF3300"/>
                </a:solidFill>
              </a:rPr>
              <a:t>折半插入排序</a:t>
            </a:r>
            <a:r>
              <a:rPr lang="en-US" altLang="zh-CN" b="1">
                <a:solidFill>
                  <a:srgbClr val="FF3300"/>
                </a:solidFill>
              </a:rPr>
              <a:t>:</a:t>
            </a:r>
          </a:p>
          <a:p>
            <a:pPr>
              <a:buFont typeface="Wingdings" panose="05000000000000000000" pitchFamily="2" charset="2"/>
              <a:buNone/>
            </a:pPr>
            <a:r>
              <a:rPr lang="en-US" altLang="zh-CN" b="1"/>
              <a:t>    </a:t>
            </a:r>
            <a:r>
              <a:rPr lang="zh-CN" altLang="en-US" b="1"/>
              <a:t>利用折半查找方法来确定记录的插入位置</a:t>
            </a:r>
          </a:p>
        </p:txBody>
      </p:sp>
      <p:sp>
        <p:nvSpPr>
          <p:cNvPr id="215044" name="Rectangle 4">
            <a:extLst>
              <a:ext uri="{FF2B5EF4-FFF2-40B4-BE49-F238E27FC236}">
                <a16:creationId xmlns:a16="http://schemas.microsoft.com/office/drawing/2014/main" id="{D0B2B784-8CA0-402D-8C94-B32B9980CFD3}"/>
              </a:ext>
            </a:extLst>
          </p:cNvPr>
          <p:cNvSpPr>
            <a:spLocks noChangeArrowheads="1"/>
          </p:cNvSpPr>
          <p:nvPr/>
        </p:nvSpPr>
        <p:spPr bwMode="auto">
          <a:xfrm>
            <a:off x="1187450" y="1989138"/>
            <a:ext cx="6049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FF"/>
                </a:solidFill>
              </a:rPr>
              <a:t>直接插入排序和折半插入排序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F0F42A5-19BB-4E13-97D0-9674B256E7D5}"/>
              </a:ext>
            </a:extLst>
          </p:cNvPr>
          <p:cNvSpPr>
            <a:spLocks noGrp="1"/>
          </p:cNvSpPr>
          <p:nvPr>
            <p:ph type="sldNum" sz="quarter" idx="12"/>
          </p:nvPr>
        </p:nvSpPr>
        <p:spPr/>
        <p:txBody>
          <a:bodyPr/>
          <a:lstStyle/>
          <a:p>
            <a:fld id="{5125CFB2-F1BC-46C0-B8AD-D9395D06CF18}" type="slidenum">
              <a:rPr lang="en-US" altLang="zh-CN"/>
              <a:pPr/>
              <a:t>19</a:t>
            </a:fld>
            <a:endParaRPr lang="en-US" altLang="zh-CN"/>
          </a:p>
        </p:txBody>
      </p:sp>
      <p:sp>
        <p:nvSpPr>
          <p:cNvPr id="230402" name="Rectangle 2">
            <a:extLst>
              <a:ext uri="{FF2B5EF4-FFF2-40B4-BE49-F238E27FC236}">
                <a16:creationId xmlns:a16="http://schemas.microsoft.com/office/drawing/2014/main" id="{349DD2BA-EB9C-4DD4-9351-4A9567DF1D1F}"/>
              </a:ext>
            </a:extLst>
          </p:cNvPr>
          <p:cNvSpPr>
            <a:spLocks noGrp="1" noChangeArrowheads="1"/>
          </p:cNvSpPr>
          <p:nvPr>
            <p:ph type="title"/>
          </p:nvPr>
        </p:nvSpPr>
        <p:spPr/>
        <p:txBody>
          <a:bodyPr/>
          <a:lstStyle/>
          <a:p>
            <a:r>
              <a:rPr kumimoji="1" lang="zh-CN" altLang="en-US" b="1">
                <a:solidFill>
                  <a:srgbClr val="FF3300"/>
                </a:solidFill>
                <a:effectLst>
                  <a:outerShdw blurRad="38100" dist="38100" dir="2700000" algn="tl">
                    <a:srgbClr val="C0C0C0"/>
                  </a:outerShdw>
                </a:effectLst>
              </a:rPr>
              <a:t>直接插入排序算法描述</a:t>
            </a:r>
            <a:r>
              <a:rPr kumimoji="1" lang="en-US" altLang="zh-CN" b="1">
                <a:solidFill>
                  <a:srgbClr val="FF3300"/>
                </a:solidFill>
                <a:effectLst>
                  <a:outerShdw blurRad="38100" dist="38100" dir="2700000" algn="tl">
                    <a:srgbClr val="C0C0C0"/>
                  </a:outerShdw>
                </a:effectLst>
              </a:rPr>
              <a:t>:</a:t>
            </a:r>
          </a:p>
        </p:txBody>
      </p:sp>
      <p:sp>
        <p:nvSpPr>
          <p:cNvPr id="230403" name="Rectangle 3">
            <a:extLst>
              <a:ext uri="{FF2B5EF4-FFF2-40B4-BE49-F238E27FC236}">
                <a16:creationId xmlns:a16="http://schemas.microsoft.com/office/drawing/2014/main" id="{EEE4189A-F261-4F78-9A15-60B6C0C1F5B5}"/>
              </a:ext>
            </a:extLst>
          </p:cNvPr>
          <p:cNvSpPr>
            <a:spLocks noGrp="1" noChangeArrowheads="1"/>
          </p:cNvSpPr>
          <p:nvPr>
            <p:ph type="body" idx="1"/>
          </p:nvPr>
        </p:nvSpPr>
        <p:spPr>
          <a:xfrm>
            <a:off x="250825" y="2017713"/>
            <a:ext cx="8704263" cy="4114800"/>
          </a:xfrm>
        </p:spPr>
        <p:txBody>
          <a:bodyPr/>
          <a:lstStyle/>
          <a:p>
            <a:r>
              <a:rPr kumimoji="1" lang="en-US" altLang="zh-CN" sz="2800" b="1">
                <a:effectLst>
                  <a:outerShdw blurRad="38100" dist="38100" dir="2700000" algn="tl">
                    <a:srgbClr val="C0C0C0"/>
                  </a:outerShdw>
                </a:effectLst>
              </a:rPr>
              <a:t>void  InsertSort(Record r[ ], int n)</a:t>
            </a:r>
          </a:p>
          <a:p>
            <a:r>
              <a:rPr kumimoji="1" lang="en-US" altLang="zh-CN" sz="2800" b="1">
                <a:effectLst>
                  <a:outerShdw blurRad="38100" dist="38100" dir="2700000" algn="tl">
                    <a:srgbClr val="C0C0C0"/>
                  </a:outerShdw>
                </a:effectLst>
              </a:rPr>
              <a:t>{  for (i=1; i&lt;n; i++)</a:t>
            </a:r>
          </a:p>
          <a:p>
            <a:r>
              <a:rPr kumimoji="1" lang="en-US" altLang="zh-CN" sz="2800" b="1">
                <a:effectLst>
                  <a:outerShdw blurRad="38100" dist="38100" dir="2700000" algn="tl">
                    <a:srgbClr val="C0C0C0"/>
                  </a:outerShdw>
                </a:effectLst>
              </a:rPr>
              <a:t>   {  temp=r[i];</a:t>
            </a:r>
          </a:p>
          <a:p>
            <a:r>
              <a:rPr kumimoji="1" lang="en-US" altLang="zh-CN" sz="2800" b="1">
                <a:effectLst>
                  <a:outerShdw blurRad="38100" dist="38100" dir="2700000" algn="tl">
                    <a:srgbClr val="C0C0C0"/>
                  </a:outerShdw>
                </a:effectLst>
              </a:rPr>
              <a:t>  for (j=i-1; j&gt;= 0 &amp;&amp; temp.key&lt;r[j].key; j--)</a:t>
            </a:r>
          </a:p>
          <a:p>
            <a:r>
              <a:rPr kumimoji="1" lang="en-US" altLang="zh-CN" sz="2800" b="1">
                <a:effectLst>
                  <a:outerShdw blurRad="38100" dist="38100" dir="2700000" algn="tl">
                    <a:srgbClr val="C0C0C0"/>
                  </a:outerShdw>
                </a:effectLst>
              </a:rPr>
              <a:t>     r[j+1]=r[j];</a:t>
            </a:r>
          </a:p>
          <a:p>
            <a:r>
              <a:rPr kumimoji="1" lang="en-US" altLang="zh-CN" sz="2800" b="1">
                <a:effectLst>
                  <a:outerShdw blurRad="38100" dist="38100" dir="2700000" algn="tl">
                    <a:srgbClr val="C0C0C0"/>
                  </a:outerShdw>
                </a:effectLst>
              </a:rPr>
              <a:t>    r[j+1]=temp;</a:t>
            </a:r>
          </a:p>
          <a:p>
            <a:r>
              <a:rPr kumimoji="1" lang="en-US" altLang="zh-CN" sz="2800" b="1">
                <a:effectLst>
                  <a:outerShdw blurRad="38100" dist="38100" dir="2700000" algn="tl">
                    <a:srgbClr val="C0C0C0"/>
                  </a:outerShdw>
                </a:effectLst>
              </a:rPr>
              <a:t>   }</a:t>
            </a:r>
          </a:p>
          <a:p>
            <a:r>
              <a:rPr kumimoji="1" lang="en-US" altLang="zh-CN" sz="2800" b="1">
                <a:effectLst>
                  <a:outerShdw blurRad="38100" dist="38100" dir="2700000" algn="tl">
                    <a:srgbClr val="C0C0C0"/>
                  </a:outerShdw>
                </a:effectLst>
              </a:rPr>
              <a:t>}</a:t>
            </a:r>
          </a:p>
          <a:p>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3CFB672-C53A-4287-98C1-9ED29F9FF98A}"/>
              </a:ext>
            </a:extLst>
          </p:cNvPr>
          <p:cNvSpPr>
            <a:spLocks noGrp="1"/>
          </p:cNvSpPr>
          <p:nvPr>
            <p:ph type="sldNum" sz="quarter" idx="12"/>
          </p:nvPr>
        </p:nvSpPr>
        <p:spPr/>
        <p:txBody>
          <a:bodyPr/>
          <a:lstStyle/>
          <a:p>
            <a:fld id="{D9BCDC47-0E9E-4B2A-94AE-4126B1D88816}" type="slidenum">
              <a:rPr lang="en-US" altLang="zh-CN"/>
              <a:pPr/>
              <a:t>2</a:t>
            </a:fld>
            <a:endParaRPr lang="en-US" altLang="zh-CN"/>
          </a:p>
        </p:txBody>
      </p:sp>
      <p:sp>
        <p:nvSpPr>
          <p:cNvPr id="224258" name="Rectangle 2">
            <a:extLst>
              <a:ext uri="{FF2B5EF4-FFF2-40B4-BE49-F238E27FC236}">
                <a16:creationId xmlns:a16="http://schemas.microsoft.com/office/drawing/2014/main" id="{CFCDA6C8-FE88-4BD6-B283-8AAE2378595F}"/>
              </a:ext>
            </a:extLst>
          </p:cNvPr>
          <p:cNvSpPr>
            <a:spLocks noGrp="1" noChangeArrowheads="1"/>
          </p:cNvSpPr>
          <p:nvPr>
            <p:ph type="title"/>
          </p:nvPr>
        </p:nvSpPr>
        <p:spPr/>
        <p:txBody>
          <a:bodyPr/>
          <a:lstStyle/>
          <a:p>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10.1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基本概念</a:t>
            </a:r>
          </a:p>
        </p:txBody>
      </p:sp>
      <p:sp>
        <p:nvSpPr>
          <p:cNvPr id="224259" name="Rectangle 3">
            <a:extLst>
              <a:ext uri="{FF2B5EF4-FFF2-40B4-BE49-F238E27FC236}">
                <a16:creationId xmlns:a16="http://schemas.microsoft.com/office/drawing/2014/main" id="{7E952D9E-FD1B-4964-AAC8-3AAC952B7B09}"/>
              </a:ext>
            </a:extLst>
          </p:cNvPr>
          <p:cNvSpPr>
            <a:spLocks noGrp="1" noChangeArrowheads="1"/>
          </p:cNvSpPr>
          <p:nvPr>
            <p:ph type="body" idx="1"/>
          </p:nvPr>
        </p:nvSpPr>
        <p:spPr>
          <a:xfrm>
            <a:off x="755650" y="2017713"/>
            <a:ext cx="8199438" cy="4114800"/>
          </a:xfrm>
        </p:spPr>
        <p:txBody>
          <a:bodyPr/>
          <a:lstStyle/>
          <a:p>
            <a:pPr>
              <a:lnSpc>
                <a:spcPct val="90000"/>
              </a:lnSpc>
              <a:spcBef>
                <a:spcPct val="0"/>
              </a:spcBef>
              <a:buClr>
                <a:srgbClr val="FF3300"/>
              </a:buClr>
              <a:buFont typeface="Wingdings" panose="05000000000000000000" pitchFamily="2" charset="2"/>
              <a:buNone/>
            </a:pP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1.  </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什么是排序</a:t>
            </a: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(Sorting)</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排序是计算机中经常遇到的操作。</a:t>
            </a:r>
          </a:p>
          <a:p>
            <a:pPr>
              <a:lnSpc>
                <a:spcPct val="90000"/>
              </a:lnSpc>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排序分为</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内排序</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和</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外排序</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rPr>
              <a:t>   </a:t>
            </a:r>
            <a:r>
              <a:rPr lang="en-US" altLang="zh-CN" sz="2800" b="1">
                <a:effectLst>
                  <a:outerShdw blurRad="38100" dist="38100" dir="2700000" algn="tl">
                    <a:srgbClr val="C0C0C0"/>
                  </a:outerShdw>
                </a:effectLst>
                <a:latin typeface="Times New Roman" panose="02020603050405020304" pitchFamily="18" charset="0"/>
              </a:rPr>
              <a:t>struct Record</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int key;</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struct Record r[n];</a:t>
            </a:r>
            <a:endParaRPr lang="en-US" altLang="zh-CN" sz="28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8215DA-5A1C-417F-BF19-4C2AF135AAC5}"/>
              </a:ext>
            </a:extLst>
          </p:cNvPr>
          <p:cNvSpPr>
            <a:spLocks noGrp="1"/>
          </p:cNvSpPr>
          <p:nvPr>
            <p:ph type="sldNum" sz="quarter" idx="12"/>
          </p:nvPr>
        </p:nvSpPr>
        <p:spPr/>
        <p:txBody>
          <a:bodyPr/>
          <a:lstStyle/>
          <a:p>
            <a:fld id="{4681F50F-4743-41B7-9AB5-0EC5F06DDFE9}" type="slidenum">
              <a:rPr lang="en-US" altLang="zh-CN"/>
              <a:pPr/>
              <a:t>20</a:t>
            </a:fld>
            <a:endParaRPr lang="en-US" altLang="zh-CN"/>
          </a:p>
        </p:txBody>
      </p:sp>
      <p:sp>
        <p:nvSpPr>
          <p:cNvPr id="211970" name="Text Box 2">
            <a:extLst>
              <a:ext uri="{FF2B5EF4-FFF2-40B4-BE49-F238E27FC236}">
                <a16:creationId xmlns:a16="http://schemas.microsoft.com/office/drawing/2014/main" id="{7C526585-FEE5-4357-A0EC-29B5CDDB323B}"/>
              </a:ext>
            </a:extLst>
          </p:cNvPr>
          <p:cNvSpPr txBox="1">
            <a:spLocks noChangeArrowheads="1"/>
          </p:cNvSpPr>
          <p:nvPr/>
        </p:nvSpPr>
        <p:spPr bwMode="auto">
          <a:xfrm>
            <a:off x="755650" y="1916113"/>
            <a:ext cx="77025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2400" b="1">
                <a:effectLst>
                  <a:outerShdw blurRad="38100" dist="38100" dir="2700000" algn="tl">
                    <a:srgbClr val="C0C0C0"/>
                  </a:outerShdw>
                </a:effectLst>
                <a:latin typeface="" pitchFamily="18" charset="0"/>
              </a:rPr>
              <a:t>void  BinInsertSort(Record r[ ], int n)</a:t>
            </a:r>
          </a:p>
          <a:p>
            <a:r>
              <a:rPr kumimoji="1" lang="en-US" altLang="zh-CN" sz="2400" b="1">
                <a:effectLst>
                  <a:outerShdw blurRad="38100" dist="38100" dir="2700000" algn="tl">
                    <a:srgbClr val="C0C0C0"/>
                  </a:outerShdw>
                </a:effectLst>
                <a:latin typeface="" pitchFamily="18" charset="0"/>
              </a:rPr>
              <a:t>{   for (i=1; i&lt;n; i++) </a:t>
            </a:r>
          </a:p>
          <a:p>
            <a:r>
              <a:rPr kumimoji="1" lang="en-US" altLang="zh-CN" sz="2400" b="1">
                <a:effectLst>
                  <a:outerShdw blurRad="38100" dist="38100" dir="2700000" algn="tl">
                    <a:srgbClr val="C0C0C0"/>
                  </a:outerShdw>
                </a:effectLst>
                <a:latin typeface="" pitchFamily="18" charset="0"/>
              </a:rPr>
              <a:t>    {  temp=r[i],</a:t>
            </a:r>
          </a:p>
          <a:p>
            <a:r>
              <a:rPr kumimoji="1" lang="en-US" altLang="zh-CN" sz="2400" b="1">
                <a:effectLst>
                  <a:outerShdw blurRad="38100" dist="38100" dir="2700000" algn="tl">
                    <a:srgbClr val="C0C0C0"/>
                  </a:outerShdw>
                </a:effectLst>
                <a:latin typeface="" pitchFamily="18" charset="0"/>
              </a:rPr>
              <a:t>       low=0; high=i-1;</a:t>
            </a:r>
          </a:p>
          <a:p>
            <a:r>
              <a:rPr kumimoji="1" lang="en-US" altLang="zh-CN" sz="2400" b="1">
                <a:effectLst>
                  <a:outerShdw blurRad="38100" dist="38100" dir="2700000" algn="tl">
                    <a:srgbClr val="C0C0C0"/>
                  </a:outerShdw>
                </a:effectLst>
                <a:latin typeface="" pitchFamily="18" charset="0"/>
              </a:rPr>
              <a:t>       while (low&lt;=high)</a:t>
            </a:r>
          </a:p>
          <a:p>
            <a:r>
              <a:rPr kumimoji="1" lang="en-US" altLang="zh-CN" sz="2400" b="1">
                <a:effectLst>
                  <a:outerShdw blurRad="38100" dist="38100" dir="2700000" algn="tl">
                    <a:srgbClr val="C0C0C0"/>
                  </a:outerShdw>
                </a:effectLst>
                <a:latin typeface="" pitchFamily="18" charset="0"/>
              </a:rPr>
              <a:t>       {  mid=(low+high)/2</a:t>
            </a:r>
          </a:p>
          <a:p>
            <a:r>
              <a:rPr kumimoji="1" lang="en-US" altLang="zh-CN" sz="2400" b="1">
                <a:effectLst>
                  <a:outerShdw blurRad="38100" dist="38100" dir="2700000" algn="tl">
                    <a:srgbClr val="C0C0C0"/>
                  </a:outerShdw>
                </a:effectLst>
                <a:latin typeface="" pitchFamily="18" charset="0"/>
              </a:rPr>
              <a:t>          if (temp.key&lt;r[mid].key) high=mid-1;</a:t>
            </a:r>
          </a:p>
          <a:p>
            <a:r>
              <a:rPr kumimoji="1" lang="en-US" altLang="zh-CN" sz="2400" b="1">
                <a:effectLst>
                  <a:outerShdw blurRad="38100" dist="38100" dir="2700000" algn="tl">
                    <a:srgbClr val="C0C0C0"/>
                  </a:outerShdw>
                </a:effectLst>
                <a:latin typeface="" pitchFamily="18" charset="0"/>
              </a:rPr>
              <a:t>          else low=mid+1;</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       for (j=i-1; j&gt;=low; j--)  r[j+1]=r[j];</a:t>
            </a:r>
          </a:p>
          <a:p>
            <a:r>
              <a:rPr kumimoji="1" lang="en-US" altLang="zh-CN" sz="2400" b="1">
                <a:effectLst>
                  <a:outerShdw blurRad="38100" dist="38100" dir="2700000" algn="tl">
                    <a:srgbClr val="C0C0C0"/>
                  </a:outerShdw>
                </a:effectLst>
                <a:latin typeface="" pitchFamily="18" charset="0"/>
              </a:rPr>
              <a:t>         r[low]=temp;</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a:t>
            </a:r>
          </a:p>
        </p:txBody>
      </p:sp>
      <p:sp>
        <p:nvSpPr>
          <p:cNvPr id="211971" name="Rectangle 3">
            <a:extLst>
              <a:ext uri="{FF2B5EF4-FFF2-40B4-BE49-F238E27FC236}">
                <a16:creationId xmlns:a16="http://schemas.microsoft.com/office/drawing/2014/main" id="{786324BE-E39C-4F97-B0CF-A9CDF54644F3}"/>
              </a:ext>
            </a:extLst>
          </p:cNvPr>
          <p:cNvSpPr>
            <a:spLocks noChangeArrowheads="1"/>
          </p:cNvSpPr>
          <p:nvPr/>
        </p:nvSpPr>
        <p:spPr bwMode="auto">
          <a:xfrm>
            <a:off x="1403350" y="1082675"/>
            <a:ext cx="684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FF3300"/>
                </a:solidFill>
                <a:effectLst>
                  <a:outerShdw blurRad="38100" dist="38100" dir="2700000" algn="tl">
                    <a:srgbClr val="C0C0C0"/>
                  </a:outerShdw>
                </a:effectLst>
              </a:rPr>
              <a:t>折半插入排序算法描述</a:t>
            </a:r>
            <a:r>
              <a:rPr kumimoji="1" lang="en-US" altLang="zh-CN" sz="4000" b="1">
                <a:solidFill>
                  <a:srgbClr val="FF3300"/>
                </a:solidFill>
                <a:effectLst>
                  <a:outerShdw blurRad="38100" dist="38100" dir="2700000" algn="tl">
                    <a:srgbClr val="C0C0C0"/>
                  </a:outerShdw>
                </a:effectLst>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09EF143-8D73-4BED-AB86-2165BDFCBA53}"/>
              </a:ext>
            </a:extLst>
          </p:cNvPr>
          <p:cNvSpPr>
            <a:spLocks noGrp="1"/>
          </p:cNvSpPr>
          <p:nvPr>
            <p:ph type="sldNum" sz="quarter" idx="12"/>
          </p:nvPr>
        </p:nvSpPr>
        <p:spPr/>
        <p:txBody>
          <a:bodyPr/>
          <a:lstStyle/>
          <a:p>
            <a:fld id="{F39B6D50-E157-4B4E-B825-5B6C6F3B0971}" type="slidenum">
              <a:rPr lang="en-US" altLang="zh-CN"/>
              <a:pPr/>
              <a:t>21</a:t>
            </a:fld>
            <a:endParaRPr lang="en-US" altLang="zh-CN"/>
          </a:p>
        </p:txBody>
      </p:sp>
      <p:sp>
        <p:nvSpPr>
          <p:cNvPr id="231426" name="Rectangle 2">
            <a:extLst>
              <a:ext uri="{FF2B5EF4-FFF2-40B4-BE49-F238E27FC236}">
                <a16:creationId xmlns:a16="http://schemas.microsoft.com/office/drawing/2014/main" id="{57DEC331-658A-4BB7-AA5E-F8DBAE9252D9}"/>
              </a:ext>
            </a:extLst>
          </p:cNvPr>
          <p:cNvSpPr>
            <a:spLocks noGrp="1" noChangeArrowheads="1"/>
          </p:cNvSpPr>
          <p:nvPr>
            <p:ph type="title"/>
          </p:nvPr>
        </p:nvSpPr>
        <p:spPr/>
        <p:txBody>
          <a:bodyPr/>
          <a:lstStyle/>
          <a:p>
            <a:r>
              <a:rPr kumimoji="1" lang="zh-CN" altLang="en-US" b="1">
                <a:solidFill>
                  <a:srgbClr val="FF3300"/>
                </a:solidFill>
              </a:rPr>
              <a:t>算法时间复杂性</a:t>
            </a:r>
          </a:p>
        </p:txBody>
      </p:sp>
      <p:sp>
        <p:nvSpPr>
          <p:cNvPr id="231427" name="Rectangle 3">
            <a:extLst>
              <a:ext uri="{FF2B5EF4-FFF2-40B4-BE49-F238E27FC236}">
                <a16:creationId xmlns:a16="http://schemas.microsoft.com/office/drawing/2014/main" id="{34595E56-EB28-4D5A-BF4F-3B835939EFAF}"/>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插入排序算法由两重循环组成，对于有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个记录的排序，内循环表明完成一趟排序所需进行的记录关键字间的比较和记录的后移。</a:t>
            </a:r>
            <a:r>
              <a:rPr lang="zh-CN" altLang="en-US" b="1">
                <a:solidFill>
                  <a:srgbClr val="FF3300"/>
                </a:solidFill>
                <a:effectLst>
                  <a:outerShdw blurRad="38100" dist="38100" dir="2700000" algn="tl">
                    <a:srgbClr val="C0C0C0"/>
                  </a:outerShdw>
                </a:effectLst>
              </a:rPr>
              <a:t>时间复杂度为</a:t>
            </a:r>
            <a:r>
              <a:rPr lang="en-US" altLang="zh-CN" b="1" i="1">
                <a:solidFill>
                  <a:srgbClr val="FF3300"/>
                </a:solidFill>
                <a:effectLst>
                  <a:outerShdw blurRad="38100" dist="38100" dir="2700000" algn="tl">
                    <a:srgbClr val="C0C0C0"/>
                  </a:outerShdw>
                </a:effectLst>
              </a:rPr>
              <a:t>O</a:t>
            </a:r>
            <a:r>
              <a:rPr lang="en-US" altLang="zh-CN" b="1">
                <a:solidFill>
                  <a:srgbClr val="FF3300"/>
                </a:solidFill>
                <a:effectLst>
                  <a:outerShdw blurRad="38100" dist="38100" dir="2700000" algn="tl">
                    <a:srgbClr val="C0C0C0"/>
                  </a:outerShdw>
                </a:effectLst>
              </a:rPr>
              <a:t>(</a:t>
            </a:r>
            <a:r>
              <a:rPr lang="en-US" altLang="zh-CN" b="1" i="1">
                <a:solidFill>
                  <a:srgbClr val="FF3300"/>
                </a:solidFill>
                <a:effectLst>
                  <a:outerShdw blurRad="38100" dist="38100" dir="2700000" algn="tl">
                    <a:srgbClr val="C0C0C0"/>
                  </a:outerShdw>
                </a:effectLst>
              </a:rPr>
              <a:t>n*n</a:t>
            </a:r>
            <a:r>
              <a:rPr lang="en-US" altLang="zh-CN" b="1">
                <a:solidFill>
                  <a:srgbClr val="FF3300"/>
                </a:solidFill>
                <a:effectLst>
                  <a:outerShdw blurRad="38100" dist="38100" dir="2700000" algn="tl">
                    <a:srgbClr val="C0C0C0"/>
                  </a:outerShdw>
                </a:effectLst>
              </a:rPr>
              <a:t>)</a:t>
            </a:r>
            <a:r>
              <a:rPr lang="en-US" altLang="zh-CN"/>
              <a:t> </a:t>
            </a:r>
            <a:endPar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若初始时关键字递增有序，这是最好情况。每一趟排序中仅需进行一次关键字的比较，所以总的比较次数为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若初始时关键字递减有序，这是最坏情况。</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433C47C-0202-49CE-853F-6C97F7094DA4}"/>
              </a:ext>
            </a:extLst>
          </p:cNvPr>
          <p:cNvSpPr>
            <a:spLocks noGrp="1"/>
          </p:cNvSpPr>
          <p:nvPr>
            <p:ph type="sldNum" sz="quarter" idx="12"/>
          </p:nvPr>
        </p:nvSpPr>
        <p:spPr/>
        <p:txBody>
          <a:bodyPr/>
          <a:lstStyle/>
          <a:p>
            <a:fld id="{A2C4E9C2-B701-4254-AD1E-22076CCB8549}" type="slidenum">
              <a:rPr lang="en-US" altLang="zh-CN"/>
              <a:pPr/>
              <a:t>22</a:t>
            </a:fld>
            <a:endParaRPr lang="en-US" altLang="zh-CN"/>
          </a:p>
        </p:txBody>
      </p:sp>
      <p:sp>
        <p:nvSpPr>
          <p:cNvPr id="232450" name="Rectangle 2">
            <a:extLst>
              <a:ext uri="{FF2B5EF4-FFF2-40B4-BE49-F238E27FC236}">
                <a16:creationId xmlns:a16="http://schemas.microsoft.com/office/drawing/2014/main" id="{AE748DA7-F3EF-4A67-9798-29446F90AB14}"/>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插入排序的稳定性</a:t>
            </a:r>
          </a:p>
        </p:txBody>
      </p:sp>
      <p:sp>
        <p:nvSpPr>
          <p:cNvPr id="232451" name="Rectangle 3">
            <a:extLst>
              <a:ext uri="{FF2B5EF4-FFF2-40B4-BE49-F238E27FC236}">
                <a16:creationId xmlns:a16="http://schemas.microsoft.com/office/drawing/2014/main" id="{F7C35516-1E0A-44EB-97E1-8B39B387182B}"/>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插入排序是一种</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稳定</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理由：关键字相同的两个对象，在整个排序过程中，不会通过比较而相互交换。</a:t>
            </a: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33DB6C5-57FD-402D-9F18-56B448E9FF46}"/>
              </a:ext>
            </a:extLst>
          </p:cNvPr>
          <p:cNvSpPr>
            <a:spLocks noGrp="1"/>
          </p:cNvSpPr>
          <p:nvPr>
            <p:ph type="sldNum" sz="quarter" idx="12"/>
          </p:nvPr>
        </p:nvSpPr>
        <p:spPr/>
        <p:txBody>
          <a:bodyPr/>
          <a:lstStyle/>
          <a:p>
            <a:fld id="{768E17E3-76F8-4A13-BF98-A095D5032728}" type="slidenum">
              <a:rPr lang="en-US" altLang="zh-CN"/>
              <a:pPr/>
              <a:t>23</a:t>
            </a:fld>
            <a:endParaRPr lang="en-US" altLang="zh-CN"/>
          </a:p>
        </p:txBody>
      </p:sp>
      <p:sp>
        <p:nvSpPr>
          <p:cNvPr id="233474" name="Rectangle 2">
            <a:extLst>
              <a:ext uri="{FF2B5EF4-FFF2-40B4-BE49-F238E27FC236}">
                <a16:creationId xmlns:a16="http://schemas.microsoft.com/office/drawing/2014/main" id="{C3B31346-6824-4867-98AB-AD28ADC35403}"/>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10.5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a:t>
            </a:r>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p>
        </p:txBody>
      </p:sp>
      <p:sp>
        <p:nvSpPr>
          <p:cNvPr id="233475" name="Rectangle 3">
            <a:extLst>
              <a:ext uri="{FF2B5EF4-FFF2-40B4-BE49-F238E27FC236}">
                <a16:creationId xmlns:a16="http://schemas.microsoft.com/office/drawing/2014/main" id="{DE386C65-CD03-4BBC-B732-B3E037D332C1}"/>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1959</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年由</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D.L. Shell</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提出，又称缩小增量排序</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None/>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(Diminishing-increment sort)</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插入排序的改进。</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按一定的间隔将表分成若干子表</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每个子表分别进行插入排序。</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FF247D-7AFC-4C6D-AA69-C8E62617990B}"/>
              </a:ext>
            </a:extLst>
          </p:cNvPr>
          <p:cNvSpPr>
            <a:spLocks noGrp="1" noChangeArrowheads="1"/>
          </p:cNvSpPr>
          <p:nvPr>
            <p:ph type="title"/>
          </p:nvPr>
        </p:nvSpPr>
        <p:spPr>
          <a:xfrm>
            <a:off x="304800" y="152400"/>
            <a:ext cx="701040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希尔排序示例</a:t>
            </a:r>
          </a:p>
        </p:txBody>
      </p:sp>
      <p:sp>
        <p:nvSpPr>
          <p:cNvPr id="47107" name="Rectangle 3">
            <a:extLst>
              <a:ext uri="{FF2B5EF4-FFF2-40B4-BE49-F238E27FC236}">
                <a16:creationId xmlns:a16="http://schemas.microsoft.com/office/drawing/2014/main" id="{68ED91F7-D01C-48FB-8A8E-33EDA51897F7}"/>
              </a:ext>
            </a:extLst>
          </p:cNvPr>
          <p:cNvSpPr>
            <a:spLocks noGrp="1" noChangeArrowheads="1"/>
          </p:cNvSpPr>
          <p:nvPr>
            <p:ph type="body" idx="1"/>
          </p:nvPr>
        </p:nvSpPr>
        <p:spPr>
          <a:xfrm>
            <a:off x="381000" y="1295400"/>
            <a:ext cx="8153400" cy="5373688"/>
          </a:xfrm>
        </p:spPr>
        <p:txBody>
          <a:bodyPr/>
          <a:lstStyle/>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49    25*   16      08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(1)     21      -        -    25*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25        -      -      16</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49     -        -      08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16     08    25*   25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(2)      21      -      08       -    25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16       -      25*    -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    16     21     25*   25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(3)      08    16     21     25*   25     49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    16     21     25*   25     49</a:t>
            </a:r>
          </a:p>
          <a:p>
            <a:pPr>
              <a:spcBef>
                <a:spcPct val="0"/>
              </a:spcBef>
              <a:buFont typeface="Wingdings" panose="05000000000000000000" pitchFamily="2" charset="2"/>
              <a:buNone/>
            </a:pPr>
            <a:endParaRPr lang="en-US" altLang="zh-CN" b="1">
              <a:solidFill>
                <a:srgbClr val="FF3300"/>
              </a:solidFill>
            </a:endParaRPr>
          </a:p>
        </p:txBody>
      </p:sp>
      <p:sp>
        <p:nvSpPr>
          <p:cNvPr id="47109" name="Freeform 5">
            <a:extLst>
              <a:ext uri="{FF2B5EF4-FFF2-40B4-BE49-F238E27FC236}">
                <a16:creationId xmlns:a16="http://schemas.microsoft.com/office/drawing/2014/main" id="{A28452D8-558B-4BDE-8184-B536208BCC4C}"/>
              </a:ext>
            </a:extLst>
          </p:cNvPr>
          <p:cNvSpPr>
            <a:spLocks/>
          </p:cNvSpPr>
          <p:nvPr/>
        </p:nvSpPr>
        <p:spPr bwMode="auto">
          <a:xfrm>
            <a:off x="1835150" y="2205038"/>
            <a:ext cx="2209800" cy="1524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Freeform 6">
            <a:extLst>
              <a:ext uri="{FF2B5EF4-FFF2-40B4-BE49-F238E27FC236}">
                <a16:creationId xmlns:a16="http://schemas.microsoft.com/office/drawing/2014/main" id="{460C7F56-1E76-4828-9DB5-8C5BBB53ABC6}"/>
              </a:ext>
            </a:extLst>
          </p:cNvPr>
          <p:cNvSpPr>
            <a:spLocks/>
          </p:cNvSpPr>
          <p:nvPr/>
        </p:nvSpPr>
        <p:spPr bwMode="auto">
          <a:xfrm>
            <a:off x="2700338" y="2636838"/>
            <a:ext cx="2376487" cy="2159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Freeform 7">
            <a:extLst>
              <a:ext uri="{FF2B5EF4-FFF2-40B4-BE49-F238E27FC236}">
                <a16:creationId xmlns:a16="http://schemas.microsoft.com/office/drawing/2014/main" id="{DA0C3A00-8A43-4544-96DB-4459E683CAEE}"/>
              </a:ext>
            </a:extLst>
          </p:cNvPr>
          <p:cNvSpPr>
            <a:spLocks/>
          </p:cNvSpPr>
          <p:nvPr/>
        </p:nvSpPr>
        <p:spPr bwMode="auto">
          <a:xfrm>
            <a:off x="3635375" y="3068638"/>
            <a:ext cx="2209800" cy="1524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16" name="Group 12">
            <a:extLst>
              <a:ext uri="{FF2B5EF4-FFF2-40B4-BE49-F238E27FC236}">
                <a16:creationId xmlns:a16="http://schemas.microsoft.com/office/drawing/2014/main" id="{674B3E65-934A-4B40-BA83-6C6EC9D30148}"/>
              </a:ext>
            </a:extLst>
          </p:cNvPr>
          <p:cNvGrpSpPr>
            <a:grpSpLocks/>
          </p:cNvGrpSpPr>
          <p:nvPr/>
        </p:nvGrpSpPr>
        <p:grpSpPr bwMode="auto">
          <a:xfrm>
            <a:off x="2051050" y="4076700"/>
            <a:ext cx="2971800" cy="152400"/>
            <a:chOff x="912" y="2688"/>
            <a:chExt cx="1872" cy="96"/>
          </a:xfrm>
        </p:grpSpPr>
        <p:sp>
          <p:nvSpPr>
            <p:cNvPr id="47112" name="Freeform 8">
              <a:extLst>
                <a:ext uri="{FF2B5EF4-FFF2-40B4-BE49-F238E27FC236}">
                  <a16:creationId xmlns:a16="http://schemas.microsoft.com/office/drawing/2014/main" id="{81FD5250-095F-4411-B48C-84CA6502D22A}"/>
                </a:ext>
              </a:extLst>
            </p:cNvPr>
            <p:cNvSpPr>
              <a:spLocks/>
            </p:cNvSpPr>
            <p:nvPr/>
          </p:nvSpPr>
          <p:spPr bwMode="auto">
            <a:xfrm>
              <a:off x="912" y="2688"/>
              <a:ext cx="1872" cy="96"/>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11">
              <a:extLst>
                <a:ext uri="{FF2B5EF4-FFF2-40B4-BE49-F238E27FC236}">
                  <a16:creationId xmlns:a16="http://schemas.microsoft.com/office/drawing/2014/main" id="{11DFD4D4-7F08-4EF4-AC39-22C1B75EEF7C}"/>
                </a:ext>
              </a:extLst>
            </p:cNvPr>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17" name="Group 13">
            <a:extLst>
              <a:ext uri="{FF2B5EF4-FFF2-40B4-BE49-F238E27FC236}">
                <a16:creationId xmlns:a16="http://schemas.microsoft.com/office/drawing/2014/main" id="{72E66594-3DFC-4F7E-844A-2622445178AC}"/>
              </a:ext>
            </a:extLst>
          </p:cNvPr>
          <p:cNvGrpSpPr>
            <a:grpSpLocks/>
          </p:cNvGrpSpPr>
          <p:nvPr/>
        </p:nvGrpSpPr>
        <p:grpSpPr bwMode="auto">
          <a:xfrm>
            <a:off x="2771775" y="4581525"/>
            <a:ext cx="3529013" cy="144463"/>
            <a:chOff x="912" y="2688"/>
            <a:chExt cx="1872" cy="96"/>
          </a:xfrm>
        </p:grpSpPr>
        <p:sp>
          <p:nvSpPr>
            <p:cNvPr id="47118" name="Freeform 14">
              <a:extLst>
                <a:ext uri="{FF2B5EF4-FFF2-40B4-BE49-F238E27FC236}">
                  <a16:creationId xmlns:a16="http://schemas.microsoft.com/office/drawing/2014/main" id="{EA02DE4E-2D6E-461A-83A3-A8077AEBE003}"/>
                </a:ext>
              </a:extLst>
            </p:cNvPr>
            <p:cNvSpPr>
              <a:spLocks/>
            </p:cNvSpPr>
            <p:nvPr/>
          </p:nvSpPr>
          <p:spPr bwMode="auto">
            <a:xfrm>
              <a:off x="912" y="2688"/>
              <a:ext cx="1872" cy="96"/>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5">
              <a:extLst>
                <a:ext uri="{FF2B5EF4-FFF2-40B4-BE49-F238E27FC236}">
                  <a16:creationId xmlns:a16="http://schemas.microsoft.com/office/drawing/2014/main" id="{A9331119-3D7C-46D6-B267-AB649CF9371E}"/>
                </a:ext>
              </a:extLst>
            </p:cNvPr>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7ECAC92-7B30-4EB2-9F08-34F9108F47BC}"/>
              </a:ext>
            </a:extLst>
          </p:cNvPr>
          <p:cNvSpPr>
            <a:spLocks noGrp="1"/>
          </p:cNvSpPr>
          <p:nvPr>
            <p:ph type="sldNum" sz="quarter" idx="12"/>
          </p:nvPr>
        </p:nvSpPr>
        <p:spPr/>
        <p:txBody>
          <a:bodyPr/>
          <a:lstStyle/>
          <a:p>
            <a:fld id="{50248449-F0E2-4214-9822-0E2114EF7BA4}" type="slidenum">
              <a:rPr lang="en-US" altLang="zh-CN"/>
              <a:pPr/>
              <a:t>25</a:t>
            </a:fld>
            <a:endParaRPr lang="en-US" altLang="zh-CN"/>
          </a:p>
        </p:txBody>
      </p:sp>
      <p:pic>
        <p:nvPicPr>
          <p:cNvPr id="217092" name="Picture 4" descr="10x04">
            <a:extLst>
              <a:ext uri="{FF2B5EF4-FFF2-40B4-BE49-F238E27FC236}">
                <a16:creationId xmlns:a16="http://schemas.microsoft.com/office/drawing/2014/main" id="{635B6BF0-13D3-4EDA-8881-85D36493B90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357188"/>
            <a:ext cx="7848600" cy="6319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CB865F0-10D8-4004-8EEA-39EA4B033AB9}"/>
              </a:ext>
            </a:extLst>
          </p:cNvPr>
          <p:cNvSpPr>
            <a:spLocks noGrp="1"/>
          </p:cNvSpPr>
          <p:nvPr>
            <p:ph type="sldNum" sz="quarter" idx="12"/>
          </p:nvPr>
        </p:nvSpPr>
        <p:spPr/>
        <p:txBody>
          <a:bodyPr/>
          <a:lstStyle/>
          <a:p>
            <a:fld id="{94019C73-1030-4326-A5DE-94E045885CA6}" type="slidenum">
              <a:rPr lang="en-US" altLang="zh-CN"/>
              <a:pPr/>
              <a:t>26</a:t>
            </a:fld>
            <a:endParaRPr lang="en-US" altLang="zh-CN"/>
          </a:p>
        </p:txBody>
      </p:sp>
      <p:sp>
        <p:nvSpPr>
          <p:cNvPr id="234498" name="Rectangle 2">
            <a:extLst>
              <a:ext uri="{FF2B5EF4-FFF2-40B4-BE49-F238E27FC236}">
                <a16:creationId xmlns:a16="http://schemas.microsoft.com/office/drawing/2014/main" id="{308934B8-22D4-4A7E-ACBB-301D88EE02F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希尔排序中增量</a:t>
            </a:r>
            <a:r>
              <a:rPr lang="en-US" altLang="zh-CN"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d</a:t>
            </a:r>
            <a:r>
              <a:rPr lang="zh-CN" altLang="en-US"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的取法：</a:t>
            </a:r>
          </a:p>
        </p:txBody>
      </p:sp>
      <p:sp>
        <p:nvSpPr>
          <p:cNvPr id="234499" name="Rectangle 3">
            <a:extLst>
              <a:ext uri="{FF2B5EF4-FFF2-40B4-BE49-F238E27FC236}">
                <a16:creationId xmlns:a16="http://schemas.microsoft.com/office/drawing/2014/main" id="{1DDE9607-A2B6-4D1F-8395-36B5E0964E31}"/>
              </a:ext>
            </a:extLst>
          </p:cNvPr>
          <p:cNvSpPr>
            <a:spLocks noGrp="1" noChangeArrowheads="1"/>
          </p:cNvSpPr>
          <p:nvPr>
            <p:ph type="body" idx="1"/>
          </p:nvPr>
        </p:nvSpPr>
        <p:spPr>
          <a:xfrm>
            <a:off x="611188" y="2017713"/>
            <a:ext cx="7848600" cy="4114800"/>
          </a:xfrm>
        </p:spPr>
        <p:txBody>
          <a:bodyPr/>
          <a:lstStyle/>
          <a:p>
            <a:pPr>
              <a:spcBef>
                <a:spcPct val="0"/>
              </a:spcBef>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最初的方案是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 n/2, d=d/2</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，直到</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d=1</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Knuth</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的方案是</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 = d/3+1</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6008C9E-1472-46D6-AFF3-1F66BB40DB5F}"/>
              </a:ext>
            </a:extLst>
          </p:cNvPr>
          <p:cNvSpPr>
            <a:spLocks noGrp="1"/>
          </p:cNvSpPr>
          <p:nvPr>
            <p:ph type="sldNum" sz="quarter" idx="12"/>
          </p:nvPr>
        </p:nvSpPr>
        <p:spPr/>
        <p:txBody>
          <a:bodyPr/>
          <a:lstStyle/>
          <a:p>
            <a:fld id="{F11D875D-DA3E-466A-9D1A-C2E31CB2C7FE}" type="slidenum">
              <a:rPr lang="en-US" altLang="zh-CN"/>
              <a:pPr/>
              <a:t>27</a:t>
            </a:fld>
            <a:endParaRPr lang="en-US" altLang="zh-CN"/>
          </a:p>
        </p:txBody>
      </p:sp>
      <p:sp>
        <p:nvSpPr>
          <p:cNvPr id="210946" name="Text Box 2">
            <a:extLst>
              <a:ext uri="{FF2B5EF4-FFF2-40B4-BE49-F238E27FC236}">
                <a16:creationId xmlns:a16="http://schemas.microsoft.com/office/drawing/2014/main" id="{C5F5C370-58D1-4927-B8CE-228FBFBE939C}"/>
              </a:ext>
            </a:extLst>
          </p:cNvPr>
          <p:cNvSpPr txBox="1">
            <a:spLocks noChangeArrowheads="1"/>
          </p:cNvSpPr>
          <p:nvPr/>
        </p:nvSpPr>
        <p:spPr bwMode="auto">
          <a:xfrm>
            <a:off x="609600" y="2060575"/>
            <a:ext cx="835501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2400" b="1">
                <a:effectLst>
                  <a:outerShdw blurRad="38100" dist="38100" dir="2700000" algn="tl">
                    <a:srgbClr val="C0C0C0"/>
                  </a:outerShdw>
                </a:effectLst>
                <a:latin typeface="" pitchFamily="18" charset="0"/>
              </a:rPr>
              <a:t>void  ShellSort(Record r[ ], int n)</a:t>
            </a:r>
          </a:p>
          <a:p>
            <a:r>
              <a:rPr kumimoji="1" lang="en-US" altLang="zh-CN" sz="2400" b="1">
                <a:effectLst>
                  <a:outerShdw blurRad="38100" dist="38100" dir="2700000" algn="tl">
                    <a:srgbClr val="C0C0C0"/>
                  </a:outerShdw>
                </a:effectLst>
                <a:latin typeface="" pitchFamily="18" charset="0"/>
              </a:rPr>
              <a:t>{   for (d=n/2;d&gt;=1;d=d/2)    </a:t>
            </a:r>
          </a:p>
          <a:p>
            <a:r>
              <a:rPr kumimoji="1" lang="en-US" altLang="zh-CN" sz="2400" b="1">
                <a:effectLst>
                  <a:outerShdw blurRad="38100" dist="38100" dir="2700000" algn="tl">
                    <a:srgbClr val="C0C0C0"/>
                  </a:outerShdw>
                </a:effectLst>
                <a:latin typeface="" pitchFamily="18" charset="0"/>
              </a:rPr>
              <a:t>                    //</a:t>
            </a:r>
            <a:r>
              <a:rPr kumimoji="1" lang="zh-CN" altLang="en-US" sz="2400" b="1">
                <a:effectLst>
                  <a:outerShdw blurRad="38100" dist="38100" dir="2700000" algn="tl">
                    <a:srgbClr val="C0C0C0"/>
                  </a:outerShdw>
                </a:effectLst>
                <a:latin typeface="" pitchFamily="18" charset="0"/>
              </a:rPr>
              <a:t>以增量</a:t>
            </a:r>
            <a:r>
              <a:rPr kumimoji="1" lang="en-US" altLang="zh-CN" sz="2400" b="1">
                <a:effectLst>
                  <a:outerShdw blurRad="38100" dist="38100" dir="2700000" algn="tl">
                    <a:srgbClr val="C0C0C0"/>
                  </a:outerShdw>
                </a:effectLst>
                <a:latin typeface="" pitchFamily="18" charset="0"/>
              </a:rPr>
              <a:t>d</a:t>
            </a:r>
            <a:r>
              <a:rPr kumimoji="1" lang="zh-CN" altLang="en-US" sz="2400" b="1">
                <a:effectLst>
                  <a:outerShdw blurRad="38100" dist="38100" dir="2700000" algn="tl">
                    <a:srgbClr val="C0C0C0"/>
                  </a:outerShdw>
                </a:effectLst>
                <a:latin typeface="" pitchFamily="18" charset="0"/>
              </a:rPr>
              <a:t>进行直接插入排序</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   for (i=d; i&lt;n; i++)</a:t>
            </a:r>
          </a:p>
          <a:p>
            <a:r>
              <a:rPr kumimoji="1" lang="en-US" altLang="zh-CN" sz="2400" b="1">
                <a:effectLst>
                  <a:outerShdw blurRad="38100" dist="38100" dir="2700000" algn="tl">
                    <a:srgbClr val="C0C0C0"/>
                  </a:outerShdw>
                </a:effectLst>
                <a:latin typeface="" pitchFamily="18" charset="0"/>
              </a:rPr>
              <a:t>        {   temp=r[i];           //</a:t>
            </a:r>
            <a:r>
              <a:rPr kumimoji="1" lang="zh-CN" altLang="en-US" sz="2400" b="1">
                <a:effectLst>
                  <a:outerShdw blurRad="38100" dist="38100" dir="2700000" algn="tl">
                    <a:srgbClr val="C0C0C0"/>
                  </a:outerShdw>
                </a:effectLst>
                <a:latin typeface="" pitchFamily="18" charset="0"/>
              </a:rPr>
              <a:t>暂存被插入记录</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for (j=i-d; j&gt;0 &amp;&amp; temp.key&lt;r[j].key</a:t>
            </a:r>
            <a:r>
              <a:rPr kumimoji="1" lang="zh-CN" altLang="en-US" sz="2400" b="1">
                <a:effectLst>
                  <a:outerShdw blurRad="38100" dist="38100" dir="2700000" algn="tl">
                    <a:srgbClr val="C0C0C0"/>
                  </a:outerShdw>
                </a:effectLst>
                <a:latin typeface="" pitchFamily="18" charset="0"/>
              </a:rPr>
              <a:t>；</a:t>
            </a:r>
            <a:r>
              <a:rPr kumimoji="1" lang="en-US" altLang="zh-CN" sz="2400" b="1">
                <a:effectLst>
                  <a:outerShdw blurRad="38100" dist="38100" dir="2700000" algn="tl">
                    <a:srgbClr val="C0C0C0"/>
                  </a:outerShdw>
                </a:effectLst>
                <a:latin typeface="" pitchFamily="18" charset="0"/>
              </a:rPr>
              <a:t>j=j-d)</a:t>
            </a:r>
          </a:p>
          <a:p>
            <a:r>
              <a:rPr kumimoji="1" lang="en-US" altLang="zh-CN" sz="2400" b="1">
                <a:effectLst>
                  <a:outerShdw blurRad="38100" dist="38100" dir="2700000" algn="tl">
                    <a:srgbClr val="C0C0C0"/>
                  </a:outerShdw>
                </a:effectLst>
                <a:latin typeface="" pitchFamily="18" charset="0"/>
              </a:rPr>
              <a:t>             r[j+d]=r[j];        //</a:t>
            </a:r>
            <a:r>
              <a:rPr kumimoji="1" lang="zh-CN" altLang="en-US" sz="2400" b="1">
                <a:effectLst>
                  <a:outerShdw blurRad="38100" dist="38100" dir="2700000" algn="tl">
                    <a:srgbClr val="C0C0C0"/>
                  </a:outerShdw>
                </a:effectLst>
                <a:latin typeface="" pitchFamily="18" charset="0"/>
              </a:rPr>
              <a:t>记录后移 </a:t>
            </a:r>
            <a:r>
              <a:rPr kumimoji="1" lang="en-US" altLang="zh-CN" sz="2400" b="1">
                <a:effectLst>
                  <a:outerShdw blurRad="38100" dist="38100" dir="2700000" algn="tl">
                    <a:srgbClr val="C0C0C0"/>
                  </a:outerShdw>
                </a:effectLst>
                <a:latin typeface="" pitchFamily="18" charset="0"/>
              </a:rPr>
              <a:t>d</a:t>
            </a:r>
            <a:r>
              <a:rPr kumimoji="1" lang="zh-CN" altLang="en-US" sz="2400" b="1">
                <a:effectLst>
                  <a:outerShdw blurRad="38100" dist="38100" dir="2700000" algn="tl">
                    <a:srgbClr val="C0C0C0"/>
                  </a:outerShdw>
                </a:effectLst>
                <a:latin typeface="" pitchFamily="18" charset="0"/>
              </a:rPr>
              <a:t>个位置</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r[j+d]=temp</a:t>
            </a:r>
            <a:r>
              <a:rPr kumimoji="1" lang="zh-CN" altLang="en-US" sz="2400" b="1">
                <a:effectLst>
                  <a:outerShdw blurRad="38100" dist="38100" dir="2700000" algn="tl">
                    <a:srgbClr val="C0C0C0"/>
                  </a:outerShdw>
                </a:effectLst>
                <a:latin typeface="" pitchFamily="18" charset="0"/>
              </a:rPr>
              <a:t>；</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a:t>
            </a:r>
          </a:p>
        </p:txBody>
      </p:sp>
      <p:sp>
        <p:nvSpPr>
          <p:cNvPr id="210947" name="Rectangle 3">
            <a:extLst>
              <a:ext uri="{FF2B5EF4-FFF2-40B4-BE49-F238E27FC236}">
                <a16:creationId xmlns:a16="http://schemas.microsoft.com/office/drawing/2014/main" id="{BA223B9D-5ED4-4442-A3BE-F483F379234C}"/>
              </a:ext>
            </a:extLst>
          </p:cNvPr>
          <p:cNvSpPr>
            <a:spLocks noChangeArrowheads="1"/>
          </p:cNvSpPr>
          <p:nvPr/>
        </p:nvSpPr>
        <p:spPr bwMode="auto">
          <a:xfrm>
            <a:off x="1403350" y="908050"/>
            <a:ext cx="655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4400" b="1">
                <a:solidFill>
                  <a:srgbClr val="FF3300"/>
                </a:solidFill>
                <a:effectLst>
                  <a:outerShdw blurRad="38100" dist="38100" dir="2700000" algn="tl">
                    <a:srgbClr val="C0C0C0"/>
                  </a:outerShdw>
                </a:effectLst>
              </a:rPr>
              <a:t>希尔排序算法描述</a:t>
            </a:r>
            <a:r>
              <a:rPr kumimoji="1" lang="en-US" altLang="zh-CN" sz="4400" b="1">
                <a:solidFill>
                  <a:srgbClr val="FF3300"/>
                </a:solidFill>
                <a:effectLst>
                  <a:outerShdw blurRad="38100" dist="38100" dir="2700000" algn="tl">
                    <a:srgbClr val="C0C0C0"/>
                  </a:outerShdw>
                </a:effectLst>
              </a:rPr>
              <a:t>:</a:t>
            </a:r>
            <a:r>
              <a:rPr kumimoji="1" lang="en-US" altLang="zh-CN" sz="4400"/>
              <a:t>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DB0EF51-EAE4-46B2-A736-E6F344EE9012}"/>
              </a:ext>
            </a:extLst>
          </p:cNvPr>
          <p:cNvSpPr>
            <a:spLocks noGrp="1"/>
          </p:cNvSpPr>
          <p:nvPr>
            <p:ph type="sldNum" sz="quarter" idx="12"/>
          </p:nvPr>
        </p:nvSpPr>
        <p:spPr/>
        <p:txBody>
          <a:bodyPr/>
          <a:lstStyle/>
          <a:p>
            <a:fld id="{D52CDEC8-2FA2-461E-BB94-09145CA21BC9}" type="slidenum">
              <a:rPr lang="en-US" altLang="zh-CN"/>
              <a:pPr/>
              <a:t>28</a:t>
            </a:fld>
            <a:endParaRPr lang="en-US" altLang="zh-CN"/>
          </a:p>
        </p:txBody>
      </p:sp>
      <p:sp>
        <p:nvSpPr>
          <p:cNvPr id="235522" name="Rectangle 2">
            <a:extLst>
              <a:ext uri="{FF2B5EF4-FFF2-40B4-BE49-F238E27FC236}">
                <a16:creationId xmlns:a16="http://schemas.microsoft.com/office/drawing/2014/main" id="{5DD27A40-7984-4007-89B0-2FFB892BCF12}"/>
              </a:ext>
            </a:extLst>
          </p:cNvPr>
          <p:cNvSpPr>
            <a:spLocks noGrp="1" noChangeArrowheads="1"/>
          </p:cNvSpPr>
          <p:nvPr>
            <p:ph type="title"/>
          </p:nvPr>
        </p:nvSpPr>
        <p:spPr/>
        <p:txBody>
          <a:bodyPr/>
          <a:lstStyle/>
          <a:p>
            <a:r>
              <a:rPr kumimoji="1" lang="zh-CN" altLang="en-US" b="1">
                <a:solidFill>
                  <a:srgbClr val="0000FF"/>
                </a:solidFill>
              </a:rPr>
              <a:t>为什么</a:t>
            </a:r>
            <a:r>
              <a:rPr kumimoji="1" lang="en-US" altLang="zh-CN" b="1">
                <a:solidFill>
                  <a:srgbClr val="0000FF"/>
                </a:solidFill>
              </a:rPr>
              <a:t>shell</a:t>
            </a:r>
            <a:r>
              <a:rPr kumimoji="1" lang="zh-CN" altLang="en-US" b="1">
                <a:solidFill>
                  <a:srgbClr val="0000FF"/>
                </a:solidFill>
              </a:rPr>
              <a:t>排序的时间性能优于直接插入排序呢？</a:t>
            </a:r>
          </a:p>
        </p:txBody>
      </p:sp>
      <p:sp>
        <p:nvSpPr>
          <p:cNvPr id="235523" name="Rectangle 3">
            <a:extLst>
              <a:ext uri="{FF2B5EF4-FFF2-40B4-BE49-F238E27FC236}">
                <a16:creationId xmlns:a16="http://schemas.microsoft.com/office/drawing/2014/main" id="{C49F0131-B4E2-475A-99CB-55F36FBE4B94}"/>
              </a:ext>
            </a:extLst>
          </p:cNvPr>
          <p:cNvSpPr>
            <a:spLocks noGrp="1" noChangeArrowheads="1"/>
          </p:cNvSpPr>
          <p:nvPr>
            <p:ph type="body" idx="1"/>
          </p:nvPr>
        </p:nvSpPr>
        <p:spPr>
          <a:xfrm>
            <a:off x="611188" y="2017713"/>
            <a:ext cx="8343900" cy="4114800"/>
          </a:xfrm>
        </p:spPr>
        <p:txBody>
          <a:bodyPr/>
          <a:lstStyle/>
          <a:p>
            <a:pPr>
              <a:lnSpc>
                <a:spcPct val="80000"/>
              </a:lnSpc>
            </a:pPr>
            <a:r>
              <a:rPr kumimoji="1" lang="zh-CN" altLang="en-US" sz="2800" b="1">
                <a:solidFill>
                  <a:srgbClr val="0000FF"/>
                </a:solidFill>
              </a:rPr>
              <a:t>因为直接插入排序在初态为正序时所需时间最少，实际上，初态为基本有序时直接插入排序所需的比较和移动次数均较少。另一方面，当</a:t>
            </a:r>
            <a:r>
              <a:rPr kumimoji="1" lang="en-US" altLang="zh-CN" sz="2800" b="1">
                <a:solidFill>
                  <a:srgbClr val="0000FF"/>
                </a:solidFill>
              </a:rPr>
              <a:t>n</a:t>
            </a:r>
            <a:r>
              <a:rPr kumimoji="1" lang="zh-CN" altLang="en-US" sz="2800" b="1">
                <a:solidFill>
                  <a:srgbClr val="0000FF"/>
                </a:solidFill>
              </a:rPr>
              <a:t>值较小时，</a:t>
            </a:r>
            <a:r>
              <a:rPr kumimoji="1" lang="en-US" altLang="zh-CN" sz="2800" b="1">
                <a:solidFill>
                  <a:srgbClr val="0000FF"/>
                </a:solidFill>
              </a:rPr>
              <a:t>n</a:t>
            </a:r>
            <a:r>
              <a:rPr kumimoji="1" lang="zh-CN" altLang="en-US" sz="2800" b="1">
                <a:solidFill>
                  <a:srgbClr val="0000FF"/>
                </a:solidFill>
              </a:rPr>
              <a:t>和</a:t>
            </a:r>
            <a:r>
              <a:rPr kumimoji="1" lang="en-US" altLang="zh-CN" sz="2800" b="1">
                <a:solidFill>
                  <a:srgbClr val="0000FF"/>
                </a:solidFill>
              </a:rPr>
              <a:t>n2</a:t>
            </a:r>
            <a:r>
              <a:rPr kumimoji="1" lang="zh-CN" altLang="en-US" sz="2800" b="1">
                <a:solidFill>
                  <a:srgbClr val="0000FF"/>
                </a:solidFill>
              </a:rPr>
              <a:t>的差别也较小，即直接插入排序的最好时间复杂度</a:t>
            </a:r>
            <a:r>
              <a:rPr kumimoji="1" lang="en-US" altLang="zh-CN" sz="2800" b="1">
                <a:solidFill>
                  <a:srgbClr val="0000FF"/>
                </a:solidFill>
              </a:rPr>
              <a:t>O(n)</a:t>
            </a:r>
            <a:r>
              <a:rPr kumimoji="1" lang="zh-CN" altLang="en-US" sz="2800" b="1">
                <a:solidFill>
                  <a:srgbClr val="0000FF"/>
                </a:solidFill>
              </a:rPr>
              <a:t>和最坏时间复杂度</a:t>
            </a:r>
            <a:r>
              <a:rPr kumimoji="1" lang="en-US" altLang="zh-CN" sz="2800" b="1">
                <a:solidFill>
                  <a:srgbClr val="0000FF"/>
                </a:solidFill>
              </a:rPr>
              <a:t>O(n2)</a:t>
            </a:r>
            <a:r>
              <a:rPr kumimoji="1" lang="zh-CN" altLang="en-US" sz="2800" b="1">
                <a:solidFill>
                  <a:srgbClr val="0000FF"/>
                </a:solidFill>
              </a:rPr>
              <a:t>差别不大。在</a:t>
            </a:r>
            <a:r>
              <a:rPr kumimoji="1" lang="en-US" altLang="zh-CN" sz="2800" b="1">
                <a:solidFill>
                  <a:srgbClr val="0000FF"/>
                </a:solidFill>
              </a:rPr>
              <a:t>shell</a:t>
            </a:r>
            <a:r>
              <a:rPr kumimoji="1" lang="zh-CN" altLang="en-US" sz="2800" b="1">
                <a:solidFill>
                  <a:srgbClr val="0000FF"/>
                </a:solidFill>
              </a:rPr>
              <a:t>排序开始时增量较大，分组较多，每组的记录数目少，故各组内直接插入较快，后来增量逐渐缩小，分组数逐渐减少，而各组的记录数目逐渐增多，但组内元素已经过多次排序，数组已经比较接近有序状态，所以新的一趟排序过程也较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2D23727-D483-4300-A179-C623BE6BC2D9}"/>
              </a:ext>
            </a:extLst>
          </p:cNvPr>
          <p:cNvSpPr>
            <a:spLocks noGrp="1"/>
          </p:cNvSpPr>
          <p:nvPr>
            <p:ph type="sldNum" sz="quarter" idx="12"/>
          </p:nvPr>
        </p:nvSpPr>
        <p:spPr/>
        <p:txBody>
          <a:bodyPr/>
          <a:lstStyle/>
          <a:p>
            <a:fld id="{C19E75FC-5E4C-4EF1-8D77-D47335E3698B}" type="slidenum">
              <a:rPr lang="en-US" altLang="zh-CN"/>
              <a:pPr/>
              <a:t>29</a:t>
            </a:fld>
            <a:endParaRPr lang="en-US" altLang="zh-CN"/>
          </a:p>
        </p:txBody>
      </p:sp>
      <p:sp>
        <p:nvSpPr>
          <p:cNvPr id="236546" name="Rectangle 2">
            <a:extLst>
              <a:ext uri="{FF2B5EF4-FFF2-40B4-BE49-F238E27FC236}">
                <a16:creationId xmlns:a16="http://schemas.microsoft.com/office/drawing/2014/main" id="{802FBEBF-B869-4F81-A0BC-02E63C4F1D7E}"/>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希尔排序的时间复杂度</a:t>
            </a:r>
          </a:p>
        </p:txBody>
      </p:sp>
      <p:sp>
        <p:nvSpPr>
          <p:cNvPr id="236547" name="Rectangle 3">
            <a:extLst>
              <a:ext uri="{FF2B5EF4-FFF2-40B4-BE49-F238E27FC236}">
                <a16:creationId xmlns:a16="http://schemas.microsoft.com/office/drawing/2014/main" id="{B7EB5878-06BA-4041-98C5-2DD3D925012B}"/>
              </a:ext>
            </a:extLst>
          </p:cNvPr>
          <p:cNvSpPr>
            <a:spLocks noGrp="1" noChangeArrowheads="1"/>
          </p:cNvSpPr>
          <p:nvPr>
            <p:ph type="body" idx="1"/>
          </p:nvPr>
        </p:nvSpPr>
        <p:spPr>
          <a:xfrm>
            <a:off x="468313" y="1916113"/>
            <a:ext cx="7772400"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对希尔排序算法的时间性能的分析是一个复杂的问题，因为它是所取增量的函数。在特定情况下可以估算关键字的比较和对象移动次数，但是考虑到与增量之间的依赖关系，并要给出完整的数学分析，目前还做不到。</a:t>
            </a:r>
          </a:p>
          <a:p>
            <a:pPr>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Knuth</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的统计结论是，平均比较次数和对象平均移动次数在</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1.25</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1.6n</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1.25</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之间。</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299CF23-7252-4A50-969B-E0B76C0351B8}"/>
              </a:ext>
            </a:extLst>
          </p:cNvPr>
          <p:cNvSpPr>
            <a:spLocks noGrp="1"/>
          </p:cNvSpPr>
          <p:nvPr>
            <p:ph type="sldNum" sz="quarter" idx="12"/>
          </p:nvPr>
        </p:nvSpPr>
        <p:spPr/>
        <p:txBody>
          <a:bodyPr/>
          <a:lstStyle/>
          <a:p>
            <a:fld id="{DA61D98A-03AC-42D4-8415-09FFE9800D66}" type="slidenum">
              <a:rPr lang="en-US" altLang="zh-CN"/>
              <a:pPr/>
              <a:t>3</a:t>
            </a:fld>
            <a:endParaRPr lang="en-US" altLang="zh-CN"/>
          </a:p>
        </p:txBody>
      </p:sp>
      <p:sp>
        <p:nvSpPr>
          <p:cNvPr id="225282" name="Rectangle 2">
            <a:extLst>
              <a:ext uri="{FF2B5EF4-FFF2-40B4-BE49-F238E27FC236}">
                <a16:creationId xmlns:a16="http://schemas.microsoft.com/office/drawing/2014/main" id="{9A27A547-24C0-4C4E-8CC4-640574388BF6}"/>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2.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排序的几个基本概念</a:t>
            </a:r>
          </a:p>
        </p:txBody>
      </p:sp>
      <p:sp>
        <p:nvSpPr>
          <p:cNvPr id="225283" name="Rectangle 3">
            <a:extLst>
              <a:ext uri="{FF2B5EF4-FFF2-40B4-BE49-F238E27FC236}">
                <a16:creationId xmlns:a16="http://schemas.microsoft.com/office/drawing/2014/main" id="{ABD43E1C-9DF0-4A5E-ACB1-F11C3C78781A}"/>
              </a:ext>
            </a:extLst>
          </p:cNvPr>
          <p:cNvSpPr>
            <a:spLocks noGrp="1" noChangeArrowheads="1"/>
          </p:cNvSpPr>
          <p:nvPr>
            <p:ph type="body" idx="1"/>
          </p:nvPr>
        </p:nvSpPr>
        <p:spPr>
          <a:xfrm>
            <a:off x="468313" y="1916113"/>
            <a:ext cx="8486775" cy="4216400"/>
          </a:xfrm>
        </p:spPr>
        <p:txBody>
          <a:bodyPr/>
          <a:lstStyle/>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内排序与外排序  区分标准：排序过程是否全部在</a:t>
            </a:r>
            <a:r>
              <a:rPr lang="zh-CN" altLang="en-US" sz="28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内存</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进行。</a:t>
            </a:r>
          </a:p>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排序算法的评价标准</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稳定性，时间复杂性，空间复杂性</a:t>
            </a:r>
          </a:p>
          <a:p>
            <a:pPr>
              <a:lnSpc>
                <a:spcPct val="90000"/>
              </a:lnSpc>
              <a:spcBef>
                <a:spcPct val="0"/>
              </a:spcBef>
              <a:buClr>
                <a:srgbClr val="FF3300"/>
              </a:buClr>
              <a:buFont typeface="Wingdings" panose="05000000000000000000" pitchFamily="2" charset="2"/>
              <a:buNone/>
            </a:pPr>
            <a:endPar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lnSpc>
                <a:spcPct val="90000"/>
              </a:lnSpc>
              <a:spcBef>
                <a:spcPct val="0"/>
              </a:spcBef>
              <a:buClr>
                <a:srgbClr val="FF3300"/>
              </a:buClr>
              <a:buFont typeface="Wingdings" panose="05000000000000000000" pitchFamily="2" charset="2"/>
              <a:buNone/>
            </a:pPr>
            <a:r>
              <a:rPr lang="zh-CN" altLang="en-US" sz="2800" b="1">
                <a:effectLst>
                  <a:outerShdw blurRad="38100" dist="38100" dir="2700000" algn="tl">
                    <a:srgbClr val="C0C0C0"/>
                  </a:outerShdw>
                </a:effectLst>
              </a:rPr>
              <a:t>         </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假设在待排序列中存在多个具有相同关键字的记录，设</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ki=kj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，若排序前</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ri</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排在</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的前面，排序后</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ri</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仍在</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的前面，则称这种排序方法是稳定的，否则称这种排序方法是不稳定的。</a:t>
            </a:r>
            <a:r>
              <a:rPr lang="zh-CN" altLang="en-US" sz="280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C524F95-023D-48C8-82FB-393FC7D4A165}"/>
              </a:ext>
            </a:extLst>
          </p:cNvPr>
          <p:cNvSpPr>
            <a:spLocks noGrp="1"/>
          </p:cNvSpPr>
          <p:nvPr>
            <p:ph type="sldNum" sz="quarter" idx="12"/>
          </p:nvPr>
        </p:nvSpPr>
        <p:spPr/>
        <p:txBody>
          <a:bodyPr/>
          <a:lstStyle/>
          <a:p>
            <a:fld id="{61CE026C-89BF-4B38-8C8C-ED41B46F5FEE}" type="slidenum">
              <a:rPr lang="en-US" altLang="zh-CN"/>
              <a:pPr/>
              <a:t>30</a:t>
            </a:fld>
            <a:endParaRPr lang="en-US" altLang="zh-CN"/>
          </a:p>
        </p:txBody>
      </p:sp>
      <p:sp>
        <p:nvSpPr>
          <p:cNvPr id="237570" name="Rectangle 2">
            <a:extLst>
              <a:ext uri="{FF2B5EF4-FFF2-40B4-BE49-F238E27FC236}">
                <a16:creationId xmlns:a16="http://schemas.microsoft.com/office/drawing/2014/main" id="{08CA4939-AC0C-4EDA-8408-2F487D1EBC9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希尔排序的稳定性：</a:t>
            </a:r>
          </a:p>
        </p:txBody>
      </p:sp>
      <p:sp>
        <p:nvSpPr>
          <p:cNvPr id="237571" name="Rectangle 3">
            <a:extLst>
              <a:ext uri="{FF2B5EF4-FFF2-40B4-BE49-F238E27FC236}">
                <a16:creationId xmlns:a16="http://schemas.microsoft.com/office/drawing/2014/main" id="{C0339CFB-87D1-408C-96AA-F0A1F30042E0}"/>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希尔排序是一种</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不稳定</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如序列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3,   2,   2*,  5</a:t>
            </a:r>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5131B4A-6C81-44CF-BFB2-44D7215D5B1F}"/>
              </a:ext>
            </a:extLst>
          </p:cNvPr>
          <p:cNvSpPr>
            <a:spLocks noGrp="1"/>
          </p:cNvSpPr>
          <p:nvPr>
            <p:ph type="sldNum" sz="quarter" idx="12"/>
          </p:nvPr>
        </p:nvSpPr>
        <p:spPr/>
        <p:txBody>
          <a:bodyPr/>
          <a:lstStyle/>
          <a:p>
            <a:fld id="{E5FD8C3A-5B57-418B-B19D-DCF99CE6F833}" type="slidenum">
              <a:rPr lang="en-US" altLang="zh-CN"/>
              <a:pPr/>
              <a:t>31</a:t>
            </a:fld>
            <a:endParaRPr lang="en-US" altLang="zh-CN"/>
          </a:p>
        </p:txBody>
      </p:sp>
      <p:sp>
        <p:nvSpPr>
          <p:cNvPr id="238594" name="Rectangle 2">
            <a:extLst>
              <a:ext uri="{FF2B5EF4-FFF2-40B4-BE49-F238E27FC236}">
                <a16:creationId xmlns:a16="http://schemas.microsoft.com/office/drawing/2014/main" id="{7685B003-72FE-438E-8F53-728019846482}"/>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10.6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a:t>
            </a:r>
          </a:p>
        </p:txBody>
      </p:sp>
      <p:sp>
        <p:nvSpPr>
          <p:cNvPr id="238595" name="Rectangle 3">
            <a:extLst>
              <a:ext uri="{FF2B5EF4-FFF2-40B4-BE49-F238E27FC236}">
                <a16:creationId xmlns:a16="http://schemas.microsoft.com/office/drawing/2014/main" id="{4EF7A5B9-6C67-4840-B39A-B038AD1683DD}"/>
              </a:ext>
            </a:extLst>
          </p:cNvPr>
          <p:cNvSpPr>
            <a:spLocks noGrp="1" noChangeArrowheads="1"/>
          </p:cNvSpPr>
          <p:nvPr>
            <p:ph type="body" idx="1"/>
          </p:nvPr>
        </p:nvSpPr>
        <p:spPr>
          <a:xfrm>
            <a:off x="539750" y="2017713"/>
            <a:ext cx="8415338" cy="4114800"/>
          </a:xfrm>
        </p:spPr>
        <p:txBody>
          <a:bodyPr/>
          <a:lstStyle/>
          <a:p>
            <a:pPr>
              <a:lnSpc>
                <a:spcPct val="80000"/>
              </a:lnSpc>
              <a:spcBef>
                <a:spcPct val="0"/>
              </a:spcBef>
              <a:buClr>
                <a:srgbClr val="FF3300"/>
              </a:buClr>
              <a:buFont typeface="Wingdings" panose="05000000000000000000" pitchFamily="2" charset="2"/>
              <a:buChar char="§"/>
            </a:pP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1962</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年，伦敦</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Elliot Brothers Ltd</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公司的</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Tony Hoare</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发明了快速排序（</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Quick Sort</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）方法。实际上快速排序名副其实，它几乎是最快的排序算法，被评为</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20</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世纪十大算法之一。</a:t>
            </a:r>
          </a:p>
          <a:p>
            <a:pPr>
              <a:lnSpc>
                <a:spcPct val="80000"/>
              </a:lnSpc>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p>
          <a:p>
            <a:pPr>
              <a:lnSpc>
                <a:spcPct val="8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取待排序列中</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某个元素</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的值作为基准值，将待排序列</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划分</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为两个部分，左边部分的所有元素都小于等于这个基准值，而右边部分的所有元素都大于等于这个基准值。</a:t>
            </a:r>
          </a:p>
          <a:p>
            <a:pPr>
              <a:lnSpc>
                <a:spcPct val="8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然后</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对左右两个子表用同样的方法</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递归</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进行划分</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8E9F96FB-F889-42D6-8631-9ADDF6AD0057}"/>
              </a:ext>
            </a:extLst>
          </p:cNvPr>
          <p:cNvSpPr>
            <a:spLocks noGrp="1" noChangeArrowheads="1"/>
          </p:cNvSpPr>
          <p:nvPr>
            <p:ph type="title"/>
          </p:nvPr>
        </p:nvSpPr>
        <p:spPr>
          <a:xfrm>
            <a:off x="228600" y="228600"/>
            <a:ext cx="7010400" cy="533400"/>
          </a:xfrm>
        </p:spPr>
        <p:txBody>
          <a:bodyPr/>
          <a:lstStyle/>
          <a:p>
            <a:pPr algn="just"/>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快速排序示例</a:t>
            </a:r>
            <a:r>
              <a:rPr lang="en-US" altLang="zh-CN"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第一趟划分</a:t>
            </a:r>
            <a:r>
              <a:rPr lang="en-US" altLang="zh-CN"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p:txBody>
      </p:sp>
      <p:sp>
        <p:nvSpPr>
          <p:cNvPr id="195589" name="Text Box 5">
            <a:extLst>
              <a:ext uri="{FF2B5EF4-FFF2-40B4-BE49-F238E27FC236}">
                <a16:creationId xmlns:a16="http://schemas.microsoft.com/office/drawing/2014/main" id="{5B5C8CF5-E8AE-44A8-AAE1-455FD722ACD0}"/>
              </a:ext>
            </a:extLst>
          </p:cNvPr>
          <p:cNvSpPr txBox="1">
            <a:spLocks noChangeArrowheads="1"/>
          </p:cNvSpPr>
          <p:nvPr/>
        </p:nvSpPr>
        <p:spPr bwMode="auto">
          <a:xfrm>
            <a:off x="1752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590" name="Text Box 6">
            <a:extLst>
              <a:ext uri="{FF2B5EF4-FFF2-40B4-BE49-F238E27FC236}">
                <a16:creationId xmlns:a16="http://schemas.microsoft.com/office/drawing/2014/main" id="{383FDE91-3DF5-49B9-BA28-58DE6756C967}"/>
              </a:ext>
            </a:extLst>
          </p:cNvPr>
          <p:cNvSpPr txBox="1">
            <a:spLocks noChangeArrowheads="1"/>
          </p:cNvSpPr>
          <p:nvPr/>
        </p:nvSpPr>
        <p:spPr bwMode="auto">
          <a:xfrm>
            <a:off x="2438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591" name="Text Box 7">
            <a:extLst>
              <a:ext uri="{FF2B5EF4-FFF2-40B4-BE49-F238E27FC236}">
                <a16:creationId xmlns:a16="http://schemas.microsoft.com/office/drawing/2014/main" id="{AC325F31-0D5C-44F4-8D96-C0DAAAF03BC9}"/>
              </a:ext>
            </a:extLst>
          </p:cNvPr>
          <p:cNvSpPr txBox="1">
            <a:spLocks noChangeArrowheads="1"/>
          </p:cNvSpPr>
          <p:nvPr/>
        </p:nvSpPr>
        <p:spPr bwMode="auto">
          <a:xfrm>
            <a:off x="3124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592" name="Text Box 8">
            <a:extLst>
              <a:ext uri="{FF2B5EF4-FFF2-40B4-BE49-F238E27FC236}">
                <a16:creationId xmlns:a16="http://schemas.microsoft.com/office/drawing/2014/main" id="{72FA9D57-C412-4DD3-99D3-E033848CA428}"/>
              </a:ext>
            </a:extLst>
          </p:cNvPr>
          <p:cNvSpPr txBox="1">
            <a:spLocks noChangeArrowheads="1"/>
          </p:cNvSpPr>
          <p:nvPr/>
        </p:nvSpPr>
        <p:spPr bwMode="auto">
          <a:xfrm>
            <a:off x="38100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593" name="Text Box 9">
            <a:extLst>
              <a:ext uri="{FF2B5EF4-FFF2-40B4-BE49-F238E27FC236}">
                <a16:creationId xmlns:a16="http://schemas.microsoft.com/office/drawing/2014/main" id="{1F21F4CC-0D3A-467A-915F-6459BBF1F157}"/>
              </a:ext>
            </a:extLst>
          </p:cNvPr>
          <p:cNvSpPr txBox="1">
            <a:spLocks noChangeArrowheads="1"/>
          </p:cNvSpPr>
          <p:nvPr/>
        </p:nvSpPr>
        <p:spPr bwMode="auto">
          <a:xfrm>
            <a:off x="44958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594" name="Text Box 10">
            <a:extLst>
              <a:ext uri="{FF2B5EF4-FFF2-40B4-BE49-F238E27FC236}">
                <a16:creationId xmlns:a16="http://schemas.microsoft.com/office/drawing/2014/main" id="{A096D8D9-FF0F-42C8-90E6-06991502B874}"/>
              </a:ext>
            </a:extLst>
          </p:cNvPr>
          <p:cNvSpPr txBox="1">
            <a:spLocks noChangeArrowheads="1"/>
          </p:cNvSpPr>
          <p:nvPr/>
        </p:nvSpPr>
        <p:spPr bwMode="auto">
          <a:xfrm>
            <a:off x="5181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595" name="Text Box 11">
            <a:extLst>
              <a:ext uri="{FF2B5EF4-FFF2-40B4-BE49-F238E27FC236}">
                <a16:creationId xmlns:a16="http://schemas.microsoft.com/office/drawing/2014/main" id="{9AC2F018-895A-41E8-86D1-4A50347186B1}"/>
              </a:ext>
            </a:extLst>
          </p:cNvPr>
          <p:cNvSpPr txBox="1">
            <a:spLocks noChangeArrowheads="1"/>
          </p:cNvSpPr>
          <p:nvPr/>
        </p:nvSpPr>
        <p:spPr bwMode="auto">
          <a:xfrm>
            <a:off x="5867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596" name="Text Box 12">
            <a:extLst>
              <a:ext uri="{FF2B5EF4-FFF2-40B4-BE49-F238E27FC236}">
                <a16:creationId xmlns:a16="http://schemas.microsoft.com/office/drawing/2014/main" id="{697721E0-1964-4845-BB02-A9D9F358A93F}"/>
              </a:ext>
            </a:extLst>
          </p:cNvPr>
          <p:cNvSpPr txBox="1">
            <a:spLocks noChangeArrowheads="1"/>
          </p:cNvSpPr>
          <p:nvPr/>
        </p:nvSpPr>
        <p:spPr bwMode="auto">
          <a:xfrm>
            <a:off x="6553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598" name="AutoShape 14">
            <a:extLst>
              <a:ext uri="{FF2B5EF4-FFF2-40B4-BE49-F238E27FC236}">
                <a16:creationId xmlns:a16="http://schemas.microsoft.com/office/drawing/2014/main" id="{22854B07-1ED1-4F76-A00A-1709C5755793}"/>
              </a:ext>
            </a:extLst>
          </p:cNvPr>
          <p:cNvSpPr>
            <a:spLocks noChangeArrowheads="1"/>
          </p:cNvSpPr>
          <p:nvPr/>
        </p:nvSpPr>
        <p:spPr bwMode="auto">
          <a:xfrm>
            <a:off x="1981200" y="13716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599" name="AutoShape 15">
            <a:extLst>
              <a:ext uri="{FF2B5EF4-FFF2-40B4-BE49-F238E27FC236}">
                <a16:creationId xmlns:a16="http://schemas.microsoft.com/office/drawing/2014/main" id="{673F2A62-F51E-4E54-A1EB-2DE42F0B2C0F}"/>
              </a:ext>
            </a:extLst>
          </p:cNvPr>
          <p:cNvSpPr>
            <a:spLocks noChangeArrowheads="1"/>
          </p:cNvSpPr>
          <p:nvPr/>
        </p:nvSpPr>
        <p:spPr bwMode="auto">
          <a:xfrm>
            <a:off x="6781800" y="13716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00" name="Text Box 16">
            <a:extLst>
              <a:ext uri="{FF2B5EF4-FFF2-40B4-BE49-F238E27FC236}">
                <a16:creationId xmlns:a16="http://schemas.microsoft.com/office/drawing/2014/main" id="{C17A16B1-B27D-4CAA-A54A-8877EBF1ABC5}"/>
              </a:ext>
            </a:extLst>
          </p:cNvPr>
          <p:cNvSpPr txBox="1">
            <a:spLocks noChangeArrowheads="1"/>
          </p:cNvSpPr>
          <p:nvPr/>
        </p:nvSpPr>
        <p:spPr bwMode="auto">
          <a:xfrm>
            <a:off x="1752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01" name="Text Box 17">
            <a:extLst>
              <a:ext uri="{FF2B5EF4-FFF2-40B4-BE49-F238E27FC236}">
                <a16:creationId xmlns:a16="http://schemas.microsoft.com/office/drawing/2014/main" id="{A92ED8A2-34A8-4939-B70D-3AA6CCD8CD6C}"/>
              </a:ext>
            </a:extLst>
          </p:cNvPr>
          <p:cNvSpPr txBox="1">
            <a:spLocks noChangeArrowheads="1"/>
          </p:cNvSpPr>
          <p:nvPr/>
        </p:nvSpPr>
        <p:spPr bwMode="auto">
          <a:xfrm>
            <a:off x="2438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02" name="Text Box 18">
            <a:extLst>
              <a:ext uri="{FF2B5EF4-FFF2-40B4-BE49-F238E27FC236}">
                <a16:creationId xmlns:a16="http://schemas.microsoft.com/office/drawing/2014/main" id="{EE8A7F21-4925-4E27-9492-C36B4E054058}"/>
              </a:ext>
            </a:extLst>
          </p:cNvPr>
          <p:cNvSpPr txBox="1">
            <a:spLocks noChangeArrowheads="1"/>
          </p:cNvSpPr>
          <p:nvPr/>
        </p:nvSpPr>
        <p:spPr bwMode="auto">
          <a:xfrm>
            <a:off x="3124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03" name="Text Box 19">
            <a:extLst>
              <a:ext uri="{FF2B5EF4-FFF2-40B4-BE49-F238E27FC236}">
                <a16:creationId xmlns:a16="http://schemas.microsoft.com/office/drawing/2014/main" id="{D341D5C4-DE9F-4C74-A016-6622194FFCD1}"/>
              </a:ext>
            </a:extLst>
          </p:cNvPr>
          <p:cNvSpPr txBox="1">
            <a:spLocks noChangeArrowheads="1"/>
          </p:cNvSpPr>
          <p:nvPr/>
        </p:nvSpPr>
        <p:spPr bwMode="auto">
          <a:xfrm>
            <a:off x="38100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04" name="Text Box 20">
            <a:extLst>
              <a:ext uri="{FF2B5EF4-FFF2-40B4-BE49-F238E27FC236}">
                <a16:creationId xmlns:a16="http://schemas.microsoft.com/office/drawing/2014/main" id="{B18AC9AD-EA9E-4423-AE58-C4AE784D3EA4}"/>
              </a:ext>
            </a:extLst>
          </p:cNvPr>
          <p:cNvSpPr txBox="1">
            <a:spLocks noChangeArrowheads="1"/>
          </p:cNvSpPr>
          <p:nvPr/>
        </p:nvSpPr>
        <p:spPr bwMode="auto">
          <a:xfrm>
            <a:off x="44958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05" name="Text Box 21">
            <a:extLst>
              <a:ext uri="{FF2B5EF4-FFF2-40B4-BE49-F238E27FC236}">
                <a16:creationId xmlns:a16="http://schemas.microsoft.com/office/drawing/2014/main" id="{6B5D8CD4-C4D3-408B-9C97-6B4848F21EE7}"/>
              </a:ext>
            </a:extLst>
          </p:cNvPr>
          <p:cNvSpPr txBox="1">
            <a:spLocks noChangeArrowheads="1"/>
          </p:cNvSpPr>
          <p:nvPr/>
        </p:nvSpPr>
        <p:spPr bwMode="auto">
          <a:xfrm>
            <a:off x="5181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06" name="Text Box 22">
            <a:extLst>
              <a:ext uri="{FF2B5EF4-FFF2-40B4-BE49-F238E27FC236}">
                <a16:creationId xmlns:a16="http://schemas.microsoft.com/office/drawing/2014/main" id="{FE08BCE4-2495-4769-B915-D758E509B172}"/>
              </a:ext>
            </a:extLst>
          </p:cNvPr>
          <p:cNvSpPr txBox="1">
            <a:spLocks noChangeArrowheads="1"/>
          </p:cNvSpPr>
          <p:nvPr/>
        </p:nvSpPr>
        <p:spPr bwMode="auto">
          <a:xfrm>
            <a:off x="5867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07" name="Text Box 23">
            <a:extLst>
              <a:ext uri="{FF2B5EF4-FFF2-40B4-BE49-F238E27FC236}">
                <a16:creationId xmlns:a16="http://schemas.microsoft.com/office/drawing/2014/main" id="{2844C1C6-DDD5-4701-A4E7-ED9C7496D379}"/>
              </a:ext>
            </a:extLst>
          </p:cNvPr>
          <p:cNvSpPr txBox="1">
            <a:spLocks noChangeArrowheads="1"/>
          </p:cNvSpPr>
          <p:nvPr/>
        </p:nvSpPr>
        <p:spPr bwMode="auto">
          <a:xfrm>
            <a:off x="6553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08" name="AutoShape 24">
            <a:extLst>
              <a:ext uri="{FF2B5EF4-FFF2-40B4-BE49-F238E27FC236}">
                <a16:creationId xmlns:a16="http://schemas.microsoft.com/office/drawing/2014/main" id="{397527CA-1B14-409D-8804-19CB330FC7A5}"/>
              </a:ext>
            </a:extLst>
          </p:cNvPr>
          <p:cNvSpPr>
            <a:spLocks noChangeArrowheads="1"/>
          </p:cNvSpPr>
          <p:nvPr/>
        </p:nvSpPr>
        <p:spPr bwMode="auto">
          <a:xfrm>
            <a:off x="1981200" y="22098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09" name="AutoShape 25">
            <a:extLst>
              <a:ext uri="{FF2B5EF4-FFF2-40B4-BE49-F238E27FC236}">
                <a16:creationId xmlns:a16="http://schemas.microsoft.com/office/drawing/2014/main" id="{D8EBF2F1-5579-4312-B704-57AED3BB1D17}"/>
              </a:ext>
            </a:extLst>
          </p:cNvPr>
          <p:cNvSpPr>
            <a:spLocks noChangeArrowheads="1"/>
          </p:cNvSpPr>
          <p:nvPr/>
        </p:nvSpPr>
        <p:spPr bwMode="auto">
          <a:xfrm>
            <a:off x="6096000" y="22098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10" name="Text Box 26">
            <a:extLst>
              <a:ext uri="{FF2B5EF4-FFF2-40B4-BE49-F238E27FC236}">
                <a16:creationId xmlns:a16="http://schemas.microsoft.com/office/drawing/2014/main" id="{3EA8022B-95A8-4E91-BFBA-922315AE8293}"/>
              </a:ext>
            </a:extLst>
          </p:cNvPr>
          <p:cNvSpPr txBox="1">
            <a:spLocks noChangeArrowheads="1"/>
          </p:cNvSpPr>
          <p:nvPr/>
        </p:nvSpPr>
        <p:spPr bwMode="auto">
          <a:xfrm>
            <a:off x="1752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11" name="Text Box 27">
            <a:extLst>
              <a:ext uri="{FF2B5EF4-FFF2-40B4-BE49-F238E27FC236}">
                <a16:creationId xmlns:a16="http://schemas.microsoft.com/office/drawing/2014/main" id="{0971B5F1-6C0A-4D11-8FE2-DE62ED0C196E}"/>
              </a:ext>
            </a:extLst>
          </p:cNvPr>
          <p:cNvSpPr txBox="1">
            <a:spLocks noChangeArrowheads="1"/>
          </p:cNvSpPr>
          <p:nvPr/>
        </p:nvSpPr>
        <p:spPr bwMode="auto">
          <a:xfrm>
            <a:off x="2438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12" name="Text Box 28">
            <a:extLst>
              <a:ext uri="{FF2B5EF4-FFF2-40B4-BE49-F238E27FC236}">
                <a16:creationId xmlns:a16="http://schemas.microsoft.com/office/drawing/2014/main" id="{71FCD55F-E7D2-4103-8BF5-FFE37136C552}"/>
              </a:ext>
            </a:extLst>
          </p:cNvPr>
          <p:cNvSpPr txBox="1">
            <a:spLocks noChangeArrowheads="1"/>
          </p:cNvSpPr>
          <p:nvPr/>
        </p:nvSpPr>
        <p:spPr bwMode="auto">
          <a:xfrm>
            <a:off x="3124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13" name="Text Box 29">
            <a:extLst>
              <a:ext uri="{FF2B5EF4-FFF2-40B4-BE49-F238E27FC236}">
                <a16:creationId xmlns:a16="http://schemas.microsoft.com/office/drawing/2014/main" id="{D778B40F-7259-4EFF-A677-5F08D082C373}"/>
              </a:ext>
            </a:extLst>
          </p:cNvPr>
          <p:cNvSpPr txBox="1">
            <a:spLocks noChangeArrowheads="1"/>
          </p:cNvSpPr>
          <p:nvPr/>
        </p:nvSpPr>
        <p:spPr bwMode="auto">
          <a:xfrm>
            <a:off x="38100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14" name="Text Box 30">
            <a:extLst>
              <a:ext uri="{FF2B5EF4-FFF2-40B4-BE49-F238E27FC236}">
                <a16:creationId xmlns:a16="http://schemas.microsoft.com/office/drawing/2014/main" id="{0D69D2D4-0FEB-4894-88BA-91C2510A19B4}"/>
              </a:ext>
            </a:extLst>
          </p:cNvPr>
          <p:cNvSpPr txBox="1">
            <a:spLocks noChangeArrowheads="1"/>
          </p:cNvSpPr>
          <p:nvPr/>
        </p:nvSpPr>
        <p:spPr bwMode="auto">
          <a:xfrm>
            <a:off x="44958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15" name="Text Box 31">
            <a:extLst>
              <a:ext uri="{FF2B5EF4-FFF2-40B4-BE49-F238E27FC236}">
                <a16:creationId xmlns:a16="http://schemas.microsoft.com/office/drawing/2014/main" id="{DE72271F-0CE6-45DA-9252-5B31AF126FDC}"/>
              </a:ext>
            </a:extLst>
          </p:cNvPr>
          <p:cNvSpPr txBox="1">
            <a:spLocks noChangeArrowheads="1"/>
          </p:cNvSpPr>
          <p:nvPr/>
        </p:nvSpPr>
        <p:spPr bwMode="auto">
          <a:xfrm>
            <a:off x="5181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16" name="Text Box 32">
            <a:extLst>
              <a:ext uri="{FF2B5EF4-FFF2-40B4-BE49-F238E27FC236}">
                <a16:creationId xmlns:a16="http://schemas.microsoft.com/office/drawing/2014/main" id="{4D3FACAB-5C11-4EF4-8E57-EFE25EC49BDF}"/>
              </a:ext>
            </a:extLst>
          </p:cNvPr>
          <p:cNvSpPr txBox="1">
            <a:spLocks noChangeArrowheads="1"/>
          </p:cNvSpPr>
          <p:nvPr/>
        </p:nvSpPr>
        <p:spPr bwMode="auto">
          <a:xfrm>
            <a:off x="5867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17" name="Text Box 33">
            <a:extLst>
              <a:ext uri="{FF2B5EF4-FFF2-40B4-BE49-F238E27FC236}">
                <a16:creationId xmlns:a16="http://schemas.microsoft.com/office/drawing/2014/main" id="{D651462A-1645-4362-8B41-467215D0DA5D}"/>
              </a:ext>
            </a:extLst>
          </p:cNvPr>
          <p:cNvSpPr txBox="1">
            <a:spLocks noChangeArrowheads="1"/>
          </p:cNvSpPr>
          <p:nvPr/>
        </p:nvSpPr>
        <p:spPr bwMode="auto">
          <a:xfrm>
            <a:off x="6553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18" name="AutoShape 34">
            <a:extLst>
              <a:ext uri="{FF2B5EF4-FFF2-40B4-BE49-F238E27FC236}">
                <a16:creationId xmlns:a16="http://schemas.microsoft.com/office/drawing/2014/main" id="{D38D1316-BC3D-45C5-88C8-BC6E90165F15}"/>
              </a:ext>
            </a:extLst>
          </p:cNvPr>
          <p:cNvSpPr>
            <a:spLocks noChangeArrowheads="1"/>
          </p:cNvSpPr>
          <p:nvPr/>
        </p:nvSpPr>
        <p:spPr bwMode="auto">
          <a:xfrm>
            <a:off x="3352800" y="30480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19" name="AutoShape 35">
            <a:extLst>
              <a:ext uri="{FF2B5EF4-FFF2-40B4-BE49-F238E27FC236}">
                <a16:creationId xmlns:a16="http://schemas.microsoft.com/office/drawing/2014/main" id="{DF4B5224-B38E-4149-AD79-108EDAF7FE11}"/>
              </a:ext>
            </a:extLst>
          </p:cNvPr>
          <p:cNvSpPr>
            <a:spLocks noChangeArrowheads="1"/>
          </p:cNvSpPr>
          <p:nvPr/>
        </p:nvSpPr>
        <p:spPr bwMode="auto">
          <a:xfrm>
            <a:off x="6096000" y="30480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20" name="Text Box 36">
            <a:extLst>
              <a:ext uri="{FF2B5EF4-FFF2-40B4-BE49-F238E27FC236}">
                <a16:creationId xmlns:a16="http://schemas.microsoft.com/office/drawing/2014/main" id="{0395FFCB-952D-4BD0-9E06-C004D685C4A9}"/>
              </a:ext>
            </a:extLst>
          </p:cNvPr>
          <p:cNvSpPr txBox="1">
            <a:spLocks noChangeArrowheads="1"/>
          </p:cNvSpPr>
          <p:nvPr/>
        </p:nvSpPr>
        <p:spPr bwMode="auto">
          <a:xfrm>
            <a:off x="1752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21" name="Text Box 37">
            <a:extLst>
              <a:ext uri="{FF2B5EF4-FFF2-40B4-BE49-F238E27FC236}">
                <a16:creationId xmlns:a16="http://schemas.microsoft.com/office/drawing/2014/main" id="{F26861B7-BAB6-4582-964E-F21C57A02A5A}"/>
              </a:ext>
            </a:extLst>
          </p:cNvPr>
          <p:cNvSpPr txBox="1">
            <a:spLocks noChangeArrowheads="1"/>
          </p:cNvSpPr>
          <p:nvPr/>
        </p:nvSpPr>
        <p:spPr bwMode="auto">
          <a:xfrm>
            <a:off x="2438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22" name="Text Box 38">
            <a:extLst>
              <a:ext uri="{FF2B5EF4-FFF2-40B4-BE49-F238E27FC236}">
                <a16:creationId xmlns:a16="http://schemas.microsoft.com/office/drawing/2014/main" id="{9FB6CE45-CCA8-4409-ABC9-D1407B1A4FC3}"/>
              </a:ext>
            </a:extLst>
          </p:cNvPr>
          <p:cNvSpPr txBox="1">
            <a:spLocks noChangeArrowheads="1"/>
          </p:cNvSpPr>
          <p:nvPr/>
        </p:nvSpPr>
        <p:spPr bwMode="auto">
          <a:xfrm>
            <a:off x="3124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23" name="Text Box 39">
            <a:extLst>
              <a:ext uri="{FF2B5EF4-FFF2-40B4-BE49-F238E27FC236}">
                <a16:creationId xmlns:a16="http://schemas.microsoft.com/office/drawing/2014/main" id="{B9A18A4B-7121-478E-9854-613FB9B3CBD6}"/>
              </a:ext>
            </a:extLst>
          </p:cNvPr>
          <p:cNvSpPr txBox="1">
            <a:spLocks noChangeArrowheads="1"/>
          </p:cNvSpPr>
          <p:nvPr/>
        </p:nvSpPr>
        <p:spPr bwMode="auto">
          <a:xfrm>
            <a:off x="38100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24" name="Text Box 40">
            <a:extLst>
              <a:ext uri="{FF2B5EF4-FFF2-40B4-BE49-F238E27FC236}">
                <a16:creationId xmlns:a16="http://schemas.microsoft.com/office/drawing/2014/main" id="{84405929-2346-44AA-B7EB-3C1EDFD11486}"/>
              </a:ext>
            </a:extLst>
          </p:cNvPr>
          <p:cNvSpPr txBox="1">
            <a:spLocks noChangeArrowheads="1"/>
          </p:cNvSpPr>
          <p:nvPr/>
        </p:nvSpPr>
        <p:spPr bwMode="auto">
          <a:xfrm>
            <a:off x="44958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25" name="Text Box 41">
            <a:extLst>
              <a:ext uri="{FF2B5EF4-FFF2-40B4-BE49-F238E27FC236}">
                <a16:creationId xmlns:a16="http://schemas.microsoft.com/office/drawing/2014/main" id="{CA3D68D0-2344-4D5A-8949-00E5C7765D92}"/>
              </a:ext>
            </a:extLst>
          </p:cNvPr>
          <p:cNvSpPr txBox="1">
            <a:spLocks noChangeArrowheads="1"/>
          </p:cNvSpPr>
          <p:nvPr/>
        </p:nvSpPr>
        <p:spPr bwMode="auto">
          <a:xfrm>
            <a:off x="5181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26" name="Text Box 42">
            <a:extLst>
              <a:ext uri="{FF2B5EF4-FFF2-40B4-BE49-F238E27FC236}">
                <a16:creationId xmlns:a16="http://schemas.microsoft.com/office/drawing/2014/main" id="{4E1716B2-6162-4D45-B28F-1F4EF49693F6}"/>
              </a:ext>
            </a:extLst>
          </p:cNvPr>
          <p:cNvSpPr txBox="1">
            <a:spLocks noChangeArrowheads="1"/>
          </p:cNvSpPr>
          <p:nvPr/>
        </p:nvSpPr>
        <p:spPr bwMode="auto">
          <a:xfrm>
            <a:off x="5867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27" name="Text Box 43">
            <a:extLst>
              <a:ext uri="{FF2B5EF4-FFF2-40B4-BE49-F238E27FC236}">
                <a16:creationId xmlns:a16="http://schemas.microsoft.com/office/drawing/2014/main" id="{9166937C-2F09-431C-8769-0D02398F7A31}"/>
              </a:ext>
            </a:extLst>
          </p:cNvPr>
          <p:cNvSpPr txBox="1">
            <a:spLocks noChangeArrowheads="1"/>
          </p:cNvSpPr>
          <p:nvPr/>
        </p:nvSpPr>
        <p:spPr bwMode="auto">
          <a:xfrm>
            <a:off x="6553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28" name="AutoShape 44">
            <a:extLst>
              <a:ext uri="{FF2B5EF4-FFF2-40B4-BE49-F238E27FC236}">
                <a16:creationId xmlns:a16="http://schemas.microsoft.com/office/drawing/2014/main" id="{90CB1F9C-07DC-4389-B098-3FC3725692BB}"/>
              </a:ext>
            </a:extLst>
          </p:cNvPr>
          <p:cNvSpPr>
            <a:spLocks noChangeArrowheads="1"/>
          </p:cNvSpPr>
          <p:nvPr/>
        </p:nvSpPr>
        <p:spPr bwMode="auto">
          <a:xfrm>
            <a:off x="3352800" y="38862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29" name="AutoShape 45">
            <a:extLst>
              <a:ext uri="{FF2B5EF4-FFF2-40B4-BE49-F238E27FC236}">
                <a16:creationId xmlns:a16="http://schemas.microsoft.com/office/drawing/2014/main" id="{E0A3468D-BD11-4E95-931E-C8889E2EBCF4}"/>
              </a:ext>
            </a:extLst>
          </p:cNvPr>
          <p:cNvSpPr>
            <a:spLocks noChangeArrowheads="1"/>
          </p:cNvSpPr>
          <p:nvPr/>
        </p:nvSpPr>
        <p:spPr bwMode="auto">
          <a:xfrm>
            <a:off x="5410200" y="38862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30" name="Text Box 46">
            <a:extLst>
              <a:ext uri="{FF2B5EF4-FFF2-40B4-BE49-F238E27FC236}">
                <a16:creationId xmlns:a16="http://schemas.microsoft.com/office/drawing/2014/main" id="{D3B8AE9F-1B5A-4E7D-99BA-0E35DAC6FCC5}"/>
              </a:ext>
            </a:extLst>
          </p:cNvPr>
          <p:cNvSpPr txBox="1">
            <a:spLocks noChangeArrowheads="1"/>
          </p:cNvSpPr>
          <p:nvPr/>
        </p:nvSpPr>
        <p:spPr bwMode="auto">
          <a:xfrm>
            <a:off x="1752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31" name="Text Box 47">
            <a:extLst>
              <a:ext uri="{FF2B5EF4-FFF2-40B4-BE49-F238E27FC236}">
                <a16:creationId xmlns:a16="http://schemas.microsoft.com/office/drawing/2014/main" id="{215C3AE7-5A2F-4569-BE1D-C4EC62A094FC}"/>
              </a:ext>
            </a:extLst>
          </p:cNvPr>
          <p:cNvSpPr txBox="1">
            <a:spLocks noChangeArrowheads="1"/>
          </p:cNvSpPr>
          <p:nvPr/>
        </p:nvSpPr>
        <p:spPr bwMode="auto">
          <a:xfrm>
            <a:off x="2438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32" name="Text Box 48">
            <a:extLst>
              <a:ext uri="{FF2B5EF4-FFF2-40B4-BE49-F238E27FC236}">
                <a16:creationId xmlns:a16="http://schemas.microsoft.com/office/drawing/2014/main" id="{62AF2952-4CC6-4F4E-BAB7-9AD5250BDA7F}"/>
              </a:ext>
            </a:extLst>
          </p:cNvPr>
          <p:cNvSpPr txBox="1">
            <a:spLocks noChangeArrowheads="1"/>
          </p:cNvSpPr>
          <p:nvPr/>
        </p:nvSpPr>
        <p:spPr bwMode="auto">
          <a:xfrm>
            <a:off x="3124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33" name="Text Box 49">
            <a:extLst>
              <a:ext uri="{FF2B5EF4-FFF2-40B4-BE49-F238E27FC236}">
                <a16:creationId xmlns:a16="http://schemas.microsoft.com/office/drawing/2014/main" id="{3536E9B6-0323-4075-8E36-1BD3A17251A7}"/>
              </a:ext>
            </a:extLst>
          </p:cNvPr>
          <p:cNvSpPr txBox="1">
            <a:spLocks noChangeArrowheads="1"/>
          </p:cNvSpPr>
          <p:nvPr/>
        </p:nvSpPr>
        <p:spPr bwMode="auto">
          <a:xfrm>
            <a:off x="38100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34" name="Text Box 50">
            <a:extLst>
              <a:ext uri="{FF2B5EF4-FFF2-40B4-BE49-F238E27FC236}">
                <a16:creationId xmlns:a16="http://schemas.microsoft.com/office/drawing/2014/main" id="{D1EA0AC7-88B2-40B9-BD36-7293D9081FDB}"/>
              </a:ext>
            </a:extLst>
          </p:cNvPr>
          <p:cNvSpPr txBox="1">
            <a:spLocks noChangeArrowheads="1"/>
          </p:cNvSpPr>
          <p:nvPr/>
        </p:nvSpPr>
        <p:spPr bwMode="auto">
          <a:xfrm>
            <a:off x="44958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35" name="Text Box 51">
            <a:extLst>
              <a:ext uri="{FF2B5EF4-FFF2-40B4-BE49-F238E27FC236}">
                <a16:creationId xmlns:a16="http://schemas.microsoft.com/office/drawing/2014/main" id="{70466192-9201-47FC-A8BF-9FDFFB09E11F}"/>
              </a:ext>
            </a:extLst>
          </p:cNvPr>
          <p:cNvSpPr txBox="1">
            <a:spLocks noChangeArrowheads="1"/>
          </p:cNvSpPr>
          <p:nvPr/>
        </p:nvSpPr>
        <p:spPr bwMode="auto">
          <a:xfrm>
            <a:off x="5181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36" name="Text Box 52">
            <a:extLst>
              <a:ext uri="{FF2B5EF4-FFF2-40B4-BE49-F238E27FC236}">
                <a16:creationId xmlns:a16="http://schemas.microsoft.com/office/drawing/2014/main" id="{DB8C0103-E6EA-43E5-8F10-66A26D036B44}"/>
              </a:ext>
            </a:extLst>
          </p:cNvPr>
          <p:cNvSpPr txBox="1">
            <a:spLocks noChangeArrowheads="1"/>
          </p:cNvSpPr>
          <p:nvPr/>
        </p:nvSpPr>
        <p:spPr bwMode="auto">
          <a:xfrm>
            <a:off x="5867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37" name="Text Box 53">
            <a:extLst>
              <a:ext uri="{FF2B5EF4-FFF2-40B4-BE49-F238E27FC236}">
                <a16:creationId xmlns:a16="http://schemas.microsoft.com/office/drawing/2014/main" id="{CCB2D2DB-E91D-45CF-97D2-F9251DAE19EC}"/>
              </a:ext>
            </a:extLst>
          </p:cNvPr>
          <p:cNvSpPr txBox="1">
            <a:spLocks noChangeArrowheads="1"/>
          </p:cNvSpPr>
          <p:nvPr/>
        </p:nvSpPr>
        <p:spPr bwMode="auto">
          <a:xfrm>
            <a:off x="6553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38" name="AutoShape 54">
            <a:extLst>
              <a:ext uri="{FF2B5EF4-FFF2-40B4-BE49-F238E27FC236}">
                <a16:creationId xmlns:a16="http://schemas.microsoft.com/office/drawing/2014/main" id="{F44DFBC1-FB5E-4E74-AADF-27F1C11F43E8}"/>
              </a:ext>
            </a:extLst>
          </p:cNvPr>
          <p:cNvSpPr>
            <a:spLocks noChangeArrowheads="1"/>
          </p:cNvSpPr>
          <p:nvPr/>
        </p:nvSpPr>
        <p:spPr bwMode="auto">
          <a:xfrm>
            <a:off x="4038600" y="47910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39" name="AutoShape 55">
            <a:extLst>
              <a:ext uri="{FF2B5EF4-FFF2-40B4-BE49-F238E27FC236}">
                <a16:creationId xmlns:a16="http://schemas.microsoft.com/office/drawing/2014/main" id="{6A10F4BF-E1E7-4DED-AADD-A195290337B2}"/>
              </a:ext>
            </a:extLst>
          </p:cNvPr>
          <p:cNvSpPr>
            <a:spLocks noChangeArrowheads="1"/>
          </p:cNvSpPr>
          <p:nvPr/>
        </p:nvSpPr>
        <p:spPr bwMode="auto">
          <a:xfrm>
            <a:off x="5410200" y="47910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40" name="Text Box 56">
            <a:extLst>
              <a:ext uri="{FF2B5EF4-FFF2-40B4-BE49-F238E27FC236}">
                <a16:creationId xmlns:a16="http://schemas.microsoft.com/office/drawing/2014/main" id="{57004842-B518-469B-92DD-505B973E8380}"/>
              </a:ext>
            </a:extLst>
          </p:cNvPr>
          <p:cNvSpPr txBox="1">
            <a:spLocks noChangeArrowheads="1"/>
          </p:cNvSpPr>
          <p:nvPr/>
        </p:nvSpPr>
        <p:spPr bwMode="auto">
          <a:xfrm>
            <a:off x="1752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41" name="Text Box 57">
            <a:extLst>
              <a:ext uri="{FF2B5EF4-FFF2-40B4-BE49-F238E27FC236}">
                <a16:creationId xmlns:a16="http://schemas.microsoft.com/office/drawing/2014/main" id="{BC9BBFE2-EEB6-40D7-9340-A8DE8A5EF2CB}"/>
              </a:ext>
            </a:extLst>
          </p:cNvPr>
          <p:cNvSpPr txBox="1">
            <a:spLocks noChangeArrowheads="1"/>
          </p:cNvSpPr>
          <p:nvPr/>
        </p:nvSpPr>
        <p:spPr bwMode="auto">
          <a:xfrm>
            <a:off x="2438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42" name="Text Box 58">
            <a:extLst>
              <a:ext uri="{FF2B5EF4-FFF2-40B4-BE49-F238E27FC236}">
                <a16:creationId xmlns:a16="http://schemas.microsoft.com/office/drawing/2014/main" id="{74ED2015-EFB0-4AAB-9717-AAB85F5A4A02}"/>
              </a:ext>
            </a:extLst>
          </p:cNvPr>
          <p:cNvSpPr txBox="1">
            <a:spLocks noChangeArrowheads="1"/>
          </p:cNvSpPr>
          <p:nvPr/>
        </p:nvSpPr>
        <p:spPr bwMode="auto">
          <a:xfrm>
            <a:off x="3124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43" name="Text Box 59">
            <a:extLst>
              <a:ext uri="{FF2B5EF4-FFF2-40B4-BE49-F238E27FC236}">
                <a16:creationId xmlns:a16="http://schemas.microsoft.com/office/drawing/2014/main" id="{53AC76CC-E080-4DD9-9B82-3CD2DCCA868E}"/>
              </a:ext>
            </a:extLst>
          </p:cNvPr>
          <p:cNvSpPr txBox="1">
            <a:spLocks noChangeArrowheads="1"/>
          </p:cNvSpPr>
          <p:nvPr/>
        </p:nvSpPr>
        <p:spPr bwMode="auto">
          <a:xfrm>
            <a:off x="38100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44" name="Text Box 60">
            <a:extLst>
              <a:ext uri="{FF2B5EF4-FFF2-40B4-BE49-F238E27FC236}">
                <a16:creationId xmlns:a16="http://schemas.microsoft.com/office/drawing/2014/main" id="{6A24B716-42D8-4D9F-B595-D4B65BA5762C}"/>
              </a:ext>
            </a:extLst>
          </p:cNvPr>
          <p:cNvSpPr txBox="1">
            <a:spLocks noChangeArrowheads="1"/>
          </p:cNvSpPr>
          <p:nvPr/>
        </p:nvSpPr>
        <p:spPr bwMode="auto">
          <a:xfrm>
            <a:off x="44958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45" name="Text Box 61">
            <a:extLst>
              <a:ext uri="{FF2B5EF4-FFF2-40B4-BE49-F238E27FC236}">
                <a16:creationId xmlns:a16="http://schemas.microsoft.com/office/drawing/2014/main" id="{E3F63F6F-C0F5-4008-A369-1B121505E855}"/>
              </a:ext>
            </a:extLst>
          </p:cNvPr>
          <p:cNvSpPr txBox="1">
            <a:spLocks noChangeArrowheads="1"/>
          </p:cNvSpPr>
          <p:nvPr/>
        </p:nvSpPr>
        <p:spPr bwMode="auto">
          <a:xfrm>
            <a:off x="5181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46" name="Text Box 62">
            <a:extLst>
              <a:ext uri="{FF2B5EF4-FFF2-40B4-BE49-F238E27FC236}">
                <a16:creationId xmlns:a16="http://schemas.microsoft.com/office/drawing/2014/main" id="{4B426FD1-7AD2-4B63-A97C-DD7FC09AE7AE}"/>
              </a:ext>
            </a:extLst>
          </p:cNvPr>
          <p:cNvSpPr txBox="1">
            <a:spLocks noChangeArrowheads="1"/>
          </p:cNvSpPr>
          <p:nvPr/>
        </p:nvSpPr>
        <p:spPr bwMode="auto">
          <a:xfrm>
            <a:off x="5867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47" name="Text Box 63">
            <a:extLst>
              <a:ext uri="{FF2B5EF4-FFF2-40B4-BE49-F238E27FC236}">
                <a16:creationId xmlns:a16="http://schemas.microsoft.com/office/drawing/2014/main" id="{FD6EE0EC-C2F5-4319-A4D4-3ACFA924113B}"/>
              </a:ext>
            </a:extLst>
          </p:cNvPr>
          <p:cNvSpPr txBox="1">
            <a:spLocks noChangeArrowheads="1"/>
          </p:cNvSpPr>
          <p:nvPr/>
        </p:nvSpPr>
        <p:spPr bwMode="auto">
          <a:xfrm>
            <a:off x="6553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48" name="AutoShape 64">
            <a:extLst>
              <a:ext uri="{FF2B5EF4-FFF2-40B4-BE49-F238E27FC236}">
                <a16:creationId xmlns:a16="http://schemas.microsoft.com/office/drawing/2014/main" id="{7D1D1182-AC16-4C8F-BF23-E3C31F60DBD7}"/>
              </a:ext>
            </a:extLst>
          </p:cNvPr>
          <p:cNvSpPr>
            <a:spLocks noChangeArrowheads="1"/>
          </p:cNvSpPr>
          <p:nvPr/>
        </p:nvSpPr>
        <p:spPr bwMode="auto">
          <a:xfrm>
            <a:off x="4038600" y="56292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49" name="AutoShape 65">
            <a:extLst>
              <a:ext uri="{FF2B5EF4-FFF2-40B4-BE49-F238E27FC236}">
                <a16:creationId xmlns:a16="http://schemas.microsoft.com/office/drawing/2014/main" id="{E016280E-2F5A-41FF-83E2-0BE809211B93}"/>
              </a:ext>
            </a:extLst>
          </p:cNvPr>
          <p:cNvSpPr>
            <a:spLocks noChangeArrowheads="1"/>
          </p:cNvSpPr>
          <p:nvPr/>
        </p:nvSpPr>
        <p:spPr bwMode="auto">
          <a:xfrm>
            <a:off x="4800600" y="56292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50" name="Text Box 66">
            <a:extLst>
              <a:ext uri="{FF2B5EF4-FFF2-40B4-BE49-F238E27FC236}">
                <a16:creationId xmlns:a16="http://schemas.microsoft.com/office/drawing/2014/main" id="{DFDA9406-FFCE-4E72-8635-E0B8F72DD623}"/>
              </a:ext>
            </a:extLst>
          </p:cNvPr>
          <p:cNvSpPr txBox="1">
            <a:spLocks noChangeArrowheads="1"/>
          </p:cNvSpPr>
          <p:nvPr/>
        </p:nvSpPr>
        <p:spPr bwMode="auto">
          <a:xfrm>
            <a:off x="1752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51" name="Text Box 67">
            <a:extLst>
              <a:ext uri="{FF2B5EF4-FFF2-40B4-BE49-F238E27FC236}">
                <a16:creationId xmlns:a16="http://schemas.microsoft.com/office/drawing/2014/main" id="{2221699E-AFA0-48CF-A190-14A7AC5D565E}"/>
              </a:ext>
            </a:extLst>
          </p:cNvPr>
          <p:cNvSpPr txBox="1">
            <a:spLocks noChangeArrowheads="1"/>
          </p:cNvSpPr>
          <p:nvPr/>
        </p:nvSpPr>
        <p:spPr bwMode="auto">
          <a:xfrm>
            <a:off x="2438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52" name="Text Box 68">
            <a:extLst>
              <a:ext uri="{FF2B5EF4-FFF2-40B4-BE49-F238E27FC236}">
                <a16:creationId xmlns:a16="http://schemas.microsoft.com/office/drawing/2014/main" id="{836115A9-EF61-4CAB-96A4-A228E8D0C040}"/>
              </a:ext>
            </a:extLst>
          </p:cNvPr>
          <p:cNvSpPr txBox="1">
            <a:spLocks noChangeArrowheads="1"/>
          </p:cNvSpPr>
          <p:nvPr/>
        </p:nvSpPr>
        <p:spPr bwMode="auto">
          <a:xfrm>
            <a:off x="3124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53" name="Text Box 69">
            <a:extLst>
              <a:ext uri="{FF2B5EF4-FFF2-40B4-BE49-F238E27FC236}">
                <a16:creationId xmlns:a16="http://schemas.microsoft.com/office/drawing/2014/main" id="{70800F2D-419A-4B69-89E4-3FBB65C5B1F7}"/>
              </a:ext>
            </a:extLst>
          </p:cNvPr>
          <p:cNvSpPr txBox="1">
            <a:spLocks noChangeArrowheads="1"/>
          </p:cNvSpPr>
          <p:nvPr/>
        </p:nvSpPr>
        <p:spPr bwMode="auto">
          <a:xfrm>
            <a:off x="38100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49 </a:t>
            </a:r>
          </a:p>
        </p:txBody>
      </p:sp>
      <p:sp>
        <p:nvSpPr>
          <p:cNvPr id="195654" name="Text Box 70">
            <a:extLst>
              <a:ext uri="{FF2B5EF4-FFF2-40B4-BE49-F238E27FC236}">
                <a16:creationId xmlns:a16="http://schemas.microsoft.com/office/drawing/2014/main" id="{5896162B-5237-44BA-A035-F3ED6984E401}"/>
              </a:ext>
            </a:extLst>
          </p:cNvPr>
          <p:cNvSpPr txBox="1">
            <a:spLocks noChangeArrowheads="1"/>
          </p:cNvSpPr>
          <p:nvPr/>
        </p:nvSpPr>
        <p:spPr bwMode="auto">
          <a:xfrm>
            <a:off x="44958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55" name="Text Box 71">
            <a:extLst>
              <a:ext uri="{FF2B5EF4-FFF2-40B4-BE49-F238E27FC236}">
                <a16:creationId xmlns:a16="http://schemas.microsoft.com/office/drawing/2014/main" id="{BCDE5588-E121-46A9-AF01-926234EFD4AA}"/>
              </a:ext>
            </a:extLst>
          </p:cNvPr>
          <p:cNvSpPr txBox="1">
            <a:spLocks noChangeArrowheads="1"/>
          </p:cNvSpPr>
          <p:nvPr/>
        </p:nvSpPr>
        <p:spPr bwMode="auto">
          <a:xfrm>
            <a:off x="5181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49 </a:t>
            </a:r>
          </a:p>
        </p:txBody>
      </p:sp>
      <p:sp>
        <p:nvSpPr>
          <p:cNvPr id="195656" name="Text Box 72">
            <a:extLst>
              <a:ext uri="{FF2B5EF4-FFF2-40B4-BE49-F238E27FC236}">
                <a16:creationId xmlns:a16="http://schemas.microsoft.com/office/drawing/2014/main" id="{A01AAC59-54A0-4644-A423-3A5432A200A0}"/>
              </a:ext>
            </a:extLst>
          </p:cNvPr>
          <p:cNvSpPr txBox="1">
            <a:spLocks noChangeArrowheads="1"/>
          </p:cNvSpPr>
          <p:nvPr/>
        </p:nvSpPr>
        <p:spPr bwMode="auto">
          <a:xfrm>
            <a:off x="5867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57" name="Text Box 73">
            <a:extLst>
              <a:ext uri="{FF2B5EF4-FFF2-40B4-BE49-F238E27FC236}">
                <a16:creationId xmlns:a16="http://schemas.microsoft.com/office/drawing/2014/main" id="{2B263D70-A534-4354-9424-A353F422F9A3}"/>
              </a:ext>
            </a:extLst>
          </p:cNvPr>
          <p:cNvSpPr txBox="1">
            <a:spLocks noChangeArrowheads="1"/>
          </p:cNvSpPr>
          <p:nvPr/>
        </p:nvSpPr>
        <p:spPr bwMode="auto">
          <a:xfrm>
            <a:off x="6553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58" name="AutoShape 74">
            <a:extLst>
              <a:ext uri="{FF2B5EF4-FFF2-40B4-BE49-F238E27FC236}">
                <a16:creationId xmlns:a16="http://schemas.microsoft.com/office/drawing/2014/main" id="{1C003839-8084-473C-838D-18C043A268FE}"/>
              </a:ext>
            </a:extLst>
          </p:cNvPr>
          <p:cNvSpPr>
            <a:spLocks noChangeArrowheads="1"/>
          </p:cNvSpPr>
          <p:nvPr/>
        </p:nvSpPr>
        <p:spPr bwMode="auto">
          <a:xfrm>
            <a:off x="3962400" y="64674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59" name="AutoShape 75">
            <a:extLst>
              <a:ext uri="{FF2B5EF4-FFF2-40B4-BE49-F238E27FC236}">
                <a16:creationId xmlns:a16="http://schemas.microsoft.com/office/drawing/2014/main" id="{21419E2F-71FE-4AB9-A005-C1708D59B46E}"/>
              </a:ext>
            </a:extLst>
          </p:cNvPr>
          <p:cNvSpPr>
            <a:spLocks noChangeArrowheads="1"/>
          </p:cNvSpPr>
          <p:nvPr/>
        </p:nvSpPr>
        <p:spPr bwMode="auto">
          <a:xfrm>
            <a:off x="4267200" y="64674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60" name="Text Box 76">
            <a:extLst>
              <a:ext uri="{FF2B5EF4-FFF2-40B4-BE49-F238E27FC236}">
                <a16:creationId xmlns:a16="http://schemas.microsoft.com/office/drawing/2014/main" id="{102868F3-1CD4-4E23-8A80-AA39B96CFAA5}"/>
              </a:ext>
            </a:extLst>
          </p:cNvPr>
          <p:cNvSpPr txBox="1">
            <a:spLocks noChangeArrowheads="1"/>
          </p:cNvSpPr>
          <p:nvPr/>
        </p:nvSpPr>
        <p:spPr bwMode="auto">
          <a:xfrm>
            <a:off x="457200" y="2743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61" name="Text Box 77">
            <a:extLst>
              <a:ext uri="{FF2B5EF4-FFF2-40B4-BE49-F238E27FC236}">
                <a16:creationId xmlns:a16="http://schemas.microsoft.com/office/drawing/2014/main" id="{EA7FDB37-547C-4ACB-AE98-49787B193225}"/>
              </a:ext>
            </a:extLst>
          </p:cNvPr>
          <p:cNvSpPr txBox="1">
            <a:spLocks noChangeArrowheads="1"/>
          </p:cNvSpPr>
          <p:nvPr/>
        </p:nvSpPr>
        <p:spPr bwMode="auto">
          <a:xfrm>
            <a:off x="3810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0000FF"/>
                </a:solidFill>
                <a:latin typeface="" pitchFamily="18" charset="0"/>
              </a:rPr>
              <a:t>temp</a:t>
            </a:r>
          </a:p>
        </p:txBody>
      </p:sp>
      <p:sp>
        <p:nvSpPr>
          <p:cNvPr id="195662" name="Oval 78">
            <a:extLst>
              <a:ext uri="{FF2B5EF4-FFF2-40B4-BE49-F238E27FC236}">
                <a16:creationId xmlns:a16="http://schemas.microsoft.com/office/drawing/2014/main" id="{2EC3783F-74D0-4AF4-8E5D-DD3FBF300A24}"/>
              </a:ext>
            </a:extLst>
          </p:cNvPr>
          <p:cNvSpPr>
            <a:spLocks noChangeArrowheads="1"/>
          </p:cNvSpPr>
          <p:nvPr/>
        </p:nvSpPr>
        <p:spPr bwMode="auto">
          <a:xfrm>
            <a:off x="17526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63" name="Oval 79">
            <a:extLst>
              <a:ext uri="{FF2B5EF4-FFF2-40B4-BE49-F238E27FC236}">
                <a16:creationId xmlns:a16="http://schemas.microsoft.com/office/drawing/2014/main" id="{0CF5D260-6ED2-494C-9489-33D9BDB40584}"/>
              </a:ext>
            </a:extLst>
          </p:cNvPr>
          <p:cNvSpPr>
            <a:spLocks noChangeArrowheads="1"/>
          </p:cNvSpPr>
          <p:nvPr/>
        </p:nvSpPr>
        <p:spPr bwMode="auto">
          <a:xfrm>
            <a:off x="45720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C0D8441-77C5-4D21-BA3E-437C7758E1C7}"/>
              </a:ext>
            </a:extLst>
          </p:cNvPr>
          <p:cNvSpPr>
            <a:spLocks noGrp="1"/>
          </p:cNvSpPr>
          <p:nvPr>
            <p:ph type="sldNum" sz="quarter" idx="12"/>
          </p:nvPr>
        </p:nvSpPr>
        <p:spPr/>
        <p:txBody>
          <a:bodyPr/>
          <a:lstStyle/>
          <a:p>
            <a:fld id="{8D9E43DC-E388-4301-94E2-582EF4D4382F}" type="slidenum">
              <a:rPr lang="en-US" altLang="zh-CN"/>
              <a:pPr/>
              <a:t>33</a:t>
            </a:fld>
            <a:endParaRPr lang="en-US" altLang="zh-CN"/>
          </a:p>
        </p:txBody>
      </p:sp>
      <p:pic>
        <p:nvPicPr>
          <p:cNvPr id="218116" name="Picture 4" descr="10X05">
            <a:extLst>
              <a:ext uri="{FF2B5EF4-FFF2-40B4-BE49-F238E27FC236}">
                <a16:creationId xmlns:a16="http://schemas.microsoft.com/office/drawing/2014/main" id="{609B5A53-69D5-4AB0-89B3-7B5F2F7F58C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00113" y="469900"/>
            <a:ext cx="7632700" cy="6200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5DC167E-7A9C-4248-A081-7838A1C1CE30}"/>
              </a:ext>
            </a:extLst>
          </p:cNvPr>
          <p:cNvSpPr>
            <a:spLocks noGrp="1"/>
          </p:cNvSpPr>
          <p:nvPr>
            <p:ph type="sldNum" sz="quarter" idx="12"/>
          </p:nvPr>
        </p:nvSpPr>
        <p:spPr/>
        <p:txBody>
          <a:bodyPr/>
          <a:lstStyle/>
          <a:p>
            <a:fld id="{6CC36D4B-8135-4ECC-861B-194CD962265B}" type="slidenum">
              <a:rPr lang="en-US" altLang="zh-CN"/>
              <a:pPr/>
              <a:t>34</a:t>
            </a:fld>
            <a:endParaRPr lang="en-US" altLang="zh-CN"/>
          </a:p>
        </p:txBody>
      </p:sp>
      <p:sp>
        <p:nvSpPr>
          <p:cNvPr id="239618" name="Rectangle 2">
            <a:extLst>
              <a:ext uri="{FF2B5EF4-FFF2-40B4-BE49-F238E27FC236}">
                <a16:creationId xmlns:a16="http://schemas.microsoft.com/office/drawing/2014/main" id="{C8D26F57-9B3B-4346-8CE2-CE90BD6241BB}"/>
              </a:ext>
            </a:extLst>
          </p:cNvPr>
          <p:cNvSpPr>
            <a:spLocks noGrp="1" noChangeArrowheads="1"/>
          </p:cNvSpPr>
          <p:nvPr>
            <p:ph type="title"/>
          </p:nvPr>
        </p:nvSpPr>
        <p:spPr/>
        <p:txBody>
          <a:bodyPr/>
          <a:lstStyle/>
          <a:p>
            <a:r>
              <a:rPr kumimoji="1" lang="zh-CN" altLang="en-US" b="1">
                <a:solidFill>
                  <a:srgbClr val="FF3300"/>
                </a:solidFill>
                <a:effectLst>
                  <a:outerShdw blurRad="38100" dist="38100" dir="2700000" algn="tl">
                    <a:srgbClr val="C0C0C0"/>
                  </a:outerShdw>
                </a:effectLst>
              </a:rPr>
              <a:t>划分算法描述</a:t>
            </a:r>
          </a:p>
        </p:txBody>
      </p:sp>
      <p:sp>
        <p:nvSpPr>
          <p:cNvPr id="239619" name="Rectangle 3">
            <a:extLst>
              <a:ext uri="{FF2B5EF4-FFF2-40B4-BE49-F238E27FC236}">
                <a16:creationId xmlns:a16="http://schemas.microsoft.com/office/drawing/2014/main" id="{D92FD497-C2E9-4687-B8B3-0C5353861DB0}"/>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400" b="1"/>
              <a:t>int  Partition(Record r[ ], int i, int j)</a:t>
            </a:r>
          </a:p>
          <a:p>
            <a:pPr>
              <a:lnSpc>
                <a:spcPct val="80000"/>
              </a:lnSpc>
            </a:pPr>
            <a:r>
              <a:rPr kumimoji="1" lang="en-US" altLang="zh-CN" sz="2400" b="1"/>
              <a:t>{   temp= r[i];</a:t>
            </a:r>
          </a:p>
          <a:p>
            <a:pPr>
              <a:lnSpc>
                <a:spcPct val="80000"/>
              </a:lnSpc>
            </a:pPr>
            <a:r>
              <a:rPr kumimoji="1" lang="en-US" altLang="zh-CN" sz="2400" b="1"/>
              <a:t>    while (i&lt;j)</a:t>
            </a:r>
          </a:p>
          <a:p>
            <a:pPr>
              <a:lnSpc>
                <a:spcPct val="80000"/>
              </a:lnSpc>
            </a:pPr>
            <a:r>
              <a:rPr kumimoji="1" lang="en-US" altLang="zh-CN" sz="2400" b="1"/>
              <a:t>    {  while (i&lt;j &amp;&amp; r[j].key&gt;= temp.key)  j--</a:t>
            </a:r>
            <a:r>
              <a:rPr kumimoji="1" lang="zh-CN" altLang="en-US" sz="2400" b="1"/>
              <a:t>；</a:t>
            </a:r>
          </a:p>
          <a:p>
            <a:pPr>
              <a:lnSpc>
                <a:spcPct val="80000"/>
              </a:lnSpc>
            </a:pPr>
            <a:r>
              <a:rPr kumimoji="1" lang="zh-CN" altLang="en-US" sz="2400" b="1"/>
              <a:t>       </a:t>
            </a:r>
            <a:r>
              <a:rPr kumimoji="1" lang="en-US" altLang="zh-CN" sz="2400" b="1"/>
              <a:t>if (i&lt;j) r[i++]= r[j];</a:t>
            </a:r>
          </a:p>
          <a:p>
            <a:pPr>
              <a:lnSpc>
                <a:spcPct val="80000"/>
              </a:lnSpc>
            </a:pPr>
            <a:r>
              <a:rPr kumimoji="1" lang="en-US" altLang="zh-CN" sz="2400" b="1"/>
              <a:t>       while (i&lt;j &amp;&amp; r[i].key&lt;= temp.key)  i++;</a:t>
            </a:r>
          </a:p>
          <a:p>
            <a:pPr>
              <a:lnSpc>
                <a:spcPct val="80000"/>
              </a:lnSpc>
            </a:pPr>
            <a:r>
              <a:rPr kumimoji="1" lang="en-US" altLang="zh-CN" sz="2400" b="1"/>
              <a:t>       if (i&lt;j) r[j--]= r[i];</a:t>
            </a:r>
          </a:p>
          <a:p>
            <a:pPr>
              <a:lnSpc>
                <a:spcPct val="80000"/>
              </a:lnSpc>
            </a:pPr>
            <a:r>
              <a:rPr kumimoji="1" lang="en-US" altLang="zh-CN" sz="2400" b="1"/>
              <a:t>    }</a:t>
            </a:r>
          </a:p>
          <a:p>
            <a:pPr>
              <a:lnSpc>
                <a:spcPct val="80000"/>
              </a:lnSpc>
            </a:pPr>
            <a:r>
              <a:rPr kumimoji="1" lang="en-US" altLang="zh-CN" sz="2400" b="1"/>
              <a:t>    r[i] = temp;</a:t>
            </a:r>
          </a:p>
          <a:p>
            <a:pPr>
              <a:lnSpc>
                <a:spcPct val="80000"/>
              </a:lnSpc>
            </a:pPr>
            <a:r>
              <a:rPr kumimoji="1" lang="en-US" altLang="zh-CN" sz="2400" b="1"/>
              <a:t>    return i;</a:t>
            </a:r>
          </a:p>
          <a:p>
            <a:pPr>
              <a:lnSpc>
                <a:spcPct val="80000"/>
              </a:lnSpc>
            </a:pPr>
            <a:r>
              <a:rPr kumimoji="1" lang="en-US" altLang="zh-CN" sz="2400" b="1"/>
              <a:t>}</a:t>
            </a:r>
          </a:p>
          <a:p>
            <a:pPr>
              <a:lnSpc>
                <a:spcPct val="80000"/>
              </a:lnSpc>
            </a:pPr>
            <a:endParaRPr kumimoji="1" lang="en-US" altLang="zh-CN"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B9FC057-7909-4D65-87C0-18C0ADBCFA1F}"/>
              </a:ext>
            </a:extLst>
          </p:cNvPr>
          <p:cNvSpPr>
            <a:spLocks noGrp="1"/>
          </p:cNvSpPr>
          <p:nvPr>
            <p:ph type="sldNum" sz="quarter" idx="12"/>
          </p:nvPr>
        </p:nvSpPr>
        <p:spPr/>
        <p:txBody>
          <a:bodyPr/>
          <a:lstStyle/>
          <a:p>
            <a:fld id="{1F7D192B-F470-4719-A9D3-C705645FFD92}" type="slidenum">
              <a:rPr lang="en-US" altLang="zh-CN"/>
              <a:pPr/>
              <a:t>35</a:t>
            </a:fld>
            <a:endParaRPr lang="en-US" altLang="zh-CN"/>
          </a:p>
        </p:txBody>
      </p:sp>
      <p:sp>
        <p:nvSpPr>
          <p:cNvPr id="240642" name="Rectangle 2">
            <a:extLst>
              <a:ext uri="{FF2B5EF4-FFF2-40B4-BE49-F238E27FC236}">
                <a16:creationId xmlns:a16="http://schemas.microsoft.com/office/drawing/2014/main" id="{65633EC8-5C08-4EC7-A05E-E8B108441018}"/>
              </a:ext>
            </a:extLst>
          </p:cNvPr>
          <p:cNvSpPr>
            <a:spLocks noGrp="1" noChangeArrowheads="1"/>
          </p:cNvSpPr>
          <p:nvPr>
            <p:ph type="title"/>
          </p:nvPr>
        </p:nvSpPr>
        <p:spPr/>
        <p:txBody>
          <a:bodyPr/>
          <a:lstStyle/>
          <a:p>
            <a:r>
              <a:rPr lang="en-US" altLang="zh-CN"/>
              <a:t> </a:t>
            </a:r>
            <a:r>
              <a:rPr kumimoji="1" lang="zh-CN" altLang="en-US" b="1">
                <a:solidFill>
                  <a:srgbClr val="FF3300"/>
                </a:solidFill>
                <a:effectLst>
                  <a:outerShdw blurRad="38100" dist="38100" dir="2700000" algn="tl">
                    <a:srgbClr val="C0C0C0"/>
                  </a:outerShdw>
                </a:effectLst>
              </a:rPr>
              <a:t>快速排序算法描述</a:t>
            </a:r>
            <a:r>
              <a:rPr lang="zh-CN" altLang="en-US"/>
              <a:t> </a:t>
            </a:r>
          </a:p>
        </p:txBody>
      </p:sp>
      <p:sp>
        <p:nvSpPr>
          <p:cNvPr id="240643" name="Rectangle 3">
            <a:extLst>
              <a:ext uri="{FF2B5EF4-FFF2-40B4-BE49-F238E27FC236}">
                <a16:creationId xmlns:a16="http://schemas.microsoft.com/office/drawing/2014/main" id="{2F63A961-99EA-4CD4-93F8-CD87B198708C}"/>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400" b="1"/>
              <a:t>void  QuickSort (Record r[ ], int i, int j )</a:t>
            </a:r>
          </a:p>
          <a:p>
            <a:pPr>
              <a:lnSpc>
                <a:spcPct val="80000"/>
              </a:lnSpc>
            </a:pPr>
            <a:r>
              <a:rPr kumimoji="1" lang="en-US" altLang="zh-CN" sz="2400" b="1"/>
              <a:t>{ </a:t>
            </a:r>
          </a:p>
          <a:p>
            <a:pPr>
              <a:lnSpc>
                <a:spcPct val="80000"/>
              </a:lnSpc>
            </a:pPr>
            <a:r>
              <a:rPr kumimoji="1" lang="en-US" altLang="zh-CN" sz="2400" b="1"/>
              <a:t>    if (i&lt;j)</a:t>
            </a:r>
          </a:p>
          <a:p>
            <a:pPr>
              <a:lnSpc>
                <a:spcPct val="80000"/>
              </a:lnSpc>
            </a:pPr>
            <a:r>
              <a:rPr kumimoji="1" lang="en-US" altLang="zh-CN" sz="2400" b="1"/>
              <a:t>  {  </a:t>
            </a:r>
          </a:p>
          <a:p>
            <a:pPr>
              <a:lnSpc>
                <a:spcPct val="80000"/>
              </a:lnSpc>
            </a:pPr>
            <a:r>
              <a:rPr kumimoji="1" lang="en-US" altLang="zh-CN" sz="2400" b="1"/>
              <a:t>      pivot=Partition(r, i, j);</a:t>
            </a:r>
          </a:p>
          <a:p>
            <a:pPr>
              <a:lnSpc>
                <a:spcPct val="80000"/>
              </a:lnSpc>
            </a:pPr>
            <a:r>
              <a:rPr kumimoji="1" lang="en-US" altLang="zh-CN" sz="2400" b="1"/>
              <a:t>     QuickSort(r, i, pivot-1);</a:t>
            </a:r>
          </a:p>
          <a:p>
            <a:pPr>
              <a:lnSpc>
                <a:spcPct val="80000"/>
              </a:lnSpc>
            </a:pPr>
            <a:r>
              <a:rPr kumimoji="1" lang="en-US" altLang="zh-CN" sz="2400" b="1"/>
              <a:t>     QuickSort(r, pivot+1, j);</a:t>
            </a:r>
          </a:p>
          <a:p>
            <a:pPr>
              <a:lnSpc>
                <a:spcPct val="80000"/>
              </a:lnSpc>
            </a:pPr>
            <a:r>
              <a:rPr kumimoji="1" lang="en-US" altLang="zh-CN" sz="2400" b="1"/>
              <a:t>  }</a:t>
            </a:r>
          </a:p>
          <a:p>
            <a:pPr>
              <a:lnSpc>
                <a:spcPct val="80000"/>
              </a:lnSpc>
            </a:pPr>
            <a:r>
              <a:rPr kumimoji="1" lang="en-US" altLang="zh-CN" sz="2400" b="1"/>
              <a:t>}</a:t>
            </a:r>
          </a:p>
          <a:p>
            <a:pPr>
              <a:lnSpc>
                <a:spcPct val="80000"/>
              </a:lnSpc>
            </a:pPr>
            <a:endParaRPr kumimoji="1" lang="en-US" altLang="zh-CN" sz="2400" b="1"/>
          </a:p>
          <a:p>
            <a:pPr>
              <a:lnSpc>
                <a:spcPct val="80000"/>
              </a:lnSpc>
            </a:pPr>
            <a:r>
              <a:rPr kumimoji="1" lang="en-US" altLang="zh-CN" sz="2400" b="1">
                <a:solidFill>
                  <a:srgbClr val="FF3300"/>
                </a:solidFill>
              </a:rPr>
              <a:t>    </a:t>
            </a:r>
            <a:r>
              <a:rPr kumimoji="1" lang="zh-CN" altLang="en-US" sz="2400" b="1">
                <a:solidFill>
                  <a:srgbClr val="FF3300"/>
                </a:solidFill>
              </a:rPr>
              <a:t>初始调用为</a:t>
            </a:r>
            <a:r>
              <a:rPr kumimoji="1" lang="en-US" altLang="zh-CN" sz="2400" b="1">
                <a:solidFill>
                  <a:srgbClr val="FF3300"/>
                </a:solidFill>
              </a:rPr>
              <a:t>QuickSort(r, 1, n)</a:t>
            </a:r>
            <a:r>
              <a:rPr kumimoji="1" lang="en-US" altLang="zh-CN" sz="2400" u="sng">
                <a:solidFill>
                  <a:srgbClr val="FF3300"/>
                </a:solidFill>
                <a:effectLst>
                  <a:outerShdw blurRad="38100" dist="38100" dir="2700000" algn="tl">
                    <a:srgbClr val="C0C0C0"/>
                  </a:outerShdw>
                </a:effectLst>
              </a:rPr>
              <a:t> </a:t>
            </a:r>
          </a:p>
          <a:p>
            <a:pPr>
              <a:lnSpc>
                <a:spcPct val="80000"/>
              </a:lnSpc>
            </a:pP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2090D0F-6802-4FFD-BD6E-E79BD4496F18}"/>
              </a:ext>
            </a:extLst>
          </p:cNvPr>
          <p:cNvSpPr>
            <a:spLocks noGrp="1"/>
          </p:cNvSpPr>
          <p:nvPr>
            <p:ph type="sldNum" sz="quarter" idx="12"/>
          </p:nvPr>
        </p:nvSpPr>
        <p:spPr/>
        <p:txBody>
          <a:bodyPr/>
          <a:lstStyle/>
          <a:p>
            <a:fld id="{3564F7F2-F392-42A0-AA4A-6A4A440B1F0D}" type="slidenum">
              <a:rPr lang="en-US" altLang="zh-CN"/>
              <a:pPr/>
              <a:t>36</a:t>
            </a:fld>
            <a:endParaRPr lang="en-US" altLang="zh-CN"/>
          </a:p>
        </p:txBody>
      </p:sp>
      <p:sp>
        <p:nvSpPr>
          <p:cNvPr id="241666" name="Rectangle 2">
            <a:extLst>
              <a:ext uri="{FF2B5EF4-FFF2-40B4-BE49-F238E27FC236}">
                <a16:creationId xmlns:a16="http://schemas.microsoft.com/office/drawing/2014/main" id="{3DAB3EC4-92A0-450E-826D-BE543B80933F}"/>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快速排序的时间复杂度</a:t>
            </a:r>
          </a:p>
        </p:txBody>
      </p:sp>
      <p:sp>
        <p:nvSpPr>
          <p:cNvPr id="241667" name="Rectangle 3">
            <a:extLst>
              <a:ext uri="{FF2B5EF4-FFF2-40B4-BE49-F238E27FC236}">
                <a16:creationId xmlns:a16="http://schemas.microsoft.com/office/drawing/2014/main" id="{12E9E08B-D34B-45E9-BFB0-9E4B62343051}"/>
              </a:ext>
            </a:extLst>
          </p:cNvPr>
          <p:cNvSpPr>
            <a:spLocks noGrp="1" noChangeArrowheads="1"/>
          </p:cNvSpPr>
          <p:nvPr>
            <p:ph type="body" idx="1"/>
          </p:nvPr>
        </p:nvSpPr>
        <p:spPr>
          <a:xfrm>
            <a:off x="468313" y="2017713"/>
            <a:ext cx="8486775" cy="4114800"/>
          </a:xfrm>
        </p:spPr>
        <p:txBody>
          <a:bodyPr/>
          <a:lstStyle/>
          <a:p>
            <a:r>
              <a:rPr kumimoji="1" lang="zh-CN" altLang="en-US" b="1">
                <a:solidFill>
                  <a:srgbClr val="0000FF"/>
                </a:solidFill>
                <a:effectLst>
                  <a:outerShdw blurRad="38100" dist="38100" dir="2700000" algn="tl">
                    <a:srgbClr val="C0C0C0"/>
                  </a:outerShdw>
                </a:effectLst>
              </a:rPr>
              <a:t>考虑关键字的比较次数和对象移动次数</a:t>
            </a:r>
          </a:p>
          <a:p>
            <a:pPr>
              <a:buFont typeface="Wingdings" panose="05000000000000000000" pitchFamily="2" charset="2"/>
              <a:buNone/>
            </a:pPr>
            <a:r>
              <a:rPr kumimoji="1" lang="en-US" altLang="zh-CN" b="1">
                <a:solidFill>
                  <a:srgbClr val="0000FF"/>
                </a:solidFill>
                <a:effectLst>
                  <a:outerShdw blurRad="38100" dist="38100" dir="2700000" algn="tl">
                    <a:srgbClr val="C0C0C0"/>
                  </a:outerShdw>
                </a:effectLst>
              </a:rPr>
              <a:t>1</a:t>
            </a:r>
            <a:r>
              <a:rPr kumimoji="1" lang="zh-CN" altLang="en-US" b="1">
                <a:solidFill>
                  <a:srgbClr val="0000FF"/>
                </a:solidFill>
                <a:effectLst>
                  <a:outerShdw blurRad="38100" dist="38100" dir="2700000" algn="tl">
                    <a:srgbClr val="C0C0C0"/>
                  </a:outerShdw>
                </a:effectLst>
              </a:rPr>
              <a:t>、最坏情况是每次划分选取的基准都是当前无序区中关键字最小（或最大）的记录，划分的结果是基准的左边（或右边）为空，划分前后无序区的元素个数减少一个，因此，排序必须做</a:t>
            </a:r>
            <a:r>
              <a:rPr kumimoji="1" lang="en-US" altLang="zh-CN" b="1">
                <a:solidFill>
                  <a:srgbClr val="0000FF"/>
                </a:solidFill>
                <a:effectLst>
                  <a:outerShdw blurRad="38100" dist="38100" dir="2700000" algn="tl">
                    <a:srgbClr val="C0C0C0"/>
                  </a:outerShdw>
                </a:effectLst>
              </a:rPr>
              <a:t>n-1</a:t>
            </a:r>
            <a:r>
              <a:rPr kumimoji="1" lang="zh-CN" altLang="en-US" b="1">
                <a:solidFill>
                  <a:srgbClr val="0000FF"/>
                </a:solidFill>
                <a:effectLst>
                  <a:outerShdw blurRad="38100" dist="38100" dir="2700000" algn="tl">
                    <a:srgbClr val="C0C0C0"/>
                  </a:outerShdw>
                </a:effectLst>
              </a:rPr>
              <a:t>趟，每一趟中需做</a:t>
            </a:r>
            <a:r>
              <a:rPr kumimoji="1" lang="en-US" altLang="zh-CN" b="1">
                <a:solidFill>
                  <a:srgbClr val="0000FF"/>
                </a:solidFill>
                <a:effectLst>
                  <a:outerShdw blurRad="38100" dist="38100" dir="2700000" algn="tl">
                    <a:srgbClr val="C0C0C0"/>
                  </a:outerShdw>
                </a:effectLst>
              </a:rPr>
              <a:t>n-i</a:t>
            </a:r>
            <a:r>
              <a:rPr kumimoji="1" lang="zh-CN" altLang="en-US" b="1">
                <a:solidFill>
                  <a:srgbClr val="0000FF"/>
                </a:solidFill>
                <a:effectLst>
                  <a:outerShdw blurRad="38100" dist="38100" dir="2700000" algn="tl">
                    <a:srgbClr val="C0C0C0"/>
                  </a:outerShdw>
                </a:effectLst>
              </a:rPr>
              <a:t>次比较，所以最大比较次数为：</a:t>
            </a: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02D1B05-C87B-4D70-AA7B-71D2F282F10D}"/>
              </a:ext>
            </a:extLst>
          </p:cNvPr>
          <p:cNvSpPr>
            <a:spLocks noGrp="1"/>
          </p:cNvSpPr>
          <p:nvPr>
            <p:ph type="sldNum" sz="quarter" idx="12"/>
          </p:nvPr>
        </p:nvSpPr>
        <p:spPr/>
        <p:txBody>
          <a:bodyPr/>
          <a:lstStyle/>
          <a:p>
            <a:fld id="{E8A84DDD-FF34-4436-8F0F-2A5E2B1C2D24}" type="slidenum">
              <a:rPr lang="en-US" altLang="zh-CN"/>
              <a:pPr/>
              <a:t>37</a:t>
            </a:fld>
            <a:endParaRPr lang="en-US" altLang="zh-CN"/>
          </a:p>
        </p:txBody>
      </p:sp>
      <p:sp>
        <p:nvSpPr>
          <p:cNvPr id="244739" name="Rectangle 3">
            <a:extLst>
              <a:ext uri="{FF2B5EF4-FFF2-40B4-BE49-F238E27FC236}">
                <a16:creationId xmlns:a16="http://schemas.microsoft.com/office/drawing/2014/main" id="{D565548B-D14D-4FA2-8559-922A3DE5026C}"/>
              </a:ext>
            </a:extLst>
          </p:cNvPr>
          <p:cNvSpPr>
            <a:spLocks noGrp="1" noChangeArrowheads="1"/>
          </p:cNvSpPr>
          <p:nvPr>
            <p:ph type="body" idx="1"/>
          </p:nvPr>
        </p:nvSpPr>
        <p:spPr>
          <a:xfrm>
            <a:off x="539750" y="3716338"/>
            <a:ext cx="7772400" cy="2243137"/>
          </a:xfrm>
        </p:spPr>
        <p:txBody>
          <a:bodyPr/>
          <a:lstStyle/>
          <a:p>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、最好情况是每次所取的基准都是当前无序区的</a:t>
            </a:r>
            <a:r>
              <a:rPr kumimoji="1" lang="zh-CN" altLang="en-US" b="1">
                <a:solidFill>
                  <a:srgbClr val="0000FF"/>
                </a:solidFill>
                <a:effectLst>
                  <a:outerShdw blurRad="38100" dist="38100" dir="2700000" algn="tl">
                    <a:srgbClr val="C0C0C0"/>
                  </a:outerShdw>
                </a:effectLst>
                <a:latin typeface="Arial" panose="020B0604020202020204" pitchFamily="34" charset="0"/>
              </a:rPr>
              <a:t>“</a:t>
            </a:r>
            <a:r>
              <a:rPr kumimoji="1" lang="zh-CN" altLang="en-US" b="1">
                <a:solidFill>
                  <a:srgbClr val="0000FF"/>
                </a:solidFill>
                <a:effectLst>
                  <a:outerShdw blurRad="38100" dist="38100" dir="2700000" algn="tl">
                    <a:srgbClr val="C0C0C0"/>
                  </a:outerShdw>
                </a:effectLst>
              </a:rPr>
              <a:t>中值</a:t>
            </a:r>
            <a:r>
              <a:rPr kumimoji="1" lang="zh-CN" altLang="en-US" b="1">
                <a:solidFill>
                  <a:srgbClr val="0000FF"/>
                </a:solidFill>
                <a:effectLst>
                  <a:outerShdw blurRad="38100" dist="38100" dir="2700000" algn="tl">
                    <a:srgbClr val="C0C0C0"/>
                  </a:outerShdw>
                </a:effectLst>
                <a:latin typeface="Arial" panose="020B0604020202020204" pitchFamily="34" charset="0"/>
              </a:rPr>
              <a:t>”</a:t>
            </a:r>
            <a:r>
              <a:rPr kumimoji="1" lang="zh-CN" altLang="en-US" b="1">
                <a:solidFill>
                  <a:srgbClr val="0000FF"/>
                </a:solidFill>
                <a:effectLst>
                  <a:outerShdw blurRad="38100" dist="38100" dir="2700000" algn="tl">
                    <a:srgbClr val="C0C0C0"/>
                  </a:outerShdw>
                </a:effectLst>
              </a:rPr>
              <a:t>记录，划分的结果是基准的左右两个无序子区的长度大致相等。</a:t>
            </a:r>
          </a:p>
        </p:txBody>
      </p:sp>
      <p:graphicFrame>
        <p:nvGraphicFramePr>
          <p:cNvPr id="244740" name="Object 4">
            <a:extLst>
              <a:ext uri="{FF2B5EF4-FFF2-40B4-BE49-F238E27FC236}">
                <a16:creationId xmlns:a16="http://schemas.microsoft.com/office/drawing/2014/main" id="{FBA2DBB7-9589-4BB1-87A2-E075B4A77C07}"/>
              </a:ext>
            </a:extLst>
          </p:cNvPr>
          <p:cNvGraphicFramePr>
            <a:graphicFrameLocks noGrp="1" noChangeAspect="1"/>
          </p:cNvGraphicFramePr>
          <p:nvPr>
            <p:ph type="title"/>
          </p:nvPr>
        </p:nvGraphicFramePr>
        <p:xfrm>
          <a:off x="900113" y="2205038"/>
          <a:ext cx="7416800" cy="996950"/>
        </p:xfrm>
        <a:graphic>
          <a:graphicData uri="http://schemas.openxmlformats.org/presentationml/2006/ole">
            <mc:AlternateContent xmlns:mc="http://schemas.openxmlformats.org/markup-compatibility/2006">
              <mc:Choice xmlns:v="urn:schemas-microsoft-com:vml" Requires="v">
                <p:oleObj spid="_x0000_s244743" name="Equation" r:id="rId3" imgW="3213000" imgH="431640" progId="Equation.3">
                  <p:embed/>
                </p:oleObj>
              </mc:Choice>
              <mc:Fallback>
                <p:oleObj name="Equation" r:id="rId3" imgW="32130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74168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541149A-6135-4955-A2C5-C4812B3C7056}"/>
              </a:ext>
            </a:extLst>
          </p:cNvPr>
          <p:cNvSpPr>
            <a:spLocks noGrp="1"/>
          </p:cNvSpPr>
          <p:nvPr>
            <p:ph type="sldNum" sz="quarter" idx="12"/>
          </p:nvPr>
        </p:nvSpPr>
        <p:spPr/>
        <p:txBody>
          <a:bodyPr/>
          <a:lstStyle/>
          <a:p>
            <a:fld id="{1170E843-6A3F-46D0-A2D4-70BA8FE80FCE}" type="slidenum">
              <a:rPr lang="en-US" altLang="zh-CN"/>
              <a:pPr/>
              <a:t>38</a:t>
            </a:fld>
            <a:endParaRPr lang="en-US" altLang="zh-CN"/>
          </a:p>
        </p:txBody>
      </p:sp>
      <p:sp>
        <p:nvSpPr>
          <p:cNvPr id="245762" name="Rectangle 2">
            <a:extLst>
              <a:ext uri="{FF2B5EF4-FFF2-40B4-BE49-F238E27FC236}">
                <a16:creationId xmlns:a16="http://schemas.microsoft.com/office/drawing/2014/main" id="{90E1FCF4-E5E0-4375-B4C6-AAEE6F3A34E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快速排序的时间复杂度</a:t>
            </a:r>
          </a:p>
        </p:txBody>
      </p:sp>
      <p:sp>
        <p:nvSpPr>
          <p:cNvPr id="245763" name="Rectangle 3">
            <a:extLst>
              <a:ext uri="{FF2B5EF4-FFF2-40B4-BE49-F238E27FC236}">
                <a16:creationId xmlns:a16="http://schemas.microsoft.com/office/drawing/2014/main" id="{ADD2D506-25B9-45EB-BE8E-5FDF17DCB1C2}"/>
              </a:ext>
            </a:extLst>
          </p:cNvPr>
          <p:cNvSpPr>
            <a:spLocks noGrp="1" noChangeArrowheads="1"/>
          </p:cNvSpPr>
          <p:nvPr>
            <p:ph type="body" idx="1"/>
          </p:nvPr>
        </p:nvSpPr>
        <p:spPr>
          <a:xfrm>
            <a:off x="611188" y="1989138"/>
            <a:ext cx="7993062" cy="4114800"/>
          </a:xfrm>
        </p:spPr>
        <p:txBody>
          <a:bodyPr/>
          <a:lstStyle/>
          <a:p>
            <a:pPr>
              <a:lnSpc>
                <a:spcPct val="90000"/>
              </a:lnSpc>
            </a:pPr>
            <a:r>
              <a:rPr kumimoji="1" lang="zh-CN" altLang="en-US" sz="2800" b="1">
                <a:solidFill>
                  <a:srgbClr val="0000FF"/>
                </a:solidFill>
                <a:effectLst>
                  <a:outerShdw blurRad="38100" dist="38100" dir="2700000" algn="tl">
                    <a:srgbClr val="C0C0C0"/>
                  </a:outerShdw>
                </a:effectLst>
              </a:rPr>
              <a:t>设</a:t>
            </a:r>
            <a:r>
              <a:rPr kumimoji="1" lang="en-US" altLang="zh-CN" sz="2800" b="1">
                <a:solidFill>
                  <a:srgbClr val="0000FF"/>
                </a:solidFill>
                <a:effectLst>
                  <a:outerShdw blurRad="38100" dist="38100" dir="2700000" algn="tl">
                    <a:srgbClr val="C0C0C0"/>
                  </a:outerShdw>
                </a:effectLst>
              </a:rPr>
              <a:t>T(n)</a:t>
            </a:r>
            <a:r>
              <a:rPr kumimoji="1" lang="zh-CN" altLang="en-US" sz="2800" b="1">
                <a:solidFill>
                  <a:srgbClr val="0000FF"/>
                </a:solidFill>
                <a:effectLst>
                  <a:outerShdw blurRad="38100" dist="38100" dir="2700000" algn="tl">
                    <a:srgbClr val="C0C0C0"/>
                  </a:outerShdw>
                </a:effectLst>
              </a:rPr>
              <a:t>是对</a:t>
            </a:r>
            <a:r>
              <a:rPr kumimoji="1" lang="en-US" altLang="zh-CN" sz="2800" b="1">
                <a:solidFill>
                  <a:srgbClr val="0000FF"/>
                </a:solidFill>
                <a:effectLst>
                  <a:outerShdw blurRad="38100" dist="38100" dir="2700000" algn="tl">
                    <a:srgbClr val="C0C0C0"/>
                  </a:outerShdw>
                </a:effectLst>
              </a:rPr>
              <a:t>n</a:t>
            </a:r>
            <a:r>
              <a:rPr kumimoji="1" lang="zh-CN" altLang="en-US" sz="2800" b="1">
                <a:solidFill>
                  <a:srgbClr val="0000FF"/>
                </a:solidFill>
                <a:effectLst>
                  <a:outerShdw blurRad="38100" dist="38100" dir="2700000" algn="tl">
                    <a:srgbClr val="C0C0C0"/>
                  </a:outerShdw>
                </a:effectLst>
              </a:rPr>
              <a:t>个记录的序列进行排序的时间，每次划分后，正好把待划分区间划分为长度相等的两个子序列，则有：</a:t>
            </a:r>
            <a:endParaRPr kumimoji="1" lang="zh-CN" altLang="en-US" sz="2800" b="1" i="1">
              <a:solidFill>
                <a:srgbClr val="0000FF"/>
              </a:solidFill>
              <a:effectLst>
                <a:outerShdw blurRad="38100" dist="38100" dir="2700000" algn="tl">
                  <a:srgbClr val="C0C0C0"/>
                </a:outerShdw>
              </a:effectLst>
            </a:endParaRPr>
          </a:p>
          <a:p>
            <a:pPr>
              <a:lnSpc>
                <a:spcPct val="90000"/>
              </a:lnSpc>
            </a:pPr>
            <a:r>
              <a:rPr kumimoji="1" lang="en-US" altLang="zh-CN" sz="2800" b="1">
                <a:solidFill>
                  <a:srgbClr val="0000FF"/>
                </a:solidFill>
                <a:effectLst>
                  <a:outerShdw blurRad="38100" dist="38100" dir="2700000" algn="tl">
                    <a:srgbClr val="C0C0C0"/>
                  </a:outerShdw>
                </a:effectLst>
              </a:rPr>
              <a:t>T(n) ≤2T(n/2)+n</a:t>
            </a:r>
          </a:p>
          <a:p>
            <a:pPr>
              <a:lnSpc>
                <a:spcPct val="90000"/>
              </a:lnSpc>
            </a:pPr>
            <a:r>
              <a:rPr kumimoji="1" lang="en-US" altLang="zh-CN" sz="2800" b="1">
                <a:solidFill>
                  <a:srgbClr val="0000FF"/>
                </a:solidFill>
                <a:effectLst>
                  <a:outerShdw blurRad="38100" dist="38100" dir="2700000" algn="tl">
                    <a:srgbClr val="C0C0C0"/>
                  </a:outerShdw>
                </a:effectLst>
              </a:rPr>
              <a:t>≤2(2T(n/4)+n/2)+n=4T(n/4)+2n</a:t>
            </a:r>
          </a:p>
          <a:p>
            <a:pPr>
              <a:lnSpc>
                <a:spcPct val="90000"/>
              </a:lnSpc>
            </a:pPr>
            <a:r>
              <a:rPr kumimoji="1" lang="en-US" altLang="zh-CN" sz="2800" b="1">
                <a:solidFill>
                  <a:srgbClr val="0000FF"/>
                </a:solidFill>
                <a:effectLst>
                  <a:outerShdw blurRad="38100" dist="38100" dir="2700000" algn="tl">
                    <a:srgbClr val="C0C0C0"/>
                  </a:outerShdw>
                </a:effectLst>
              </a:rPr>
              <a:t>≤4(2T(n/8)+n/4)+2n=8T(n/8)+3n</a:t>
            </a:r>
          </a:p>
          <a:p>
            <a:pPr>
              <a:lnSpc>
                <a:spcPct val="90000"/>
              </a:lnSpc>
            </a:pP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r>
              <a:rPr kumimoji="1" lang="en-US" altLang="zh-CN" sz="2800" b="1">
                <a:solidFill>
                  <a:srgbClr val="0000FF"/>
                </a:solidFill>
                <a:effectLst>
                  <a:outerShdw blurRad="38100" dist="38100" dir="2700000" algn="tl">
                    <a:srgbClr val="C0C0C0"/>
                  </a:outerShdw>
                </a:effectLst>
              </a:rPr>
              <a: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r>
              <a:rPr kumimoji="1" lang="en-US" altLang="zh-CN" sz="2800" b="1">
                <a:solidFill>
                  <a:srgbClr val="0000FF"/>
                </a:solidFill>
                <a:effectLst>
                  <a:outerShdw blurRad="38100" dist="38100" dir="2700000" algn="tl">
                    <a:srgbClr val="C0C0C0"/>
                  </a:outerShdw>
                </a:effectLst>
              </a:rPr>
              <a: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endParaRPr kumimoji="1" lang="en-US" altLang="zh-CN" sz="2800" b="1">
              <a:solidFill>
                <a:srgbClr val="0000FF"/>
              </a:solidFill>
              <a:effectLst>
                <a:outerShdw blurRad="38100" dist="38100" dir="2700000" algn="tl">
                  <a:srgbClr val="C0C0C0"/>
                </a:outerShdw>
              </a:effectLst>
            </a:endParaRPr>
          </a:p>
          <a:p>
            <a:pPr>
              <a:lnSpc>
                <a:spcPct val="90000"/>
              </a:lnSpc>
            </a:pPr>
            <a:r>
              <a:rPr kumimoji="1" lang="en-US" altLang="zh-CN" sz="2800" b="1">
                <a:solidFill>
                  <a:srgbClr val="0000FF"/>
                </a:solidFill>
                <a:effectLst>
                  <a:outerShdw blurRad="38100" dist="38100" dir="2700000" algn="tl">
                    <a:srgbClr val="C0C0C0"/>
                  </a:outerShdw>
                </a:effectLst>
              </a:rPr>
              <a:t>≤nT(1)+n*log n=O(n*log n)</a:t>
            </a:r>
          </a:p>
          <a:p>
            <a:pPr>
              <a:lnSpc>
                <a:spcPct val="90000"/>
              </a:lnSpc>
            </a:pPr>
            <a:r>
              <a:rPr kumimoji="1" lang="zh-CN" altLang="en-US" sz="2800" b="1">
                <a:solidFill>
                  <a:schemeClr val="hlink"/>
                </a:solidFill>
                <a:effectLst>
                  <a:outerShdw blurRad="38100" dist="38100" dir="2700000" algn="tl">
                    <a:srgbClr val="C0C0C0"/>
                  </a:outerShdw>
                </a:effectLst>
              </a:rPr>
              <a:t>因此，时间复杂度为</a:t>
            </a:r>
            <a:r>
              <a:rPr kumimoji="1" lang="en-US" altLang="zh-CN" sz="2800" b="1" i="1">
                <a:solidFill>
                  <a:schemeClr val="hlink"/>
                </a:solidFill>
                <a:effectLst>
                  <a:outerShdw blurRad="38100" dist="38100" dir="2700000" algn="tl">
                    <a:srgbClr val="C0C0C0"/>
                  </a:outerShdw>
                </a:effectLst>
              </a:rPr>
              <a:t>O</a:t>
            </a:r>
            <a:r>
              <a:rPr kumimoji="1" lang="en-US" altLang="zh-CN" sz="2800" b="1">
                <a:solidFill>
                  <a:schemeClr val="hlink"/>
                </a:solidFill>
                <a:effectLst>
                  <a:outerShdw blurRad="38100" dist="38100" dir="2700000" algn="tl">
                    <a:srgbClr val="C0C0C0"/>
                  </a:outerShdw>
                </a:effectLst>
              </a:rPr>
              <a:t>(</a:t>
            </a:r>
            <a:r>
              <a:rPr kumimoji="1" lang="en-US" altLang="zh-CN" sz="2800" b="1" i="1">
                <a:solidFill>
                  <a:schemeClr val="hlink"/>
                </a:solidFill>
                <a:effectLst>
                  <a:outerShdw blurRad="38100" dist="38100" dir="2700000" algn="tl">
                    <a:srgbClr val="C0C0C0"/>
                  </a:outerShdw>
                </a:effectLst>
              </a:rPr>
              <a:t>n* </a:t>
            </a:r>
            <a:r>
              <a:rPr kumimoji="1" lang="en-US" altLang="zh-CN" sz="2800" b="1">
                <a:solidFill>
                  <a:schemeClr val="hlink"/>
                </a:solidFill>
                <a:effectLst>
                  <a:outerShdw blurRad="38100" dist="38100" dir="2700000" algn="tl">
                    <a:srgbClr val="C0C0C0"/>
                  </a:outerShdw>
                </a:effectLst>
              </a:rPr>
              <a:t>log </a:t>
            </a:r>
            <a:r>
              <a:rPr kumimoji="1" lang="en-US" altLang="zh-CN" sz="2800" b="1" i="1">
                <a:solidFill>
                  <a:schemeClr val="hlink"/>
                </a:solidFill>
                <a:effectLst>
                  <a:outerShdw blurRad="38100" dist="38100" dir="2700000" algn="tl">
                    <a:srgbClr val="C0C0C0"/>
                  </a:outerShdw>
                </a:effectLst>
              </a:rPr>
              <a:t>n</a:t>
            </a:r>
            <a:r>
              <a:rPr kumimoji="1" lang="en-US" altLang="zh-CN" sz="2800" b="1">
                <a:solidFill>
                  <a:schemeClr val="hlink"/>
                </a:solidFill>
                <a:effectLst>
                  <a:outerShdw blurRad="38100" dist="38100" dir="2700000" algn="tl">
                    <a:srgbClr val="C0C0C0"/>
                  </a:outerShdw>
                </a:effectLst>
              </a:rPr>
              <a:t>)</a:t>
            </a:r>
            <a:r>
              <a:rPr kumimoji="1" lang="zh-CN" altLang="en-US" sz="2800" b="1">
                <a:solidFill>
                  <a:schemeClr val="hlink"/>
                </a:solidFill>
                <a:effectLst>
                  <a:outerShdw blurRad="38100" dist="38100" dir="2700000" algn="tl">
                    <a:srgbClr val="C0C0C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4C9CC1C-0A70-46DA-9F91-200957BAC5D4}"/>
              </a:ext>
            </a:extLst>
          </p:cNvPr>
          <p:cNvSpPr>
            <a:spLocks noGrp="1"/>
          </p:cNvSpPr>
          <p:nvPr>
            <p:ph type="sldNum" sz="quarter" idx="12"/>
          </p:nvPr>
        </p:nvSpPr>
        <p:spPr/>
        <p:txBody>
          <a:bodyPr/>
          <a:lstStyle/>
          <a:p>
            <a:fld id="{FE54E927-7CEF-409D-88A2-5971DDBB339A}" type="slidenum">
              <a:rPr lang="en-US" altLang="zh-CN"/>
              <a:pPr/>
              <a:t>39</a:t>
            </a:fld>
            <a:endParaRPr lang="en-US" altLang="zh-CN"/>
          </a:p>
        </p:txBody>
      </p:sp>
      <p:sp>
        <p:nvSpPr>
          <p:cNvPr id="248834" name="Rectangle 2">
            <a:extLst>
              <a:ext uri="{FF2B5EF4-FFF2-40B4-BE49-F238E27FC236}">
                <a16:creationId xmlns:a16="http://schemas.microsoft.com/office/drawing/2014/main" id="{41E727A5-145C-469F-8EC3-52C7A891CDF5}"/>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快速排序的空间复杂性</a:t>
            </a:r>
          </a:p>
        </p:txBody>
      </p:sp>
      <p:sp>
        <p:nvSpPr>
          <p:cNvPr id="248835" name="Rectangle 3">
            <a:extLst>
              <a:ext uri="{FF2B5EF4-FFF2-40B4-BE49-F238E27FC236}">
                <a16:creationId xmlns:a16="http://schemas.microsoft.com/office/drawing/2014/main" id="{642349A1-4005-46A2-A0CB-CA81A798C099}"/>
              </a:ext>
            </a:extLst>
          </p:cNvPr>
          <p:cNvSpPr>
            <a:spLocks noGrp="1" noChangeArrowheads="1"/>
          </p:cNvSpPr>
          <p:nvPr>
            <p:ph type="body" idx="1"/>
          </p:nvPr>
        </p:nvSpPr>
        <p:spPr>
          <a:xfrm>
            <a:off x="611188" y="2017713"/>
            <a:ext cx="8343900" cy="4114800"/>
          </a:xfrm>
        </p:spPr>
        <p:txBody>
          <a:bodyPr/>
          <a:lstStyle/>
          <a:p>
            <a:pPr>
              <a:lnSpc>
                <a:spcPct val="90000"/>
              </a:lnSpc>
            </a:pPr>
            <a:r>
              <a:rPr kumimoji="1" lang="zh-CN" altLang="en-US" b="1">
                <a:solidFill>
                  <a:srgbClr val="0000FF"/>
                </a:solidFill>
              </a:rPr>
              <a:t>由于快速排序是递归的，需要一个栈用来存放每一层递归调用的必要信息，其最大容量应与递归调用的深度一致。</a:t>
            </a:r>
          </a:p>
          <a:p>
            <a:pPr>
              <a:lnSpc>
                <a:spcPct val="90000"/>
              </a:lnSpc>
            </a:pPr>
            <a:r>
              <a:rPr kumimoji="1" lang="zh-CN" altLang="en-US" b="1">
                <a:solidFill>
                  <a:srgbClr val="0000FF"/>
                </a:solidFill>
              </a:rPr>
              <a:t>最好情况下为</a:t>
            </a:r>
            <a:r>
              <a:rPr kumimoji="1" lang="en-US" altLang="zh-CN" b="1">
                <a:solidFill>
                  <a:srgbClr val="0000FF"/>
                </a:solidFill>
              </a:rPr>
              <a:t>O(log n)</a:t>
            </a:r>
            <a:r>
              <a:rPr kumimoji="1" lang="zh-CN" altLang="en-US" b="1">
                <a:solidFill>
                  <a:srgbClr val="0000FF"/>
                </a:solidFill>
              </a:rPr>
              <a:t>；</a:t>
            </a:r>
          </a:p>
          <a:p>
            <a:pPr>
              <a:lnSpc>
                <a:spcPct val="90000"/>
              </a:lnSpc>
            </a:pPr>
            <a:r>
              <a:rPr kumimoji="1" lang="zh-CN" altLang="en-US" b="1">
                <a:solidFill>
                  <a:srgbClr val="0000FF"/>
                </a:solidFill>
              </a:rPr>
              <a:t>最坏情况下，因为要进行</a:t>
            </a:r>
            <a:r>
              <a:rPr kumimoji="1" lang="en-US" altLang="zh-CN" b="1">
                <a:solidFill>
                  <a:srgbClr val="0000FF"/>
                </a:solidFill>
              </a:rPr>
              <a:t>n-1</a:t>
            </a:r>
            <a:r>
              <a:rPr kumimoji="1" lang="zh-CN" altLang="en-US" b="1">
                <a:solidFill>
                  <a:srgbClr val="0000FF"/>
                </a:solidFill>
              </a:rPr>
              <a:t>次递归调用，所以，栈的深度为</a:t>
            </a:r>
            <a:r>
              <a:rPr kumimoji="1" lang="en-US" altLang="zh-CN" b="1">
                <a:solidFill>
                  <a:srgbClr val="0000FF"/>
                </a:solidFill>
              </a:rPr>
              <a:t>O(n)</a:t>
            </a:r>
            <a:r>
              <a:rPr kumimoji="1" lang="zh-CN" altLang="en-US" b="1">
                <a:solidFill>
                  <a:srgbClr val="0000FF"/>
                </a:solidFill>
              </a:rPr>
              <a:t>；</a:t>
            </a:r>
          </a:p>
          <a:p>
            <a:pPr>
              <a:lnSpc>
                <a:spcPct val="90000"/>
              </a:lnSpc>
            </a:pPr>
            <a:r>
              <a:rPr kumimoji="1" lang="zh-CN" altLang="en-US" b="1">
                <a:solidFill>
                  <a:srgbClr val="0000FF"/>
                </a:solidFill>
              </a:rPr>
              <a:t>平均情况下，栈的深度为</a:t>
            </a:r>
            <a:r>
              <a:rPr kumimoji="1" lang="en-US" altLang="zh-CN" b="1">
                <a:solidFill>
                  <a:srgbClr val="0000FF"/>
                </a:solidFill>
              </a:rPr>
              <a:t>O(log n)</a:t>
            </a:r>
            <a:r>
              <a:rPr kumimoji="1" lang="zh-CN" altLang="en-US" b="1">
                <a:solidFill>
                  <a:srgbClr val="0000FF"/>
                </a:solidFill>
              </a:rPr>
              <a:t>。</a:t>
            </a:r>
          </a:p>
          <a:p>
            <a:pPr>
              <a:lnSpc>
                <a:spcPct val="90000"/>
              </a:lnSpc>
            </a:pPr>
            <a:r>
              <a:rPr kumimoji="1" lang="zh-CN" altLang="en-US" b="1">
                <a:solidFill>
                  <a:srgbClr val="0000FF"/>
                </a:solidFill>
              </a:rPr>
              <a:t> 快速排序是</a:t>
            </a:r>
            <a:r>
              <a:rPr kumimoji="1" lang="zh-CN" altLang="en-US" b="1">
                <a:solidFill>
                  <a:srgbClr val="FF3300"/>
                </a:solidFill>
              </a:rPr>
              <a:t>不稳定</a:t>
            </a:r>
            <a:r>
              <a:rPr kumimoji="1" lang="zh-CN" altLang="en-US" b="1">
                <a:solidFill>
                  <a:srgbClr val="0000FF"/>
                </a:solidFill>
              </a:rPr>
              <a:t>的排序方法。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31504BA-9732-44E3-AFD0-3B7F931DA5B5}"/>
              </a:ext>
            </a:extLst>
          </p:cNvPr>
          <p:cNvSpPr>
            <a:spLocks noGrp="1"/>
          </p:cNvSpPr>
          <p:nvPr>
            <p:ph type="sldNum" sz="quarter" idx="12"/>
          </p:nvPr>
        </p:nvSpPr>
        <p:spPr/>
        <p:txBody>
          <a:bodyPr/>
          <a:lstStyle/>
          <a:p>
            <a:fld id="{82B57021-5035-44AD-AF0E-07C5EC5D696A}" type="slidenum">
              <a:rPr lang="en-US" altLang="zh-CN"/>
              <a:pPr/>
              <a:t>4</a:t>
            </a:fld>
            <a:endParaRPr lang="en-US" altLang="zh-CN"/>
          </a:p>
        </p:txBody>
      </p:sp>
      <p:sp>
        <p:nvSpPr>
          <p:cNvPr id="196610" name="Rectangle 2">
            <a:extLst>
              <a:ext uri="{FF2B5EF4-FFF2-40B4-BE49-F238E27FC236}">
                <a16:creationId xmlns:a16="http://schemas.microsoft.com/office/drawing/2014/main" id="{54A9D8A5-B4EA-4F71-9C9B-7E8968FFF4DB}"/>
              </a:ext>
            </a:extLst>
          </p:cNvPr>
          <p:cNvSpPr>
            <a:spLocks noGrp="1" noChangeArrowheads="1"/>
          </p:cNvSpPr>
          <p:nvPr>
            <p:ph type="title"/>
          </p:nvPr>
        </p:nvSpPr>
        <p:spPr/>
        <p:txBody>
          <a:bodyPr/>
          <a:lstStyle/>
          <a:p>
            <a:r>
              <a:rPr lang="en-US" altLang="zh-CN" sz="4000" b="1">
                <a:solidFill>
                  <a:srgbClr val="FF3300"/>
                </a:solidFill>
                <a:ea typeface="楷体_GB2312" panose="02010609030101010101" pitchFamily="49" charset="-122"/>
              </a:rPr>
              <a:t>3. </a:t>
            </a:r>
            <a:r>
              <a:rPr lang="zh-CN" altLang="en-US" sz="4000" b="1">
                <a:solidFill>
                  <a:srgbClr val="FF3300"/>
                </a:solidFill>
                <a:ea typeface="楷体_GB2312" panose="02010609030101010101" pitchFamily="49" charset="-122"/>
              </a:rPr>
              <a:t>常用的排序算法</a:t>
            </a:r>
            <a:r>
              <a:rPr lang="en-US" altLang="zh-CN" sz="4000" b="1">
                <a:solidFill>
                  <a:srgbClr val="FF3300"/>
                </a:solidFill>
                <a:ea typeface="楷体_GB2312" panose="02010609030101010101" pitchFamily="49" charset="-122"/>
              </a:rPr>
              <a:t>(8</a:t>
            </a:r>
            <a:r>
              <a:rPr lang="zh-CN" altLang="en-US" sz="4000" b="1">
                <a:solidFill>
                  <a:srgbClr val="FF3300"/>
                </a:solidFill>
                <a:ea typeface="楷体_GB2312" panose="02010609030101010101" pitchFamily="49" charset="-122"/>
              </a:rPr>
              <a:t>种</a:t>
            </a:r>
            <a:r>
              <a:rPr lang="en-US" altLang="zh-CN" sz="4000" b="1">
                <a:solidFill>
                  <a:srgbClr val="FF3300"/>
                </a:solidFill>
                <a:ea typeface="楷体_GB2312" panose="02010609030101010101" pitchFamily="49" charset="-122"/>
              </a:rPr>
              <a:t>)</a:t>
            </a:r>
          </a:p>
        </p:txBody>
      </p:sp>
      <p:sp>
        <p:nvSpPr>
          <p:cNvPr id="196611" name="Rectangle 3">
            <a:extLst>
              <a:ext uri="{FF2B5EF4-FFF2-40B4-BE49-F238E27FC236}">
                <a16:creationId xmlns:a16="http://schemas.microsoft.com/office/drawing/2014/main" id="{3F5EFF8C-0B29-4076-9A71-2866E099FE41}"/>
              </a:ext>
            </a:extLst>
          </p:cNvPr>
          <p:cNvSpPr>
            <a:spLocks noGrp="1" noChangeArrowheads="1"/>
          </p:cNvSpPr>
          <p:nvPr>
            <p:ph type="body" idx="1"/>
          </p:nvPr>
        </p:nvSpPr>
        <p:spPr/>
        <p:txBody>
          <a:bodyPr/>
          <a:lstStyle/>
          <a:p>
            <a:r>
              <a:rPr lang="en-US" altLang="zh-CN"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冒泡排序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选择排序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插入排序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希尔</a:t>
            </a:r>
            <a:r>
              <a:rPr lang="en-US" altLang="zh-CN"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(Shell)</a:t>
            </a:r>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快速排序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堆排序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归并排序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基数排序</a:t>
            </a:r>
          </a:p>
          <a:p>
            <a:endPar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5CCDC8-CD6C-40A0-A3A6-2550D2C5EAF2}"/>
              </a:ext>
            </a:extLst>
          </p:cNvPr>
          <p:cNvSpPr>
            <a:spLocks noGrp="1" noChangeArrowheads="1"/>
          </p:cNvSpPr>
          <p:nvPr>
            <p:ph type="title"/>
          </p:nvPr>
        </p:nvSpPr>
        <p:spPr>
          <a:xfrm>
            <a:off x="457200" y="457200"/>
            <a:ext cx="7010400" cy="914400"/>
          </a:xfrm>
        </p:spPr>
        <p:txBody>
          <a:bodyPr/>
          <a:lstStyle/>
          <a:p>
            <a:pPr algn="just"/>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10.7  </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a:t>
            </a:r>
          </a:p>
        </p:txBody>
      </p:sp>
      <p:sp>
        <p:nvSpPr>
          <p:cNvPr id="14339" name="Rectangle 3">
            <a:extLst>
              <a:ext uri="{FF2B5EF4-FFF2-40B4-BE49-F238E27FC236}">
                <a16:creationId xmlns:a16="http://schemas.microsoft.com/office/drawing/2014/main" id="{BC3F580E-6D4B-4FFA-8FC7-990DD56FCE8A}"/>
              </a:ext>
            </a:extLst>
          </p:cNvPr>
          <p:cNvSpPr>
            <a:spLocks noGrp="1" noChangeArrowheads="1"/>
          </p:cNvSpPr>
          <p:nvPr>
            <p:ph type="body" idx="1"/>
          </p:nvPr>
        </p:nvSpPr>
        <p:spPr>
          <a:xfrm>
            <a:off x="457200" y="1524000"/>
            <a:ext cx="8507413" cy="4800600"/>
          </a:xfrm>
        </p:spPr>
        <p:txBody>
          <a:bodyPr/>
          <a:lstStyle/>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J. W. J. Williams</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1964</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年提出。</a:t>
            </a:r>
            <a:r>
              <a:rPr lang="zh-CN" altLang="en-US"/>
              <a:t> </a:t>
            </a: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堆排序是选择排序的改进。</a:t>
            </a:r>
          </a:p>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在排序过程中，将</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完全二叉树</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顺序存储结构，利用完全二叉树中双亲结点和孩子结点之间的内在关系来选择最小元素。</a:t>
            </a:r>
          </a:p>
          <a:p>
            <a:pPr marL="533400" indent="-533400">
              <a:spcBef>
                <a:spcPct val="0"/>
              </a:spcBef>
              <a:buClr>
                <a:srgbClr val="FF3300"/>
              </a:buClr>
              <a:buFont typeface="Wingdings" panose="05000000000000000000" pitchFamily="2" charset="2"/>
              <a:buNone/>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A34FD15-BDC3-4A31-A5AA-5D24E686B067}"/>
              </a:ext>
            </a:extLst>
          </p:cNvPr>
          <p:cNvSpPr>
            <a:spLocks noGrp="1"/>
          </p:cNvSpPr>
          <p:nvPr>
            <p:ph type="sldNum" sz="quarter" idx="12"/>
          </p:nvPr>
        </p:nvSpPr>
        <p:spPr/>
        <p:txBody>
          <a:bodyPr/>
          <a:lstStyle/>
          <a:p>
            <a:fld id="{0F5DDA38-A7C3-4055-ABF9-3729D15679B5}" type="slidenum">
              <a:rPr lang="en-US" altLang="zh-CN"/>
              <a:pPr/>
              <a:t>41</a:t>
            </a:fld>
            <a:endParaRPr lang="en-US" altLang="zh-CN"/>
          </a:p>
        </p:txBody>
      </p:sp>
      <p:sp>
        <p:nvSpPr>
          <p:cNvPr id="249858" name="Rectangle 2">
            <a:extLst>
              <a:ext uri="{FF2B5EF4-FFF2-40B4-BE49-F238E27FC236}">
                <a16:creationId xmlns:a16="http://schemas.microsoft.com/office/drawing/2014/main" id="{9EBB4127-80C1-46FC-8971-2046D666CB71}"/>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10.7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a:t>
            </a:r>
          </a:p>
        </p:txBody>
      </p:sp>
      <p:sp>
        <p:nvSpPr>
          <p:cNvPr id="249859" name="Rectangle 3">
            <a:extLst>
              <a:ext uri="{FF2B5EF4-FFF2-40B4-BE49-F238E27FC236}">
                <a16:creationId xmlns:a16="http://schemas.microsoft.com/office/drawing/2014/main" id="{4448F0C9-83F5-4C82-AED0-5901EB17E391}"/>
              </a:ext>
            </a:extLst>
          </p:cNvPr>
          <p:cNvSpPr>
            <a:spLocks noGrp="1" noChangeArrowheads="1"/>
          </p:cNvSpPr>
          <p:nvPr>
            <p:ph type="body" idx="1"/>
          </p:nvPr>
        </p:nvSpPr>
        <p:spPr>
          <a:xfrm>
            <a:off x="468313" y="2060575"/>
            <a:ext cx="8351837"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J. W. J. Williams</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1964</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年提出。</a:t>
            </a:r>
            <a:r>
              <a:rPr lang="zh-CN" altLang="en-US"/>
              <a:t> </a:t>
            </a: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堆排序是选择排序的改进。</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在排序过程中，将</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完全二叉树</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顺序存储结构，利用完全二叉树中双亲结点和孩子结点之间的内在关系来选择最小元素。</a:t>
            </a:r>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26355356-6B54-4152-AA41-7817ECCDAAB1}"/>
              </a:ext>
            </a:extLst>
          </p:cNvPr>
          <p:cNvSpPr>
            <a:spLocks noGrp="1"/>
          </p:cNvSpPr>
          <p:nvPr>
            <p:ph type="sldNum" sz="quarter" idx="12"/>
          </p:nvPr>
        </p:nvSpPr>
        <p:spPr/>
        <p:txBody>
          <a:bodyPr/>
          <a:lstStyle/>
          <a:p>
            <a:fld id="{BF3328C5-52BE-42DB-994D-809724BC078A}" type="slidenum">
              <a:rPr lang="en-US" altLang="zh-CN"/>
              <a:pPr/>
              <a:t>42</a:t>
            </a:fld>
            <a:endParaRPr lang="en-US" altLang="zh-CN"/>
          </a:p>
        </p:txBody>
      </p:sp>
      <p:sp>
        <p:nvSpPr>
          <p:cNvPr id="251906" name="Rectangle 2">
            <a:extLst>
              <a:ext uri="{FF2B5EF4-FFF2-40B4-BE49-F238E27FC236}">
                <a16:creationId xmlns:a16="http://schemas.microsoft.com/office/drawing/2014/main" id="{9487D451-3C60-4C99-9460-340EA4231385}"/>
              </a:ext>
            </a:extLst>
          </p:cNvPr>
          <p:cNvSpPr>
            <a:spLocks noGrp="1" noChangeArrowheads="1"/>
          </p:cNvSpPr>
          <p:nvPr>
            <p:ph type="title"/>
          </p:nvPr>
        </p:nvSpPr>
        <p:spPr>
          <a:xfrm>
            <a:off x="1258888" y="765175"/>
            <a:ext cx="6219825" cy="935038"/>
          </a:xfrm>
          <a:noFill/>
          <a:ln/>
        </p:spPr>
        <p:txBody>
          <a:bodyPr anchor="ct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堆的定义：</a:t>
            </a:r>
          </a:p>
        </p:txBody>
      </p:sp>
      <p:sp>
        <p:nvSpPr>
          <p:cNvPr id="251907" name="Text Box 3">
            <a:extLst>
              <a:ext uri="{FF2B5EF4-FFF2-40B4-BE49-F238E27FC236}">
                <a16:creationId xmlns:a16="http://schemas.microsoft.com/office/drawing/2014/main" id="{1ED2665F-177A-420B-B299-D2FA1649CA4B}"/>
              </a:ext>
            </a:extLst>
          </p:cNvPr>
          <p:cNvSpPr txBox="1">
            <a:spLocks noChangeArrowheads="1"/>
          </p:cNvSpPr>
          <p:nvPr/>
        </p:nvSpPr>
        <p:spPr bwMode="auto">
          <a:xfrm>
            <a:off x="395288" y="1989138"/>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00FF"/>
                </a:solidFill>
                <a:latin typeface="" pitchFamily="18" charset="0"/>
                <a:ea typeface="楷体_GB2312" panose="02010609030101010101" pitchFamily="49" charset="-122"/>
              </a:rPr>
              <a:t> </a:t>
            </a:r>
            <a:r>
              <a:rPr kumimoji="1" lang="en-US" altLang="zh-CN" sz="2800" b="1">
                <a:solidFill>
                  <a:srgbClr val="0000FF"/>
                </a:solidFill>
                <a:latin typeface="" pitchFamily="18" charset="0"/>
                <a:ea typeface="楷体_GB2312" panose="02010609030101010101" pitchFamily="49" charset="-122"/>
              </a:rPr>
              <a:t>n</a:t>
            </a:r>
            <a:r>
              <a:rPr kumimoji="1" lang="zh-CN" altLang="en-US" sz="2800" b="1">
                <a:solidFill>
                  <a:srgbClr val="0000FF"/>
                </a:solidFill>
                <a:latin typeface="" pitchFamily="18" charset="0"/>
                <a:ea typeface="楷体_GB2312" panose="02010609030101010101" pitchFamily="49" charset="-122"/>
              </a:rPr>
              <a:t>个数据序列</a:t>
            </a:r>
            <a:r>
              <a:rPr kumimoji="1" lang="en-US" altLang="zh-CN" sz="2800" b="1">
                <a:solidFill>
                  <a:srgbClr val="0000FF"/>
                </a:solidFill>
                <a:latin typeface="" pitchFamily="18" charset="0"/>
                <a:ea typeface="楷体_GB2312" panose="02010609030101010101" pitchFamily="49" charset="-122"/>
              </a:rPr>
              <a:t>K</a:t>
            </a:r>
            <a:r>
              <a:rPr kumimoji="1" lang="en-US" altLang="zh-CN" sz="2800" b="1" baseline="-25000">
                <a:solidFill>
                  <a:srgbClr val="0000FF"/>
                </a:solidFill>
                <a:latin typeface="" pitchFamily="18" charset="0"/>
                <a:ea typeface="楷体_GB2312" panose="02010609030101010101" pitchFamily="49" charset="-122"/>
              </a:rPr>
              <a:t>1</a:t>
            </a:r>
            <a:r>
              <a:rPr kumimoji="1" lang="en-US" altLang="zh-CN" sz="2800" b="1">
                <a:solidFill>
                  <a:srgbClr val="0000FF"/>
                </a:solidFill>
                <a:latin typeface="" pitchFamily="18" charset="0"/>
                <a:ea typeface="楷体_GB2312" panose="02010609030101010101" pitchFamily="49" charset="-122"/>
              </a:rPr>
              <a:t>, k</a:t>
            </a:r>
            <a:r>
              <a:rPr kumimoji="1" lang="en-US" altLang="zh-CN" sz="2800" b="1" baseline="-25000">
                <a:solidFill>
                  <a:srgbClr val="0000FF"/>
                </a:solidFill>
                <a:latin typeface="" pitchFamily="18" charset="0"/>
                <a:ea typeface="楷体_GB2312" panose="02010609030101010101" pitchFamily="49" charset="-122"/>
              </a:rPr>
              <a:t>2</a:t>
            </a:r>
            <a:r>
              <a:rPr kumimoji="1" lang="en-US" altLang="zh-CN" sz="2800" b="1">
                <a:solidFill>
                  <a:srgbClr val="0000FF"/>
                </a:solidFill>
                <a:latin typeface="" pitchFamily="18" charset="0"/>
                <a:ea typeface="楷体_GB2312" panose="02010609030101010101" pitchFamily="49" charset="-122"/>
              </a:rPr>
              <a:t>, ... ,K</a:t>
            </a:r>
            <a:r>
              <a:rPr kumimoji="1" lang="en-US" altLang="zh-CN" sz="2800" b="1" baseline="-25000">
                <a:solidFill>
                  <a:srgbClr val="0000FF"/>
                </a:solidFill>
                <a:latin typeface="" pitchFamily="18" charset="0"/>
                <a:ea typeface="楷体_GB2312" panose="02010609030101010101" pitchFamily="49" charset="-122"/>
              </a:rPr>
              <a:t>n</a:t>
            </a:r>
            <a:r>
              <a:rPr kumimoji="1" lang="zh-CN" altLang="en-US" sz="2800" b="1">
                <a:solidFill>
                  <a:srgbClr val="0000FF"/>
                </a:solidFill>
                <a:latin typeface="" pitchFamily="18" charset="0"/>
                <a:ea typeface="楷体_GB2312" panose="02010609030101010101" pitchFamily="49" charset="-122"/>
              </a:rPr>
              <a:t>称为堆，当且仅当该序列满足特性：</a:t>
            </a:r>
          </a:p>
        </p:txBody>
      </p:sp>
      <p:graphicFrame>
        <p:nvGraphicFramePr>
          <p:cNvPr id="251908" name="Object 4">
            <a:extLst>
              <a:ext uri="{FF2B5EF4-FFF2-40B4-BE49-F238E27FC236}">
                <a16:creationId xmlns:a16="http://schemas.microsoft.com/office/drawing/2014/main" id="{5E3BFBC9-FA7A-4D74-B587-8AAA5BBF1CE9}"/>
              </a:ext>
            </a:extLst>
          </p:cNvPr>
          <p:cNvGraphicFramePr>
            <a:graphicFrameLocks noChangeAspect="1"/>
          </p:cNvGraphicFramePr>
          <p:nvPr/>
        </p:nvGraphicFramePr>
        <p:xfrm>
          <a:off x="1692275" y="3213100"/>
          <a:ext cx="3814763" cy="673100"/>
        </p:xfrm>
        <a:graphic>
          <a:graphicData uri="http://schemas.openxmlformats.org/presentationml/2006/ole">
            <mc:AlternateContent xmlns:mc="http://schemas.openxmlformats.org/markup-compatibility/2006">
              <mc:Choice xmlns:v="urn:schemas-microsoft-com:vml" Requires="v">
                <p:oleObj spid="_x0000_s251913" name="Equation" r:id="rId3" imgW="1295280" imgH="228600" progId="Equation.3">
                  <p:embed/>
                </p:oleObj>
              </mc:Choice>
              <mc:Fallback>
                <p:oleObj name="Equation" r:id="rId3" imgW="1295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13100"/>
                        <a:ext cx="38147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10" name="Text Box 6">
            <a:extLst>
              <a:ext uri="{FF2B5EF4-FFF2-40B4-BE49-F238E27FC236}">
                <a16:creationId xmlns:a16="http://schemas.microsoft.com/office/drawing/2014/main" id="{9C6EEBAF-868A-4EB2-A363-8E7D4066BEC1}"/>
              </a:ext>
            </a:extLst>
          </p:cNvPr>
          <p:cNvSpPr txBox="1">
            <a:spLocks noChangeArrowheads="1"/>
          </p:cNvSpPr>
          <p:nvPr/>
        </p:nvSpPr>
        <p:spPr bwMode="auto">
          <a:xfrm>
            <a:off x="323850" y="4025900"/>
            <a:ext cx="8713788"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00FF"/>
                </a:solidFill>
                <a:latin typeface="" pitchFamily="18" charset="0"/>
                <a:ea typeface="楷体_GB2312" panose="02010609030101010101" pitchFamily="49" charset="-122"/>
              </a:rPr>
              <a:t>   </a:t>
            </a:r>
            <a:r>
              <a:rPr kumimoji="1" lang="zh-CN" altLang="en-US" sz="2400" b="1">
                <a:solidFill>
                  <a:srgbClr val="0000FF"/>
                </a:solidFill>
                <a:latin typeface="" pitchFamily="18" charset="0"/>
                <a:ea typeface="楷体_GB2312" panose="02010609030101010101" pitchFamily="49" charset="-122"/>
              </a:rPr>
              <a:t>此种情况称为</a:t>
            </a:r>
            <a:r>
              <a:rPr kumimoji="1" lang="zh-CN" altLang="en-US" sz="2400" b="1">
                <a:solidFill>
                  <a:srgbClr val="FF3300"/>
                </a:solidFill>
                <a:latin typeface="" pitchFamily="18" charset="0"/>
                <a:ea typeface="楷体_GB2312" panose="02010609030101010101" pitchFamily="49" charset="-122"/>
              </a:rPr>
              <a:t>小顶堆</a:t>
            </a:r>
            <a:r>
              <a:rPr kumimoji="1" lang="zh-CN" altLang="en-US" sz="2400" b="1">
                <a:solidFill>
                  <a:srgbClr val="0000FF"/>
                </a:solidFill>
                <a:latin typeface="" pitchFamily="18" charset="0"/>
                <a:ea typeface="楷体_GB2312" panose="02010609030101010101" pitchFamily="49" charset="-122"/>
              </a:rPr>
              <a:t>。</a:t>
            </a:r>
          </a:p>
          <a:p>
            <a:pPr>
              <a:spcBef>
                <a:spcPct val="50000"/>
              </a:spcBef>
            </a:pPr>
            <a:r>
              <a:rPr kumimoji="1" lang="zh-CN" altLang="en-US" sz="2400" b="1">
                <a:solidFill>
                  <a:srgbClr val="0000FF"/>
                </a:solidFill>
                <a:latin typeface="" pitchFamily="18" charset="0"/>
                <a:ea typeface="楷体_GB2312" panose="02010609030101010101" pitchFamily="49" charset="-122"/>
              </a:rPr>
              <a:t>   或者，均大于也可以。  此种情况情况称为</a:t>
            </a:r>
            <a:r>
              <a:rPr kumimoji="1" lang="zh-CN" altLang="en-US" sz="2400" b="1">
                <a:solidFill>
                  <a:srgbClr val="FF3300"/>
                </a:solidFill>
                <a:latin typeface="" pitchFamily="18" charset="0"/>
                <a:ea typeface="楷体_GB2312" panose="02010609030101010101" pitchFamily="49" charset="-122"/>
              </a:rPr>
              <a:t>大顶堆。</a:t>
            </a:r>
            <a:endParaRPr kumimoji="1" lang="zh-CN" altLang="en-US" sz="2400" b="1">
              <a:solidFill>
                <a:srgbClr val="0000FF"/>
              </a:solidFill>
              <a:latin typeface="" pitchFamily="18" charset="0"/>
              <a:ea typeface="楷体_GB2312" panose="02010609030101010101" pitchFamily="49" charset="-122"/>
            </a:endParaRPr>
          </a:p>
          <a:p>
            <a:pPr>
              <a:spcBef>
                <a:spcPct val="50000"/>
              </a:spcBef>
            </a:pPr>
            <a:r>
              <a:rPr kumimoji="1" lang="zh-CN" altLang="en-US" sz="2400" b="1">
                <a:solidFill>
                  <a:srgbClr val="0000FF"/>
                </a:solidFill>
                <a:latin typeface="" pitchFamily="18" charset="0"/>
                <a:ea typeface="楷体_GB2312" panose="02010609030101010101" pitchFamily="49" charset="-122"/>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Text Box 2">
            <a:extLst>
              <a:ext uri="{FF2B5EF4-FFF2-40B4-BE49-F238E27FC236}">
                <a16:creationId xmlns:a16="http://schemas.microsoft.com/office/drawing/2014/main" id="{82A3BC20-5AFB-42C5-909E-63C60215A2C1}"/>
              </a:ext>
            </a:extLst>
          </p:cNvPr>
          <p:cNvSpPr txBox="1">
            <a:spLocks noChangeArrowheads="1"/>
          </p:cNvSpPr>
          <p:nvPr/>
        </p:nvSpPr>
        <p:spPr bwMode="auto">
          <a:xfrm>
            <a:off x="2133600" y="1676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165891" name="Text Box 3">
            <a:extLst>
              <a:ext uri="{FF2B5EF4-FFF2-40B4-BE49-F238E27FC236}">
                <a16:creationId xmlns:a16="http://schemas.microsoft.com/office/drawing/2014/main" id="{AAB53FE5-A3FC-4C54-9CA8-194B7B054FAC}"/>
              </a:ext>
            </a:extLst>
          </p:cNvPr>
          <p:cNvSpPr txBox="1">
            <a:spLocks noChangeArrowheads="1"/>
          </p:cNvSpPr>
          <p:nvPr/>
        </p:nvSpPr>
        <p:spPr bwMode="auto">
          <a:xfrm>
            <a:off x="12954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165892" name="Text Box 4">
            <a:extLst>
              <a:ext uri="{FF2B5EF4-FFF2-40B4-BE49-F238E27FC236}">
                <a16:creationId xmlns:a16="http://schemas.microsoft.com/office/drawing/2014/main" id="{215B8B10-E34A-4FEB-81BE-453786C4B041}"/>
              </a:ext>
            </a:extLst>
          </p:cNvPr>
          <p:cNvSpPr txBox="1">
            <a:spLocks noChangeArrowheads="1"/>
          </p:cNvSpPr>
          <p:nvPr/>
        </p:nvSpPr>
        <p:spPr bwMode="auto">
          <a:xfrm>
            <a:off x="30480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165893" name="Text Box 5">
            <a:extLst>
              <a:ext uri="{FF2B5EF4-FFF2-40B4-BE49-F238E27FC236}">
                <a16:creationId xmlns:a16="http://schemas.microsoft.com/office/drawing/2014/main" id="{1EB44DF3-9E93-481C-A5C8-820B6EA322E5}"/>
              </a:ext>
            </a:extLst>
          </p:cNvPr>
          <p:cNvSpPr txBox="1">
            <a:spLocks noChangeArrowheads="1"/>
          </p:cNvSpPr>
          <p:nvPr/>
        </p:nvSpPr>
        <p:spPr bwMode="auto">
          <a:xfrm>
            <a:off x="7620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165894" name="Text Box 6">
            <a:extLst>
              <a:ext uri="{FF2B5EF4-FFF2-40B4-BE49-F238E27FC236}">
                <a16:creationId xmlns:a16="http://schemas.microsoft.com/office/drawing/2014/main" id="{F1D5CE43-2A24-48C1-9C7F-A182FF1F2414}"/>
              </a:ext>
            </a:extLst>
          </p:cNvPr>
          <p:cNvSpPr txBox="1">
            <a:spLocks noChangeArrowheads="1"/>
          </p:cNvSpPr>
          <p:nvPr/>
        </p:nvSpPr>
        <p:spPr bwMode="auto">
          <a:xfrm>
            <a:off x="1752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165895" name="Text Box 7">
            <a:extLst>
              <a:ext uri="{FF2B5EF4-FFF2-40B4-BE49-F238E27FC236}">
                <a16:creationId xmlns:a16="http://schemas.microsoft.com/office/drawing/2014/main" id="{DA7A67C0-AADF-4762-B650-D9B4ABCABBC3}"/>
              </a:ext>
            </a:extLst>
          </p:cNvPr>
          <p:cNvSpPr txBox="1">
            <a:spLocks noChangeArrowheads="1"/>
          </p:cNvSpPr>
          <p:nvPr/>
        </p:nvSpPr>
        <p:spPr bwMode="auto">
          <a:xfrm>
            <a:off x="2514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165896" name="Line 8">
            <a:extLst>
              <a:ext uri="{FF2B5EF4-FFF2-40B4-BE49-F238E27FC236}">
                <a16:creationId xmlns:a16="http://schemas.microsoft.com/office/drawing/2014/main" id="{4E9E3645-648C-47C6-8D52-070F744186F4}"/>
              </a:ext>
            </a:extLst>
          </p:cNvPr>
          <p:cNvSpPr>
            <a:spLocks noChangeShapeType="1"/>
          </p:cNvSpPr>
          <p:nvPr/>
        </p:nvSpPr>
        <p:spPr bwMode="auto">
          <a:xfrm flipH="1">
            <a:off x="1600200" y="2133600"/>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7" name="Line 9">
            <a:extLst>
              <a:ext uri="{FF2B5EF4-FFF2-40B4-BE49-F238E27FC236}">
                <a16:creationId xmlns:a16="http://schemas.microsoft.com/office/drawing/2014/main" id="{BA4F7FA1-FBC5-4AED-B70D-6DA51C48AD20}"/>
              </a:ext>
            </a:extLst>
          </p:cNvPr>
          <p:cNvSpPr>
            <a:spLocks noChangeShapeType="1"/>
          </p:cNvSpPr>
          <p:nvPr/>
        </p:nvSpPr>
        <p:spPr bwMode="auto">
          <a:xfrm>
            <a:off x="2590800" y="2133600"/>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8" name="Line 10">
            <a:extLst>
              <a:ext uri="{FF2B5EF4-FFF2-40B4-BE49-F238E27FC236}">
                <a16:creationId xmlns:a16="http://schemas.microsoft.com/office/drawing/2014/main" id="{BF9FCB38-2FB6-471E-84C3-7AF1A8EA2ABC}"/>
              </a:ext>
            </a:extLst>
          </p:cNvPr>
          <p:cNvSpPr>
            <a:spLocks noChangeShapeType="1"/>
          </p:cNvSpPr>
          <p:nvPr/>
        </p:nvSpPr>
        <p:spPr bwMode="auto">
          <a:xfrm flipH="1">
            <a:off x="1066800" y="3048000"/>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9" name="Line 11">
            <a:extLst>
              <a:ext uri="{FF2B5EF4-FFF2-40B4-BE49-F238E27FC236}">
                <a16:creationId xmlns:a16="http://schemas.microsoft.com/office/drawing/2014/main" id="{972F30B5-28E5-4B24-98E1-096D29BC6F36}"/>
              </a:ext>
            </a:extLst>
          </p:cNvPr>
          <p:cNvSpPr>
            <a:spLocks noChangeShapeType="1"/>
          </p:cNvSpPr>
          <p:nvPr/>
        </p:nvSpPr>
        <p:spPr bwMode="auto">
          <a:xfrm>
            <a:off x="1676400" y="3048000"/>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0" name="Line 12">
            <a:extLst>
              <a:ext uri="{FF2B5EF4-FFF2-40B4-BE49-F238E27FC236}">
                <a16:creationId xmlns:a16="http://schemas.microsoft.com/office/drawing/2014/main" id="{9FFD1478-B7F4-4B57-98B4-E6F8FF350AE2}"/>
              </a:ext>
            </a:extLst>
          </p:cNvPr>
          <p:cNvSpPr>
            <a:spLocks noChangeShapeType="1"/>
          </p:cNvSpPr>
          <p:nvPr/>
        </p:nvSpPr>
        <p:spPr bwMode="auto">
          <a:xfrm flipH="1">
            <a:off x="2819400" y="30480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1" name="Text Box 13">
            <a:extLst>
              <a:ext uri="{FF2B5EF4-FFF2-40B4-BE49-F238E27FC236}">
                <a16:creationId xmlns:a16="http://schemas.microsoft.com/office/drawing/2014/main" id="{690E17CD-ABA1-4667-9C63-22202448DF36}"/>
              </a:ext>
            </a:extLst>
          </p:cNvPr>
          <p:cNvSpPr txBox="1">
            <a:spLocks noChangeArrowheads="1"/>
          </p:cNvSpPr>
          <p:nvPr/>
        </p:nvSpPr>
        <p:spPr bwMode="auto">
          <a:xfrm>
            <a:off x="4114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165902" name="Text Box 14">
            <a:extLst>
              <a:ext uri="{FF2B5EF4-FFF2-40B4-BE49-F238E27FC236}">
                <a16:creationId xmlns:a16="http://schemas.microsoft.com/office/drawing/2014/main" id="{D809F2EA-29F9-4260-9BD3-2AEB1E2F5B3E}"/>
              </a:ext>
            </a:extLst>
          </p:cNvPr>
          <p:cNvSpPr txBox="1">
            <a:spLocks noChangeArrowheads="1"/>
          </p:cNvSpPr>
          <p:nvPr/>
        </p:nvSpPr>
        <p:spPr bwMode="auto">
          <a:xfrm>
            <a:off x="48006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165903" name="Text Box 15">
            <a:extLst>
              <a:ext uri="{FF2B5EF4-FFF2-40B4-BE49-F238E27FC236}">
                <a16:creationId xmlns:a16="http://schemas.microsoft.com/office/drawing/2014/main" id="{2E986B78-E99F-49C5-BA62-DBA8BFA0EBD0}"/>
              </a:ext>
            </a:extLst>
          </p:cNvPr>
          <p:cNvSpPr txBox="1">
            <a:spLocks noChangeArrowheads="1"/>
          </p:cNvSpPr>
          <p:nvPr/>
        </p:nvSpPr>
        <p:spPr bwMode="auto">
          <a:xfrm>
            <a:off x="54864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165904" name="Text Box 16">
            <a:extLst>
              <a:ext uri="{FF2B5EF4-FFF2-40B4-BE49-F238E27FC236}">
                <a16:creationId xmlns:a16="http://schemas.microsoft.com/office/drawing/2014/main" id="{29409B44-D9B8-4A2F-B6DD-7FF9F5330CC2}"/>
              </a:ext>
            </a:extLst>
          </p:cNvPr>
          <p:cNvSpPr txBox="1">
            <a:spLocks noChangeArrowheads="1"/>
          </p:cNvSpPr>
          <p:nvPr/>
        </p:nvSpPr>
        <p:spPr bwMode="auto">
          <a:xfrm>
            <a:off x="61722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165905" name="Text Box 17">
            <a:extLst>
              <a:ext uri="{FF2B5EF4-FFF2-40B4-BE49-F238E27FC236}">
                <a16:creationId xmlns:a16="http://schemas.microsoft.com/office/drawing/2014/main" id="{C195F100-993C-4816-B04D-A7C7BF55864A}"/>
              </a:ext>
            </a:extLst>
          </p:cNvPr>
          <p:cNvSpPr txBox="1">
            <a:spLocks noChangeArrowheads="1"/>
          </p:cNvSpPr>
          <p:nvPr/>
        </p:nvSpPr>
        <p:spPr bwMode="auto">
          <a:xfrm>
            <a:off x="68580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165906" name="Text Box 18">
            <a:extLst>
              <a:ext uri="{FF2B5EF4-FFF2-40B4-BE49-F238E27FC236}">
                <a16:creationId xmlns:a16="http://schemas.microsoft.com/office/drawing/2014/main" id="{A10F34D4-B40E-4DE5-8A30-21ED0AB419E6}"/>
              </a:ext>
            </a:extLst>
          </p:cNvPr>
          <p:cNvSpPr txBox="1">
            <a:spLocks noChangeArrowheads="1"/>
          </p:cNvSpPr>
          <p:nvPr/>
        </p:nvSpPr>
        <p:spPr bwMode="auto">
          <a:xfrm>
            <a:off x="7543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165907" name="Text Box 19">
            <a:extLst>
              <a:ext uri="{FF2B5EF4-FFF2-40B4-BE49-F238E27FC236}">
                <a16:creationId xmlns:a16="http://schemas.microsoft.com/office/drawing/2014/main" id="{CA052FFA-CB0C-46CA-88E1-07090FEF55F2}"/>
              </a:ext>
            </a:extLst>
          </p:cNvPr>
          <p:cNvSpPr txBox="1">
            <a:spLocks noChangeArrowheads="1"/>
          </p:cNvSpPr>
          <p:nvPr/>
        </p:nvSpPr>
        <p:spPr bwMode="auto">
          <a:xfrm>
            <a:off x="3429000" y="47244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小顶堆示例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Text Box 2">
            <a:extLst>
              <a:ext uri="{FF2B5EF4-FFF2-40B4-BE49-F238E27FC236}">
                <a16:creationId xmlns:a16="http://schemas.microsoft.com/office/drawing/2014/main" id="{E196BA02-690B-4588-874D-FD2F0D794C63}"/>
              </a:ext>
            </a:extLst>
          </p:cNvPr>
          <p:cNvSpPr txBox="1">
            <a:spLocks noChangeArrowheads="1"/>
          </p:cNvSpPr>
          <p:nvPr/>
        </p:nvSpPr>
        <p:spPr bwMode="auto">
          <a:xfrm>
            <a:off x="2133600" y="1676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167939" name="Text Box 3">
            <a:extLst>
              <a:ext uri="{FF2B5EF4-FFF2-40B4-BE49-F238E27FC236}">
                <a16:creationId xmlns:a16="http://schemas.microsoft.com/office/drawing/2014/main" id="{7093D714-7752-4B26-BFFA-F1C101A623AB}"/>
              </a:ext>
            </a:extLst>
          </p:cNvPr>
          <p:cNvSpPr txBox="1">
            <a:spLocks noChangeArrowheads="1"/>
          </p:cNvSpPr>
          <p:nvPr/>
        </p:nvSpPr>
        <p:spPr bwMode="auto">
          <a:xfrm>
            <a:off x="12954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167940" name="Text Box 4">
            <a:extLst>
              <a:ext uri="{FF2B5EF4-FFF2-40B4-BE49-F238E27FC236}">
                <a16:creationId xmlns:a16="http://schemas.microsoft.com/office/drawing/2014/main" id="{520FAC23-9F27-4027-89EA-C3AF57B27B73}"/>
              </a:ext>
            </a:extLst>
          </p:cNvPr>
          <p:cNvSpPr txBox="1">
            <a:spLocks noChangeArrowheads="1"/>
          </p:cNvSpPr>
          <p:nvPr/>
        </p:nvSpPr>
        <p:spPr bwMode="auto">
          <a:xfrm>
            <a:off x="30480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167941" name="Text Box 5">
            <a:extLst>
              <a:ext uri="{FF2B5EF4-FFF2-40B4-BE49-F238E27FC236}">
                <a16:creationId xmlns:a16="http://schemas.microsoft.com/office/drawing/2014/main" id="{4F09F782-8FD8-4AEC-BD8E-89176A385A10}"/>
              </a:ext>
            </a:extLst>
          </p:cNvPr>
          <p:cNvSpPr txBox="1">
            <a:spLocks noChangeArrowheads="1"/>
          </p:cNvSpPr>
          <p:nvPr/>
        </p:nvSpPr>
        <p:spPr bwMode="auto">
          <a:xfrm>
            <a:off x="7620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167942" name="Text Box 6">
            <a:extLst>
              <a:ext uri="{FF2B5EF4-FFF2-40B4-BE49-F238E27FC236}">
                <a16:creationId xmlns:a16="http://schemas.microsoft.com/office/drawing/2014/main" id="{0E0000C1-BF0B-476B-A943-45B398A12CEE}"/>
              </a:ext>
            </a:extLst>
          </p:cNvPr>
          <p:cNvSpPr txBox="1">
            <a:spLocks noChangeArrowheads="1"/>
          </p:cNvSpPr>
          <p:nvPr/>
        </p:nvSpPr>
        <p:spPr bwMode="auto">
          <a:xfrm>
            <a:off x="1752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167943" name="Text Box 7">
            <a:extLst>
              <a:ext uri="{FF2B5EF4-FFF2-40B4-BE49-F238E27FC236}">
                <a16:creationId xmlns:a16="http://schemas.microsoft.com/office/drawing/2014/main" id="{60A08ECE-EC82-4002-AE36-421619AAF13D}"/>
              </a:ext>
            </a:extLst>
          </p:cNvPr>
          <p:cNvSpPr txBox="1">
            <a:spLocks noChangeArrowheads="1"/>
          </p:cNvSpPr>
          <p:nvPr/>
        </p:nvSpPr>
        <p:spPr bwMode="auto">
          <a:xfrm>
            <a:off x="2514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167944" name="Line 8">
            <a:extLst>
              <a:ext uri="{FF2B5EF4-FFF2-40B4-BE49-F238E27FC236}">
                <a16:creationId xmlns:a16="http://schemas.microsoft.com/office/drawing/2014/main" id="{61DD4D9B-69D5-4DC8-A55C-0FF81166D721}"/>
              </a:ext>
            </a:extLst>
          </p:cNvPr>
          <p:cNvSpPr>
            <a:spLocks noChangeShapeType="1"/>
          </p:cNvSpPr>
          <p:nvPr/>
        </p:nvSpPr>
        <p:spPr bwMode="auto">
          <a:xfrm flipH="1">
            <a:off x="1600200" y="2133600"/>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5" name="Line 9">
            <a:extLst>
              <a:ext uri="{FF2B5EF4-FFF2-40B4-BE49-F238E27FC236}">
                <a16:creationId xmlns:a16="http://schemas.microsoft.com/office/drawing/2014/main" id="{1A37B67F-B6A1-4F93-A49A-9C4EFA80422C}"/>
              </a:ext>
            </a:extLst>
          </p:cNvPr>
          <p:cNvSpPr>
            <a:spLocks noChangeShapeType="1"/>
          </p:cNvSpPr>
          <p:nvPr/>
        </p:nvSpPr>
        <p:spPr bwMode="auto">
          <a:xfrm>
            <a:off x="2590800" y="2133600"/>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a:extLst>
              <a:ext uri="{FF2B5EF4-FFF2-40B4-BE49-F238E27FC236}">
                <a16:creationId xmlns:a16="http://schemas.microsoft.com/office/drawing/2014/main" id="{A21A7EB2-1E0E-43E7-A909-E5EEB5F2FD87}"/>
              </a:ext>
            </a:extLst>
          </p:cNvPr>
          <p:cNvSpPr>
            <a:spLocks noChangeShapeType="1"/>
          </p:cNvSpPr>
          <p:nvPr/>
        </p:nvSpPr>
        <p:spPr bwMode="auto">
          <a:xfrm flipH="1">
            <a:off x="1066800" y="3048000"/>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7" name="Line 11">
            <a:extLst>
              <a:ext uri="{FF2B5EF4-FFF2-40B4-BE49-F238E27FC236}">
                <a16:creationId xmlns:a16="http://schemas.microsoft.com/office/drawing/2014/main" id="{61A49527-0FC1-4628-879E-AAB528D16178}"/>
              </a:ext>
            </a:extLst>
          </p:cNvPr>
          <p:cNvSpPr>
            <a:spLocks noChangeShapeType="1"/>
          </p:cNvSpPr>
          <p:nvPr/>
        </p:nvSpPr>
        <p:spPr bwMode="auto">
          <a:xfrm>
            <a:off x="1676400" y="3048000"/>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8" name="Line 12">
            <a:extLst>
              <a:ext uri="{FF2B5EF4-FFF2-40B4-BE49-F238E27FC236}">
                <a16:creationId xmlns:a16="http://schemas.microsoft.com/office/drawing/2014/main" id="{AB16DD6D-68DD-439E-8DC4-20F3303545F5}"/>
              </a:ext>
            </a:extLst>
          </p:cNvPr>
          <p:cNvSpPr>
            <a:spLocks noChangeShapeType="1"/>
          </p:cNvSpPr>
          <p:nvPr/>
        </p:nvSpPr>
        <p:spPr bwMode="auto">
          <a:xfrm flipH="1">
            <a:off x="2819400" y="30480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9" name="Text Box 13">
            <a:extLst>
              <a:ext uri="{FF2B5EF4-FFF2-40B4-BE49-F238E27FC236}">
                <a16:creationId xmlns:a16="http://schemas.microsoft.com/office/drawing/2014/main" id="{70CC6418-1169-4B21-B347-22195D604C10}"/>
              </a:ext>
            </a:extLst>
          </p:cNvPr>
          <p:cNvSpPr txBox="1">
            <a:spLocks noChangeArrowheads="1"/>
          </p:cNvSpPr>
          <p:nvPr/>
        </p:nvSpPr>
        <p:spPr bwMode="auto">
          <a:xfrm>
            <a:off x="4114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167950" name="Text Box 14">
            <a:extLst>
              <a:ext uri="{FF2B5EF4-FFF2-40B4-BE49-F238E27FC236}">
                <a16:creationId xmlns:a16="http://schemas.microsoft.com/office/drawing/2014/main" id="{3F43FE61-554A-4C35-9D61-A2AF7CB2547D}"/>
              </a:ext>
            </a:extLst>
          </p:cNvPr>
          <p:cNvSpPr txBox="1">
            <a:spLocks noChangeArrowheads="1"/>
          </p:cNvSpPr>
          <p:nvPr/>
        </p:nvSpPr>
        <p:spPr bwMode="auto">
          <a:xfrm>
            <a:off x="48006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167951" name="Text Box 15">
            <a:extLst>
              <a:ext uri="{FF2B5EF4-FFF2-40B4-BE49-F238E27FC236}">
                <a16:creationId xmlns:a16="http://schemas.microsoft.com/office/drawing/2014/main" id="{EF4B48E9-1E6E-41D8-AED0-C7FF7AE10060}"/>
              </a:ext>
            </a:extLst>
          </p:cNvPr>
          <p:cNvSpPr txBox="1">
            <a:spLocks noChangeArrowheads="1"/>
          </p:cNvSpPr>
          <p:nvPr/>
        </p:nvSpPr>
        <p:spPr bwMode="auto">
          <a:xfrm>
            <a:off x="54864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167952" name="Text Box 16">
            <a:extLst>
              <a:ext uri="{FF2B5EF4-FFF2-40B4-BE49-F238E27FC236}">
                <a16:creationId xmlns:a16="http://schemas.microsoft.com/office/drawing/2014/main" id="{B1B0DA92-EF76-409B-BFD8-8CF18D143F7F}"/>
              </a:ext>
            </a:extLst>
          </p:cNvPr>
          <p:cNvSpPr txBox="1">
            <a:spLocks noChangeArrowheads="1"/>
          </p:cNvSpPr>
          <p:nvPr/>
        </p:nvSpPr>
        <p:spPr bwMode="auto">
          <a:xfrm>
            <a:off x="61722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167953" name="Text Box 17">
            <a:extLst>
              <a:ext uri="{FF2B5EF4-FFF2-40B4-BE49-F238E27FC236}">
                <a16:creationId xmlns:a16="http://schemas.microsoft.com/office/drawing/2014/main" id="{890E4BCE-D41D-4D0B-9231-75B4217DC84C}"/>
              </a:ext>
            </a:extLst>
          </p:cNvPr>
          <p:cNvSpPr txBox="1">
            <a:spLocks noChangeArrowheads="1"/>
          </p:cNvSpPr>
          <p:nvPr/>
        </p:nvSpPr>
        <p:spPr bwMode="auto">
          <a:xfrm>
            <a:off x="68580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167954" name="Text Box 18">
            <a:extLst>
              <a:ext uri="{FF2B5EF4-FFF2-40B4-BE49-F238E27FC236}">
                <a16:creationId xmlns:a16="http://schemas.microsoft.com/office/drawing/2014/main" id="{1C4E1F9A-BC18-4D41-9B4F-0FFD17842F08}"/>
              </a:ext>
            </a:extLst>
          </p:cNvPr>
          <p:cNvSpPr txBox="1">
            <a:spLocks noChangeArrowheads="1"/>
          </p:cNvSpPr>
          <p:nvPr/>
        </p:nvSpPr>
        <p:spPr bwMode="auto">
          <a:xfrm>
            <a:off x="7543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167955" name="Text Box 19">
            <a:extLst>
              <a:ext uri="{FF2B5EF4-FFF2-40B4-BE49-F238E27FC236}">
                <a16:creationId xmlns:a16="http://schemas.microsoft.com/office/drawing/2014/main" id="{1964A306-B7DA-4302-B9EE-8B4900ADD463}"/>
              </a:ext>
            </a:extLst>
          </p:cNvPr>
          <p:cNvSpPr txBox="1">
            <a:spLocks noChangeArrowheads="1"/>
          </p:cNvSpPr>
          <p:nvPr/>
        </p:nvSpPr>
        <p:spPr bwMode="auto">
          <a:xfrm>
            <a:off x="3429000" y="47244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大顶堆示例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E598C1B-A26A-4056-9482-1A6BEE405E3E}"/>
              </a:ext>
            </a:extLst>
          </p:cNvPr>
          <p:cNvSpPr>
            <a:spLocks noGrp="1"/>
          </p:cNvSpPr>
          <p:nvPr>
            <p:ph type="sldNum" sz="quarter" idx="12"/>
          </p:nvPr>
        </p:nvSpPr>
        <p:spPr/>
        <p:txBody>
          <a:bodyPr/>
          <a:lstStyle/>
          <a:p>
            <a:fld id="{563E2AD7-5415-49B1-BBCB-02D52E6FFD49}" type="slidenum">
              <a:rPr lang="en-US" altLang="zh-CN"/>
              <a:pPr/>
              <a:t>45</a:t>
            </a:fld>
            <a:endParaRPr lang="en-US" altLang="zh-CN"/>
          </a:p>
        </p:txBody>
      </p:sp>
      <p:sp>
        <p:nvSpPr>
          <p:cNvPr id="207874" name="Rectangle 2">
            <a:extLst>
              <a:ext uri="{FF2B5EF4-FFF2-40B4-BE49-F238E27FC236}">
                <a16:creationId xmlns:a16="http://schemas.microsoft.com/office/drawing/2014/main" id="{7C2CC876-9516-4E4F-A8F2-80B0977AC3E8}"/>
              </a:ext>
            </a:extLst>
          </p:cNvPr>
          <p:cNvSpPr>
            <a:spLocks noGrp="1" noChangeArrowheads="1"/>
          </p:cNvSpPr>
          <p:nvPr>
            <p:ph type="title"/>
          </p:nvPr>
        </p:nvSpPr>
        <p:spPr/>
        <p:txBody>
          <a:bodyPr/>
          <a:lstStyle/>
          <a:p>
            <a:r>
              <a:rPr lang="zh-CN" altLang="en-US" b="1">
                <a:solidFill>
                  <a:srgbClr val="FF3300"/>
                </a:solidFill>
                <a:ea typeface="楷体_GB2312" panose="02010609030101010101" pitchFamily="49" charset="-122"/>
              </a:rPr>
              <a:t>堆排序的过程：</a:t>
            </a:r>
          </a:p>
        </p:txBody>
      </p:sp>
      <p:sp>
        <p:nvSpPr>
          <p:cNvPr id="207875" name="Rectangle 3">
            <a:extLst>
              <a:ext uri="{FF2B5EF4-FFF2-40B4-BE49-F238E27FC236}">
                <a16:creationId xmlns:a16="http://schemas.microsoft.com/office/drawing/2014/main" id="{18D215BC-C8A1-4A36-8CD2-E0F3FAAA0A04}"/>
              </a:ext>
            </a:extLst>
          </p:cNvPr>
          <p:cNvSpPr>
            <a:spLocks noGrp="1" noChangeArrowheads="1"/>
          </p:cNvSpPr>
          <p:nvPr>
            <p:ph type="body" idx="1"/>
          </p:nvPr>
        </p:nvSpPr>
        <p:spPr>
          <a:xfrm>
            <a:off x="611188" y="2017713"/>
            <a:ext cx="8343900" cy="4114800"/>
          </a:xfrm>
        </p:spPr>
        <p:txBody>
          <a:bodyPr/>
          <a:lstStyle/>
          <a:p>
            <a:pPr>
              <a:buFont typeface="Wingdings" panose="05000000000000000000" pitchFamily="2" charset="2"/>
              <a:buNone/>
            </a:pPr>
            <a:r>
              <a:rPr lang="zh-CN" altLang="en-US" b="1">
                <a:solidFill>
                  <a:srgbClr val="0000FF"/>
                </a:solidFill>
              </a:rPr>
              <a:t>（</a:t>
            </a:r>
            <a:r>
              <a:rPr lang="en-US" altLang="zh-CN" b="1">
                <a:solidFill>
                  <a:srgbClr val="0000FF"/>
                </a:solidFill>
              </a:rPr>
              <a:t>1</a:t>
            </a:r>
            <a:r>
              <a:rPr lang="zh-CN" altLang="en-US" b="1">
                <a:solidFill>
                  <a:srgbClr val="0000FF"/>
                </a:solidFill>
              </a:rPr>
              <a:t>）将无序序列建成一个堆。</a:t>
            </a:r>
          </a:p>
          <a:p>
            <a:pPr>
              <a:buFont typeface="Wingdings" panose="05000000000000000000" pitchFamily="2" charset="2"/>
              <a:buNone/>
            </a:pPr>
            <a:r>
              <a:rPr lang="zh-CN" altLang="en-US" b="1">
                <a:solidFill>
                  <a:srgbClr val="0000FF"/>
                </a:solidFill>
              </a:rPr>
              <a:t>（</a:t>
            </a:r>
            <a:r>
              <a:rPr lang="en-US" altLang="zh-CN" b="1">
                <a:solidFill>
                  <a:srgbClr val="0000FF"/>
                </a:solidFill>
              </a:rPr>
              <a:t>2</a:t>
            </a:r>
            <a:r>
              <a:rPr lang="zh-CN" altLang="en-US" b="1">
                <a:solidFill>
                  <a:srgbClr val="0000FF"/>
                </a:solidFill>
              </a:rPr>
              <a:t>）输出堆顶元素，将剩余元素调整为一个新堆。</a:t>
            </a:r>
          </a:p>
          <a:p>
            <a:endParaRPr lang="zh-CN" altLang="en-US" b="1">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90E6082-E102-4966-896F-717F6D1A2D47}"/>
              </a:ext>
            </a:extLst>
          </p:cNvPr>
          <p:cNvSpPr>
            <a:spLocks noGrp="1"/>
          </p:cNvSpPr>
          <p:nvPr>
            <p:ph type="sldNum" sz="quarter" idx="12"/>
          </p:nvPr>
        </p:nvSpPr>
        <p:spPr/>
        <p:txBody>
          <a:bodyPr/>
          <a:lstStyle/>
          <a:p>
            <a:fld id="{600C03F9-D272-41CC-B977-6FBDE2978E98}" type="slidenum">
              <a:rPr lang="en-US" altLang="zh-CN"/>
              <a:pPr/>
              <a:t>46</a:t>
            </a:fld>
            <a:endParaRPr lang="en-US" altLang="zh-CN"/>
          </a:p>
        </p:txBody>
      </p:sp>
      <p:sp>
        <p:nvSpPr>
          <p:cNvPr id="252930" name="Rectangle 2">
            <a:extLst>
              <a:ext uri="{FF2B5EF4-FFF2-40B4-BE49-F238E27FC236}">
                <a16:creationId xmlns:a16="http://schemas.microsoft.com/office/drawing/2014/main" id="{D702432A-554E-4C80-AFB2-AFC38A080DD2}"/>
              </a:ext>
            </a:extLst>
          </p:cNvPr>
          <p:cNvSpPr>
            <a:spLocks noGrp="1" noChangeArrowheads="1"/>
          </p:cNvSpPr>
          <p:nvPr>
            <p:ph type="title"/>
          </p:nvPr>
        </p:nvSpPr>
        <p:spPr/>
        <p:txBody>
          <a:bodyPr/>
          <a:lstStyle/>
          <a:p>
            <a:r>
              <a:rPr lang="zh-CN" altLang="en-US" b="1">
                <a:solidFill>
                  <a:srgbClr val="FF3300"/>
                </a:solidFill>
              </a:rPr>
              <a:t>将一个无序序列建堆的过程</a:t>
            </a:r>
            <a:r>
              <a:rPr lang="zh-CN" altLang="en-US"/>
              <a:t> </a:t>
            </a:r>
          </a:p>
        </p:txBody>
      </p:sp>
      <p:sp>
        <p:nvSpPr>
          <p:cNvPr id="252931" name="Rectangle 3">
            <a:extLst>
              <a:ext uri="{FF2B5EF4-FFF2-40B4-BE49-F238E27FC236}">
                <a16:creationId xmlns:a16="http://schemas.microsoft.com/office/drawing/2014/main" id="{D92B96F3-0F70-4C01-90DD-D4AB6BAF467E}"/>
              </a:ext>
            </a:extLst>
          </p:cNvPr>
          <p:cNvSpPr>
            <a:spLocks noGrp="1" noChangeArrowheads="1"/>
          </p:cNvSpPr>
          <p:nvPr>
            <p:ph type="body" idx="1"/>
          </p:nvPr>
        </p:nvSpPr>
        <p:spPr>
          <a:xfrm>
            <a:off x="323850" y="2060575"/>
            <a:ext cx="7772400" cy="4114800"/>
          </a:xfrm>
        </p:spPr>
        <p:txBody>
          <a:bodyPr/>
          <a:lstStyle/>
          <a:p>
            <a:pPr>
              <a:spcBef>
                <a:spcPct val="50000"/>
              </a:spcBef>
              <a:buClrTx/>
              <a:buSzTx/>
              <a:buFontTx/>
              <a:buNone/>
            </a:pPr>
            <a:r>
              <a:rPr kumimoji="1" lang="en-US" altLang="zh-CN" b="1">
                <a:solidFill>
                  <a:srgbClr val="FF3300"/>
                </a:solidFill>
              </a:rPr>
              <a:t>   </a:t>
            </a:r>
            <a:r>
              <a:rPr kumimoji="1" lang="zh-CN" altLang="en-US" b="1">
                <a:solidFill>
                  <a:srgbClr val="FF3300"/>
                </a:solidFill>
              </a:rPr>
              <a:t>举例：</a:t>
            </a:r>
          </a:p>
          <a:p>
            <a:pPr>
              <a:spcBef>
                <a:spcPct val="50000"/>
              </a:spcBef>
              <a:buClrTx/>
              <a:buSzTx/>
              <a:buFontTx/>
              <a:buNone/>
            </a:pPr>
            <a:r>
              <a:rPr kumimoji="1" lang="zh-CN" altLang="en-US" b="1">
                <a:solidFill>
                  <a:srgbClr val="FF3300"/>
                </a:solidFill>
              </a:rPr>
              <a:t>      </a:t>
            </a:r>
            <a:r>
              <a:rPr kumimoji="1" lang="zh-CN" altLang="en-US" b="1">
                <a:solidFill>
                  <a:srgbClr val="0000FF"/>
                </a:solidFill>
              </a:rPr>
              <a:t>关键字序列为 </a:t>
            </a:r>
            <a:r>
              <a:rPr kumimoji="1" lang="en-US" altLang="zh-CN" b="1">
                <a:solidFill>
                  <a:srgbClr val="0000FF"/>
                </a:solidFill>
              </a:rPr>
              <a:t>42</a:t>
            </a:r>
            <a:r>
              <a:rPr kumimoji="1" lang="zh-CN" altLang="en-US" b="1">
                <a:solidFill>
                  <a:srgbClr val="0000FF"/>
                </a:solidFill>
              </a:rPr>
              <a:t>，</a:t>
            </a:r>
            <a:r>
              <a:rPr kumimoji="1" lang="en-US" altLang="zh-CN" b="1">
                <a:solidFill>
                  <a:srgbClr val="0000FF"/>
                </a:solidFill>
              </a:rPr>
              <a:t>13</a:t>
            </a:r>
            <a:r>
              <a:rPr kumimoji="1" lang="zh-CN" altLang="en-US" b="1">
                <a:solidFill>
                  <a:srgbClr val="0000FF"/>
                </a:solidFill>
              </a:rPr>
              <a:t>，</a:t>
            </a:r>
            <a:r>
              <a:rPr kumimoji="1" lang="en-US" altLang="zh-CN" b="1">
                <a:solidFill>
                  <a:srgbClr val="0000FF"/>
                </a:solidFill>
              </a:rPr>
              <a:t>91</a:t>
            </a:r>
            <a:r>
              <a:rPr kumimoji="1" lang="zh-CN" altLang="en-US" b="1">
                <a:solidFill>
                  <a:srgbClr val="0000FF"/>
                </a:solidFill>
              </a:rPr>
              <a:t>，</a:t>
            </a:r>
            <a:r>
              <a:rPr kumimoji="1" lang="en-US" altLang="zh-CN" b="1">
                <a:solidFill>
                  <a:srgbClr val="0000FF"/>
                </a:solidFill>
              </a:rPr>
              <a:t>23</a:t>
            </a:r>
            <a:r>
              <a:rPr kumimoji="1" lang="zh-CN" altLang="en-US" b="1">
                <a:solidFill>
                  <a:srgbClr val="0000FF"/>
                </a:solidFill>
              </a:rPr>
              <a:t>， </a:t>
            </a:r>
            <a:r>
              <a:rPr kumimoji="1" lang="en-US" altLang="zh-CN" b="1">
                <a:solidFill>
                  <a:srgbClr val="0000FF"/>
                </a:solidFill>
              </a:rPr>
              <a:t>24</a:t>
            </a:r>
            <a:r>
              <a:rPr kumimoji="1" lang="zh-CN" altLang="en-US" b="1">
                <a:solidFill>
                  <a:srgbClr val="0000FF"/>
                </a:solidFill>
              </a:rPr>
              <a:t>， </a:t>
            </a:r>
            <a:r>
              <a:rPr kumimoji="1" lang="en-US" altLang="zh-CN" b="1">
                <a:solidFill>
                  <a:srgbClr val="0000FF"/>
                </a:solidFill>
              </a:rPr>
              <a:t>16</a:t>
            </a:r>
            <a:r>
              <a:rPr kumimoji="1" lang="zh-CN" altLang="en-US" b="1">
                <a:solidFill>
                  <a:srgbClr val="0000FF"/>
                </a:solidFill>
              </a:rPr>
              <a:t>，</a:t>
            </a:r>
            <a:r>
              <a:rPr kumimoji="1" lang="en-US" altLang="zh-CN" b="1">
                <a:solidFill>
                  <a:srgbClr val="0000FF"/>
                </a:solidFill>
              </a:rPr>
              <a:t>05</a:t>
            </a:r>
            <a:r>
              <a:rPr kumimoji="1" lang="zh-CN" altLang="en-US" b="1">
                <a:solidFill>
                  <a:srgbClr val="0000FF"/>
                </a:solidFill>
              </a:rPr>
              <a:t>，</a:t>
            </a:r>
            <a:r>
              <a:rPr kumimoji="1" lang="en-US" altLang="zh-CN" b="1">
                <a:solidFill>
                  <a:srgbClr val="0000FF"/>
                </a:solidFill>
              </a:rPr>
              <a:t>88</a:t>
            </a:r>
            <a:r>
              <a:rPr kumimoji="1" lang="zh-CN" altLang="en-US" b="1">
                <a:solidFill>
                  <a:srgbClr val="0000FF"/>
                </a:solidFill>
              </a:rPr>
              <a:t>；</a:t>
            </a:r>
          </a:p>
          <a:p>
            <a:pPr>
              <a:spcBef>
                <a:spcPct val="50000"/>
              </a:spcBef>
              <a:buClrTx/>
              <a:buSzTx/>
              <a:buFontTx/>
              <a:buNone/>
            </a:pPr>
            <a:r>
              <a:rPr kumimoji="1" lang="zh-CN" altLang="en-US" b="1">
                <a:solidFill>
                  <a:srgbClr val="0000FF"/>
                </a:solidFill>
              </a:rPr>
              <a:t>    </a:t>
            </a:r>
            <a:r>
              <a:rPr kumimoji="1" lang="en-US" altLang="zh-CN" b="1">
                <a:solidFill>
                  <a:srgbClr val="0000FF"/>
                </a:solidFill>
              </a:rPr>
              <a:t>n=8</a:t>
            </a:r>
            <a:r>
              <a:rPr kumimoji="1" lang="zh-CN" altLang="en-US" b="1">
                <a:solidFill>
                  <a:srgbClr val="0000FF"/>
                </a:solidFill>
              </a:rPr>
              <a:t>，故从第</a:t>
            </a:r>
            <a:r>
              <a:rPr kumimoji="1" lang="en-US" altLang="zh-CN" b="1">
                <a:solidFill>
                  <a:srgbClr val="0000FF"/>
                </a:solidFill>
              </a:rPr>
              <a:t>4</a:t>
            </a:r>
            <a:r>
              <a:rPr kumimoji="1" lang="zh-CN" altLang="en-US" b="1">
                <a:solidFill>
                  <a:srgbClr val="0000FF"/>
                </a:solidFill>
              </a:rPr>
              <a:t>个结点开始调整。</a:t>
            </a:r>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17934543-6F2F-4363-BF45-5C77592E0D06}"/>
              </a:ext>
            </a:extLst>
          </p:cNvPr>
          <p:cNvSpPr txBox="1">
            <a:spLocks noChangeArrowheads="1"/>
          </p:cNvSpPr>
          <p:nvPr/>
        </p:nvSpPr>
        <p:spPr bwMode="auto">
          <a:xfrm>
            <a:off x="457200" y="5334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3200" b="1">
              <a:solidFill>
                <a:srgbClr val="0000FF"/>
              </a:solidFill>
              <a:latin typeface="" pitchFamily="18" charset="0"/>
              <a:ea typeface="楷体_GB2312" panose="02010609030101010101" pitchFamily="49" charset="-122"/>
            </a:endParaRPr>
          </a:p>
        </p:txBody>
      </p:sp>
      <p:sp>
        <p:nvSpPr>
          <p:cNvPr id="169987" name="Text Box 3">
            <a:extLst>
              <a:ext uri="{FF2B5EF4-FFF2-40B4-BE49-F238E27FC236}">
                <a16:creationId xmlns:a16="http://schemas.microsoft.com/office/drawing/2014/main" id="{AF7D5724-82A2-4AC8-8EE0-64A3F38273E6}"/>
              </a:ext>
            </a:extLst>
          </p:cNvPr>
          <p:cNvSpPr txBox="1">
            <a:spLocks noChangeArrowheads="1"/>
          </p:cNvSpPr>
          <p:nvPr/>
        </p:nvSpPr>
        <p:spPr bwMode="auto">
          <a:xfrm>
            <a:off x="4343400" y="1905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42</a:t>
            </a:r>
          </a:p>
        </p:txBody>
      </p:sp>
      <p:sp>
        <p:nvSpPr>
          <p:cNvPr id="169988" name="Text Box 4">
            <a:extLst>
              <a:ext uri="{FF2B5EF4-FFF2-40B4-BE49-F238E27FC236}">
                <a16:creationId xmlns:a16="http://schemas.microsoft.com/office/drawing/2014/main" id="{B888ADA3-BF75-4D88-BDC4-2A5878FF0459}"/>
              </a:ext>
            </a:extLst>
          </p:cNvPr>
          <p:cNvSpPr txBox="1">
            <a:spLocks noChangeArrowheads="1"/>
          </p:cNvSpPr>
          <p:nvPr/>
        </p:nvSpPr>
        <p:spPr bwMode="auto">
          <a:xfrm>
            <a:off x="29718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13</a:t>
            </a:r>
          </a:p>
        </p:txBody>
      </p:sp>
      <p:sp>
        <p:nvSpPr>
          <p:cNvPr id="169989" name="Text Box 5">
            <a:extLst>
              <a:ext uri="{FF2B5EF4-FFF2-40B4-BE49-F238E27FC236}">
                <a16:creationId xmlns:a16="http://schemas.microsoft.com/office/drawing/2014/main" id="{A20FC173-9385-4F7D-A607-6B57CC55AD28}"/>
              </a:ext>
            </a:extLst>
          </p:cNvPr>
          <p:cNvSpPr txBox="1">
            <a:spLocks noChangeArrowheads="1"/>
          </p:cNvSpPr>
          <p:nvPr/>
        </p:nvSpPr>
        <p:spPr bwMode="auto">
          <a:xfrm>
            <a:off x="57912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91</a:t>
            </a:r>
          </a:p>
        </p:txBody>
      </p:sp>
      <p:sp>
        <p:nvSpPr>
          <p:cNvPr id="169990" name="Text Box 6">
            <a:extLst>
              <a:ext uri="{FF2B5EF4-FFF2-40B4-BE49-F238E27FC236}">
                <a16:creationId xmlns:a16="http://schemas.microsoft.com/office/drawing/2014/main" id="{43B7C7F9-1004-4B03-97FD-AF782492989E}"/>
              </a:ext>
            </a:extLst>
          </p:cNvPr>
          <p:cNvSpPr txBox="1">
            <a:spLocks noChangeArrowheads="1"/>
          </p:cNvSpPr>
          <p:nvPr/>
        </p:nvSpPr>
        <p:spPr bwMode="auto">
          <a:xfrm>
            <a:off x="2133600" y="3352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23</a:t>
            </a:r>
          </a:p>
        </p:txBody>
      </p:sp>
      <p:sp>
        <p:nvSpPr>
          <p:cNvPr id="169991" name="Text Box 7">
            <a:extLst>
              <a:ext uri="{FF2B5EF4-FFF2-40B4-BE49-F238E27FC236}">
                <a16:creationId xmlns:a16="http://schemas.microsoft.com/office/drawing/2014/main" id="{B09084F8-0D7E-4FBD-A885-6A6D19F7A6AE}"/>
              </a:ext>
            </a:extLst>
          </p:cNvPr>
          <p:cNvSpPr txBox="1">
            <a:spLocks noChangeArrowheads="1"/>
          </p:cNvSpPr>
          <p:nvPr/>
        </p:nvSpPr>
        <p:spPr bwMode="auto">
          <a:xfrm>
            <a:off x="36576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24</a:t>
            </a:r>
          </a:p>
        </p:txBody>
      </p:sp>
      <p:sp>
        <p:nvSpPr>
          <p:cNvPr id="169992" name="Text Box 8">
            <a:extLst>
              <a:ext uri="{FF2B5EF4-FFF2-40B4-BE49-F238E27FC236}">
                <a16:creationId xmlns:a16="http://schemas.microsoft.com/office/drawing/2014/main" id="{FBC5B317-55CB-4A88-A6A8-B50184A450CE}"/>
              </a:ext>
            </a:extLst>
          </p:cNvPr>
          <p:cNvSpPr txBox="1">
            <a:spLocks noChangeArrowheads="1"/>
          </p:cNvSpPr>
          <p:nvPr/>
        </p:nvSpPr>
        <p:spPr bwMode="auto">
          <a:xfrm>
            <a:off x="49530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16</a:t>
            </a:r>
          </a:p>
        </p:txBody>
      </p:sp>
      <p:sp>
        <p:nvSpPr>
          <p:cNvPr id="169993" name="Text Box 9">
            <a:extLst>
              <a:ext uri="{FF2B5EF4-FFF2-40B4-BE49-F238E27FC236}">
                <a16:creationId xmlns:a16="http://schemas.microsoft.com/office/drawing/2014/main" id="{01C78285-C619-4C85-AB1E-430C37D76FD1}"/>
              </a:ext>
            </a:extLst>
          </p:cNvPr>
          <p:cNvSpPr txBox="1">
            <a:spLocks noChangeArrowheads="1"/>
          </p:cNvSpPr>
          <p:nvPr/>
        </p:nvSpPr>
        <p:spPr bwMode="auto">
          <a:xfrm>
            <a:off x="66294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05</a:t>
            </a:r>
          </a:p>
        </p:txBody>
      </p:sp>
      <p:sp>
        <p:nvSpPr>
          <p:cNvPr id="169994" name="Text Box 10">
            <a:extLst>
              <a:ext uri="{FF2B5EF4-FFF2-40B4-BE49-F238E27FC236}">
                <a16:creationId xmlns:a16="http://schemas.microsoft.com/office/drawing/2014/main" id="{43198B9A-527D-4008-ACEF-0D16B8E4FA26}"/>
              </a:ext>
            </a:extLst>
          </p:cNvPr>
          <p:cNvSpPr txBox="1">
            <a:spLocks noChangeArrowheads="1"/>
          </p:cNvSpPr>
          <p:nvPr/>
        </p:nvSpPr>
        <p:spPr bwMode="auto">
          <a:xfrm>
            <a:off x="1295400" y="4114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88</a:t>
            </a:r>
          </a:p>
        </p:txBody>
      </p:sp>
      <p:sp>
        <p:nvSpPr>
          <p:cNvPr id="169995" name="Line 11">
            <a:extLst>
              <a:ext uri="{FF2B5EF4-FFF2-40B4-BE49-F238E27FC236}">
                <a16:creationId xmlns:a16="http://schemas.microsoft.com/office/drawing/2014/main" id="{1D34946A-4DE9-4C34-B5C4-7FA24FCB383B}"/>
              </a:ext>
            </a:extLst>
          </p:cNvPr>
          <p:cNvSpPr>
            <a:spLocks noChangeShapeType="1"/>
          </p:cNvSpPr>
          <p:nvPr/>
        </p:nvSpPr>
        <p:spPr bwMode="auto">
          <a:xfrm flipH="1">
            <a:off x="3352800" y="2286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6" name="Line 12">
            <a:extLst>
              <a:ext uri="{FF2B5EF4-FFF2-40B4-BE49-F238E27FC236}">
                <a16:creationId xmlns:a16="http://schemas.microsoft.com/office/drawing/2014/main" id="{FE5E63EC-D4E7-47D1-A339-BE4FB1850135}"/>
              </a:ext>
            </a:extLst>
          </p:cNvPr>
          <p:cNvSpPr>
            <a:spLocks noChangeShapeType="1"/>
          </p:cNvSpPr>
          <p:nvPr/>
        </p:nvSpPr>
        <p:spPr bwMode="auto">
          <a:xfrm>
            <a:off x="4800600" y="2286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7" name="Line 13">
            <a:extLst>
              <a:ext uri="{FF2B5EF4-FFF2-40B4-BE49-F238E27FC236}">
                <a16:creationId xmlns:a16="http://schemas.microsoft.com/office/drawing/2014/main" id="{35D4D904-CD17-43D7-9168-6E1507CF2607}"/>
              </a:ext>
            </a:extLst>
          </p:cNvPr>
          <p:cNvSpPr>
            <a:spLocks noChangeShapeType="1"/>
          </p:cNvSpPr>
          <p:nvPr/>
        </p:nvSpPr>
        <p:spPr bwMode="auto">
          <a:xfrm flipH="1">
            <a:off x="2438400" y="30480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8" name="Line 14">
            <a:extLst>
              <a:ext uri="{FF2B5EF4-FFF2-40B4-BE49-F238E27FC236}">
                <a16:creationId xmlns:a16="http://schemas.microsoft.com/office/drawing/2014/main" id="{35144C00-15C5-4116-86C8-CB9F4AC15E20}"/>
              </a:ext>
            </a:extLst>
          </p:cNvPr>
          <p:cNvSpPr>
            <a:spLocks noChangeShapeType="1"/>
          </p:cNvSpPr>
          <p:nvPr/>
        </p:nvSpPr>
        <p:spPr bwMode="auto">
          <a:xfrm>
            <a:off x="3429000" y="30480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9" name="Line 15">
            <a:extLst>
              <a:ext uri="{FF2B5EF4-FFF2-40B4-BE49-F238E27FC236}">
                <a16:creationId xmlns:a16="http://schemas.microsoft.com/office/drawing/2014/main" id="{1747EA81-51CF-4E83-8A31-333CD9D7D515}"/>
              </a:ext>
            </a:extLst>
          </p:cNvPr>
          <p:cNvSpPr>
            <a:spLocks noChangeShapeType="1"/>
          </p:cNvSpPr>
          <p:nvPr/>
        </p:nvSpPr>
        <p:spPr bwMode="auto">
          <a:xfrm flipH="1">
            <a:off x="5410200" y="30480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0" name="Line 16">
            <a:extLst>
              <a:ext uri="{FF2B5EF4-FFF2-40B4-BE49-F238E27FC236}">
                <a16:creationId xmlns:a16="http://schemas.microsoft.com/office/drawing/2014/main" id="{029B9EFC-CE7A-4B77-8438-D8E10D48B102}"/>
              </a:ext>
            </a:extLst>
          </p:cNvPr>
          <p:cNvSpPr>
            <a:spLocks noChangeShapeType="1"/>
          </p:cNvSpPr>
          <p:nvPr/>
        </p:nvSpPr>
        <p:spPr bwMode="auto">
          <a:xfrm>
            <a:off x="6248400" y="30480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1" name="Line 17">
            <a:extLst>
              <a:ext uri="{FF2B5EF4-FFF2-40B4-BE49-F238E27FC236}">
                <a16:creationId xmlns:a16="http://schemas.microsoft.com/office/drawing/2014/main" id="{A9BEBB8F-66BF-4914-BB50-175E1274232A}"/>
              </a:ext>
            </a:extLst>
          </p:cNvPr>
          <p:cNvSpPr>
            <a:spLocks noChangeShapeType="1"/>
          </p:cNvSpPr>
          <p:nvPr/>
        </p:nvSpPr>
        <p:spPr bwMode="auto">
          <a:xfrm flipH="1">
            <a:off x="1600200" y="37338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2" name="Text Box 18">
            <a:extLst>
              <a:ext uri="{FF2B5EF4-FFF2-40B4-BE49-F238E27FC236}">
                <a16:creationId xmlns:a16="http://schemas.microsoft.com/office/drawing/2014/main" id="{807B69D9-CC1B-4DF5-9538-22A2BEDC0FE6}"/>
              </a:ext>
            </a:extLst>
          </p:cNvPr>
          <p:cNvSpPr txBox="1">
            <a:spLocks noChangeArrowheads="1"/>
          </p:cNvSpPr>
          <p:nvPr/>
        </p:nvSpPr>
        <p:spPr bwMode="auto">
          <a:xfrm>
            <a:off x="1371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42</a:t>
            </a:r>
          </a:p>
        </p:txBody>
      </p:sp>
      <p:sp>
        <p:nvSpPr>
          <p:cNvPr id="170003" name="Text Box 19">
            <a:extLst>
              <a:ext uri="{FF2B5EF4-FFF2-40B4-BE49-F238E27FC236}">
                <a16:creationId xmlns:a16="http://schemas.microsoft.com/office/drawing/2014/main" id="{5565A921-EB1B-4F1F-B085-4C64943EBEF0}"/>
              </a:ext>
            </a:extLst>
          </p:cNvPr>
          <p:cNvSpPr txBox="1">
            <a:spLocks noChangeArrowheads="1"/>
          </p:cNvSpPr>
          <p:nvPr/>
        </p:nvSpPr>
        <p:spPr bwMode="auto">
          <a:xfrm>
            <a:off x="2133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13</a:t>
            </a:r>
          </a:p>
        </p:txBody>
      </p:sp>
      <p:sp>
        <p:nvSpPr>
          <p:cNvPr id="170004" name="Text Box 20">
            <a:extLst>
              <a:ext uri="{FF2B5EF4-FFF2-40B4-BE49-F238E27FC236}">
                <a16:creationId xmlns:a16="http://schemas.microsoft.com/office/drawing/2014/main" id="{CFF3B3E6-C15E-4C52-A067-7FCBC4490CF0}"/>
              </a:ext>
            </a:extLst>
          </p:cNvPr>
          <p:cNvSpPr txBox="1">
            <a:spLocks noChangeArrowheads="1"/>
          </p:cNvSpPr>
          <p:nvPr/>
        </p:nvSpPr>
        <p:spPr bwMode="auto">
          <a:xfrm>
            <a:off x="2895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91</a:t>
            </a:r>
          </a:p>
        </p:txBody>
      </p:sp>
      <p:sp>
        <p:nvSpPr>
          <p:cNvPr id="170005" name="Text Box 21">
            <a:extLst>
              <a:ext uri="{FF2B5EF4-FFF2-40B4-BE49-F238E27FC236}">
                <a16:creationId xmlns:a16="http://schemas.microsoft.com/office/drawing/2014/main" id="{89B2CC40-73B7-448E-A608-6532A5879670}"/>
              </a:ext>
            </a:extLst>
          </p:cNvPr>
          <p:cNvSpPr txBox="1">
            <a:spLocks noChangeArrowheads="1"/>
          </p:cNvSpPr>
          <p:nvPr/>
        </p:nvSpPr>
        <p:spPr bwMode="auto">
          <a:xfrm>
            <a:off x="3635375" y="501332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23</a:t>
            </a:r>
          </a:p>
        </p:txBody>
      </p:sp>
      <p:sp>
        <p:nvSpPr>
          <p:cNvPr id="170006" name="Text Box 22">
            <a:extLst>
              <a:ext uri="{FF2B5EF4-FFF2-40B4-BE49-F238E27FC236}">
                <a16:creationId xmlns:a16="http://schemas.microsoft.com/office/drawing/2014/main" id="{2F2006C0-AF8E-4CD7-96A1-A6C7A4B0D07D}"/>
              </a:ext>
            </a:extLst>
          </p:cNvPr>
          <p:cNvSpPr txBox="1">
            <a:spLocks noChangeArrowheads="1"/>
          </p:cNvSpPr>
          <p:nvPr/>
        </p:nvSpPr>
        <p:spPr bwMode="auto">
          <a:xfrm>
            <a:off x="4419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24</a:t>
            </a:r>
          </a:p>
        </p:txBody>
      </p:sp>
      <p:sp>
        <p:nvSpPr>
          <p:cNvPr id="170007" name="Text Box 23">
            <a:extLst>
              <a:ext uri="{FF2B5EF4-FFF2-40B4-BE49-F238E27FC236}">
                <a16:creationId xmlns:a16="http://schemas.microsoft.com/office/drawing/2014/main" id="{FBF0044C-4578-4508-977B-EC01D54D9A5E}"/>
              </a:ext>
            </a:extLst>
          </p:cNvPr>
          <p:cNvSpPr txBox="1">
            <a:spLocks noChangeArrowheads="1"/>
          </p:cNvSpPr>
          <p:nvPr/>
        </p:nvSpPr>
        <p:spPr bwMode="auto">
          <a:xfrm>
            <a:off x="5181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16</a:t>
            </a:r>
          </a:p>
        </p:txBody>
      </p:sp>
      <p:sp>
        <p:nvSpPr>
          <p:cNvPr id="170008" name="Text Box 24">
            <a:extLst>
              <a:ext uri="{FF2B5EF4-FFF2-40B4-BE49-F238E27FC236}">
                <a16:creationId xmlns:a16="http://schemas.microsoft.com/office/drawing/2014/main" id="{371F435C-220D-42E2-94F6-F5B6291DAF15}"/>
              </a:ext>
            </a:extLst>
          </p:cNvPr>
          <p:cNvSpPr txBox="1">
            <a:spLocks noChangeArrowheads="1"/>
          </p:cNvSpPr>
          <p:nvPr/>
        </p:nvSpPr>
        <p:spPr bwMode="auto">
          <a:xfrm>
            <a:off x="5943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05</a:t>
            </a:r>
          </a:p>
        </p:txBody>
      </p:sp>
      <p:sp>
        <p:nvSpPr>
          <p:cNvPr id="170009" name="Text Box 25">
            <a:extLst>
              <a:ext uri="{FF2B5EF4-FFF2-40B4-BE49-F238E27FC236}">
                <a16:creationId xmlns:a16="http://schemas.microsoft.com/office/drawing/2014/main" id="{E0908364-ECA1-489E-8385-8676B1AC1419}"/>
              </a:ext>
            </a:extLst>
          </p:cNvPr>
          <p:cNvSpPr txBox="1">
            <a:spLocks noChangeArrowheads="1"/>
          </p:cNvSpPr>
          <p:nvPr/>
        </p:nvSpPr>
        <p:spPr bwMode="auto">
          <a:xfrm>
            <a:off x="6705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88</a:t>
            </a:r>
          </a:p>
        </p:txBody>
      </p:sp>
      <p:sp>
        <p:nvSpPr>
          <p:cNvPr id="170010" name="Freeform 26">
            <a:extLst>
              <a:ext uri="{FF2B5EF4-FFF2-40B4-BE49-F238E27FC236}">
                <a16:creationId xmlns:a16="http://schemas.microsoft.com/office/drawing/2014/main" id="{05F2D488-402F-4802-AA83-3E5D78F62A06}"/>
              </a:ext>
            </a:extLst>
          </p:cNvPr>
          <p:cNvSpPr>
            <a:spLocks/>
          </p:cNvSpPr>
          <p:nvPr/>
        </p:nvSpPr>
        <p:spPr bwMode="auto">
          <a:xfrm>
            <a:off x="4038600" y="5715000"/>
            <a:ext cx="3124200" cy="533400"/>
          </a:xfrm>
          <a:custGeom>
            <a:avLst/>
            <a:gdLst>
              <a:gd name="T0" fmla="*/ 0 w 1968"/>
              <a:gd name="T1" fmla="*/ 0 h 336"/>
              <a:gd name="T2" fmla="*/ 0 w 1968"/>
              <a:gd name="T3" fmla="*/ 336 h 336"/>
              <a:gd name="T4" fmla="*/ 1968 w 1968"/>
              <a:gd name="T5" fmla="*/ 336 h 336"/>
              <a:gd name="T6" fmla="*/ 1968 w 1968"/>
              <a:gd name="T7" fmla="*/ 0 h 336"/>
            </a:gdLst>
            <a:ahLst/>
            <a:cxnLst>
              <a:cxn ang="0">
                <a:pos x="T0" y="T1"/>
              </a:cxn>
              <a:cxn ang="0">
                <a:pos x="T2" y="T3"/>
              </a:cxn>
              <a:cxn ang="0">
                <a:pos x="T4" y="T5"/>
              </a:cxn>
              <a:cxn ang="0">
                <a:pos x="T6" y="T7"/>
              </a:cxn>
            </a:cxnLst>
            <a:rect l="0" t="0" r="r" b="b"/>
            <a:pathLst>
              <a:path w="1968" h="336">
                <a:moveTo>
                  <a:pt x="0" y="0"/>
                </a:moveTo>
                <a:lnTo>
                  <a:pt x="0" y="336"/>
                </a:lnTo>
                <a:lnTo>
                  <a:pt x="1968" y="336"/>
                </a:lnTo>
                <a:lnTo>
                  <a:pt x="1968"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11" name="Freeform 27">
            <a:extLst>
              <a:ext uri="{FF2B5EF4-FFF2-40B4-BE49-F238E27FC236}">
                <a16:creationId xmlns:a16="http://schemas.microsoft.com/office/drawing/2014/main" id="{87AF5E30-202F-43D6-8F71-300752E4E1BD}"/>
              </a:ext>
            </a:extLst>
          </p:cNvPr>
          <p:cNvSpPr>
            <a:spLocks/>
          </p:cNvSpPr>
          <p:nvPr/>
        </p:nvSpPr>
        <p:spPr bwMode="auto">
          <a:xfrm>
            <a:off x="1524000" y="3505200"/>
            <a:ext cx="533400" cy="533400"/>
          </a:xfrm>
          <a:custGeom>
            <a:avLst/>
            <a:gdLst>
              <a:gd name="T0" fmla="*/ 0 w 336"/>
              <a:gd name="T1" fmla="*/ 336 h 336"/>
              <a:gd name="T2" fmla="*/ 48 w 336"/>
              <a:gd name="T3" fmla="*/ 240 h 336"/>
              <a:gd name="T4" fmla="*/ 96 w 336"/>
              <a:gd name="T5" fmla="*/ 144 h 336"/>
              <a:gd name="T6" fmla="*/ 192 w 336"/>
              <a:gd name="T7" fmla="*/ 48 h 336"/>
              <a:gd name="T8" fmla="*/ 336 w 336"/>
              <a:gd name="T9" fmla="*/ 0 h 336"/>
            </a:gdLst>
            <a:ahLst/>
            <a:cxnLst>
              <a:cxn ang="0">
                <a:pos x="T0" y="T1"/>
              </a:cxn>
              <a:cxn ang="0">
                <a:pos x="T2" y="T3"/>
              </a:cxn>
              <a:cxn ang="0">
                <a:pos x="T4" y="T5"/>
              </a:cxn>
              <a:cxn ang="0">
                <a:pos x="T6" y="T7"/>
              </a:cxn>
              <a:cxn ang="0">
                <a:pos x="T8" y="T9"/>
              </a:cxn>
            </a:cxnLst>
            <a:rect l="0" t="0" r="r" b="b"/>
            <a:pathLst>
              <a:path w="336" h="336">
                <a:moveTo>
                  <a:pt x="0" y="336"/>
                </a:moveTo>
                <a:cubicBezTo>
                  <a:pt x="16" y="304"/>
                  <a:pt x="32" y="272"/>
                  <a:pt x="48" y="240"/>
                </a:cubicBezTo>
                <a:cubicBezTo>
                  <a:pt x="64" y="208"/>
                  <a:pt x="72" y="176"/>
                  <a:pt x="96" y="144"/>
                </a:cubicBezTo>
                <a:cubicBezTo>
                  <a:pt x="120" y="112"/>
                  <a:pt x="152" y="72"/>
                  <a:pt x="192" y="48"/>
                </a:cubicBezTo>
                <a:cubicBezTo>
                  <a:pt x="232" y="24"/>
                  <a:pt x="304" y="8"/>
                  <a:pt x="336"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Text Box 2">
            <a:extLst>
              <a:ext uri="{FF2B5EF4-FFF2-40B4-BE49-F238E27FC236}">
                <a16:creationId xmlns:a16="http://schemas.microsoft.com/office/drawing/2014/main" id="{92A8511D-6056-4219-A7A1-DB018E5AB96A}"/>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42</a:t>
            </a:r>
          </a:p>
        </p:txBody>
      </p:sp>
      <p:sp>
        <p:nvSpPr>
          <p:cNvPr id="173059" name="Text Box 3">
            <a:extLst>
              <a:ext uri="{FF2B5EF4-FFF2-40B4-BE49-F238E27FC236}">
                <a16:creationId xmlns:a16="http://schemas.microsoft.com/office/drawing/2014/main" id="{CD05FFF7-0E19-4E10-8C6E-602627D4DC2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13</a:t>
            </a:r>
          </a:p>
        </p:txBody>
      </p:sp>
      <p:sp>
        <p:nvSpPr>
          <p:cNvPr id="173060" name="Text Box 4">
            <a:extLst>
              <a:ext uri="{FF2B5EF4-FFF2-40B4-BE49-F238E27FC236}">
                <a16:creationId xmlns:a16="http://schemas.microsoft.com/office/drawing/2014/main" id="{945AEBB1-20DC-4F4E-8520-C1293EE860CF}"/>
              </a:ext>
            </a:extLst>
          </p:cNvPr>
          <p:cNvSpPr txBox="1">
            <a:spLocks noChangeArrowheads="1"/>
          </p:cNvSpPr>
          <p:nvPr/>
        </p:nvSpPr>
        <p:spPr bwMode="auto">
          <a:xfrm>
            <a:off x="5638800" y="1828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91</a:t>
            </a:r>
          </a:p>
        </p:txBody>
      </p:sp>
      <p:sp>
        <p:nvSpPr>
          <p:cNvPr id="173061" name="Text Box 5">
            <a:extLst>
              <a:ext uri="{FF2B5EF4-FFF2-40B4-BE49-F238E27FC236}">
                <a16:creationId xmlns:a16="http://schemas.microsoft.com/office/drawing/2014/main" id="{CA20D553-0010-43EE-AB36-1AFDD0D9855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88</a:t>
            </a:r>
          </a:p>
        </p:txBody>
      </p:sp>
      <p:sp>
        <p:nvSpPr>
          <p:cNvPr id="173062" name="Text Box 6">
            <a:extLst>
              <a:ext uri="{FF2B5EF4-FFF2-40B4-BE49-F238E27FC236}">
                <a16:creationId xmlns:a16="http://schemas.microsoft.com/office/drawing/2014/main" id="{322B2B3D-FB42-4B2E-99F0-82C08EDFBB3C}"/>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24</a:t>
            </a:r>
          </a:p>
        </p:txBody>
      </p:sp>
      <p:sp>
        <p:nvSpPr>
          <p:cNvPr id="173063" name="Text Box 7">
            <a:extLst>
              <a:ext uri="{FF2B5EF4-FFF2-40B4-BE49-F238E27FC236}">
                <a16:creationId xmlns:a16="http://schemas.microsoft.com/office/drawing/2014/main" id="{8488C541-BA9D-41B3-AED2-DFA967F01BB5}"/>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16</a:t>
            </a:r>
          </a:p>
        </p:txBody>
      </p:sp>
      <p:sp>
        <p:nvSpPr>
          <p:cNvPr id="173064" name="Text Box 8">
            <a:extLst>
              <a:ext uri="{FF2B5EF4-FFF2-40B4-BE49-F238E27FC236}">
                <a16:creationId xmlns:a16="http://schemas.microsoft.com/office/drawing/2014/main" id="{0ED0F754-8665-46FE-8CD7-75ED8E29791F}"/>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05</a:t>
            </a:r>
          </a:p>
        </p:txBody>
      </p:sp>
      <p:sp>
        <p:nvSpPr>
          <p:cNvPr id="173065" name="Text Box 9">
            <a:extLst>
              <a:ext uri="{FF2B5EF4-FFF2-40B4-BE49-F238E27FC236}">
                <a16:creationId xmlns:a16="http://schemas.microsoft.com/office/drawing/2014/main" id="{D9E5621B-997F-4843-BF31-9D182579D72E}"/>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23</a:t>
            </a:r>
          </a:p>
        </p:txBody>
      </p:sp>
      <p:sp>
        <p:nvSpPr>
          <p:cNvPr id="173066" name="Line 10">
            <a:extLst>
              <a:ext uri="{FF2B5EF4-FFF2-40B4-BE49-F238E27FC236}">
                <a16:creationId xmlns:a16="http://schemas.microsoft.com/office/drawing/2014/main" id="{CC42702D-0C81-4B98-B615-1B5F35613EA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7" name="Line 11">
            <a:extLst>
              <a:ext uri="{FF2B5EF4-FFF2-40B4-BE49-F238E27FC236}">
                <a16:creationId xmlns:a16="http://schemas.microsoft.com/office/drawing/2014/main" id="{404CB103-B169-4A9A-AB54-ACACD5B7CEFD}"/>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8" name="Line 12">
            <a:extLst>
              <a:ext uri="{FF2B5EF4-FFF2-40B4-BE49-F238E27FC236}">
                <a16:creationId xmlns:a16="http://schemas.microsoft.com/office/drawing/2014/main" id="{62074914-193A-4A41-AB5D-02A49996650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9" name="Line 13">
            <a:extLst>
              <a:ext uri="{FF2B5EF4-FFF2-40B4-BE49-F238E27FC236}">
                <a16:creationId xmlns:a16="http://schemas.microsoft.com/office/drawing/2014/main" id="{1987F29F-8F04-4DF6-9389-30F75DC5A6CC}"/>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0" name="Line 14">
            <a:extLst>
              <a:ext uri="{FF2B5EF4-FFF2-40B4-BE49-F238E27FC236}">
                <a16:creationId xmlns:a16="http://schemas.microsoft.com/office/drawing/2014/main" id="{19A226E5-C6F5-4C52-B4AC-A4E241314D7B}"/>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1" name="Line 15">
            <a:extLst>
              <a:ext uri="{FF2B5EF4-FFF2-40B4-BE49-F238E27FC236}">
                <a16:creationId xmlns:a16="http://schemas.microsoft.com/office/drawing/2014/main" id="{6E5725D2-3A21-4B48-A6E7-8C92336282A8}"/>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2" name="Line 16">
            <a:extLst>
              <a:ext uri="{FF2B5EF4-FFF2-40B4-BE49-F238E27FC236}">
                <a16:creationId xmlns:a16="http://schemas.microsoft.com/office/drawing/2014/main" id="{B0B3B397-B313-49CF-A940-CDD45EB5129A}"/>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3" name="Text Box 17">
            <a:extLst>
              <a:ext uri="{FF2B5EF4-FFF2-40B4-BE49-F238E27FC236}">
                <a16:creationId xmlns:a16="http://schemas.microsoft.com/office/drawing/2014/main" id="{799DA8E0-D2C9-4BA2-BD44-EE1EB3AAB2FC}"/>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42</a:t>
            </a:r>
          </a:p>
        </p:txBody>
      </p:sp>
      <p:sp>
        <p:nvSpPr>
          <p:cNvPr id="173074" name="Text Box 18">
            <a:extLst>
              <a:ext uri="{FF2B5EF4-FFF2-40B4-BE49-F238E27FC236}">
                <a16:creationId xmlns:a16="http://schemas.microsoft.com/office/drawing/2014/main" id="{C1FA7B03-A74B-44EF-9298-854F12575FA6}"/>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13</a:t>
            </a:r>
          </a:p>
        </p:txBody>
      </p:sp>
      <p:sp>
        <p:nvSpPr>
          <p:cNvPr id="173075" name="Text Box 19">
            <a:extLst>
              <a:ext uri="{FF2B5EF4-FFF2-40B4-BE49-F238E27FC236}">
                <a16:creationId xmlns:a16="http://schemas.microsoft.com/office/drawing/2014/main" id="{D4D82BE2-428B-47CC-9274-2C377D9023E8}"/>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91</a:t>
            </a:r>
          </a:p>
        </p:txBody>
      </p:sp>
      <p:sp>
        <p:nvSpPr>
          <p:cNvPr id="173076" name="Text Box 20">
            <a:extLst>
              <a:ext uri="{FF2B5EF4-FFF2-40B4-BE49-F238E27FC236}">
                <a16:creationId xmlns:a16="http://schemas.microsoft.com/office/drawing/2014/main" id="{AB1C019F-F69B-402F-B28E-A11EE8C8A91F}"/>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88</a:t>
            </a:r>
          </a:p>
        </p:txBody>
      </p:sp>
      <p:sp>
        <p:nvSpPr>
          <p:cNvPr id="173077" name="Text Box 21">
            <a:extLst>
              <a:ext uri="{FF2B5EF4-FFF2-40B4-BE49-F238E27FC236}">
                <a16:creationId xmlns:a16="http://schemas.microsoft.com/office/drawing/2014/main" id="{19373030-4E6C-487E-B263-DA2495DF3D44}"/>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24</a:t>
            </a:r>
          </a:p>
        </p:txBody>
      </p:sp>
      <p:sp>
        <p:nvSpPr>
          <p:cNvPr id="173078" name="Text Box 22">
            <a:extLst>
              <a:ext uri="{FF2B5EF4-FFF2-40B4-BE49-F238E27FC236}">
                <a16:creationId xmlns:a16="http://schemas.microsoft.com/office/drawing/2014/main" id="{33B6C8BB-2AFA-4B4C-9DFD-2F783E19B504}"/>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16</a:t>
            </a:r>
          </a:p>
        </p:txBody>
      </p:sp>
      <p:sp>
        <p:nvSpPr>
          <p:cNvPr id="173079" name="Text Box 23">
            <a:extLst>
              <a:ext uri="{FF2B5EF4-FFF2-40B4-BE49-F238E27FC236}">
                <a16:creationId xmlns:a16="http://schemas.microsoft.com/office/drawing/2014/main" id="{4E58B850-AE5B-459D-B172-8D721F54A91A}"/>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05</a:t>
            </a:r>
          </a:p>
        </p:txBody>
      </p:sp>
      <p:sp>
        <p:nvSpPr>
          <p:cNvPr id="173080" name="Text Box 24">
            <a:extLst>
              <a:ext uri="{FF2B5EF4-FFF2-40B4-BE49-F238E27FC236}">
                <a16:creationId xmlns:a16="http://schemas.microsoft.com/office/drawing/2014/main" id="{80D454EF-E51B-4E7A-AA81-D2E3F01BD299}"/>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23</a:t>
            </a:r>
          </a:p>
        </p:txBody>
      </p:sp>
      <p:sp>
        <p:nvSpPr>
          <p:cNvPr id="173082" name="Text Box 26">
            <a:extLst>
              <a:ext uri="{FF2B5EF4-FFF2-40B4-BE49-F238E27FC236}">
                <a16:creationId xmlns:a16="http://schemas.microsoft.com/office/drawing/2014/main" id="{7E66AFCD-C375-40C8-9EC2-B2DF96712AC3}"/>
              </a:ext>
            </a:extLst>
          </p:cNvPr>
          <p:cNvSpPr txBox="1">
            <a:spLocks noChangeArrowheads="1"/>
          </p:cNvSpPr>
          <p:nvPr/>
        </p:nvSpPr>
        <p:spPr bwMode="auto">
          <a:xfrm>
            <a:off x="2895600" y="52578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00FF"/>
                </a:solidFill>
                <a:latin typeface="楷体_GB2312" panose="02010609030101010101" pitchFamily="49" charset="-122"/>
                <a:ea typeface="楷体_GB2312" panose="02010609030101010101" pitchFamily="49" charset="-122"/>
              </a:rPr>
              <a:t>不调整</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Text Box 2">
            <a:extLst>
              <a:ext uri="{FF2B5EF4-FFF2-40B4-BE49-F238E27FC236}">
                <a16:creationId xmlns:a16="http://schemas.microsoft.com/office/drawing/2014/main" id="{DCD895ED-FED6-4732-A006-12CDA7054A9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2035" name="Text Box 3">
            <a:extLst>
              <a:ext uri="{FF2B5EF4-FFF2-40B4-BE49-F238E27FC236}">
                <a16:creationId xmlns:a16="http://schemas.microsoft.com/office/drawing/2014/main" id="{8F5C34B6-4975-421F-97CB-9777B163DB33}"/>
              </a:ext>
            </a:extLst>
          </p:cNvPr>
          <p:cNvSpPr txBox="1">
            <a:spLocks noChangeArrowheads="1"/>
          </p:cNvSpPr>
          <p:nvPr/>
        </p:nvSpPr>
        <p:spPr bwMode="auto">
          <a:xfrm>
            <a:off x="2819400" y="1828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2036" name="Text Box 4">
            <a:extLst>
              <a:ext uri="{FF2B5EF4-FFF2-40B4-BE49-F238E27FC236}">
                <a16:creationId xmlns:a16="http://schemas.microsoft.com/office/drawing/2014/main" id="{AA3E39C7-B4A2-44CE-B015-D3C90C0341C7}"/>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2037" name="Text Box 5">
            <a:extLst>
              <a:ext uri="{FF2B5EF4-FFF2-40B4-BE49-F238E27FC236}">
                <a16:creationId xmlns:a16="http://schemas.microsoft.com/office/drawing/2014/main" id="{D5DADA2A-0DE2-459C-8B0D-6A3E469708B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2038" name="Text Box 6">
            <a:extLst>
              <a:ext uri="{FF2B5EF4-FFF2-40B4-BE49-F238E27FC236}">
                <a16:creationId xmlns:a16="http://schemas.microsoft.com/office/drawing/2014/main" id="{F6D57145-82A6-4062-A32D-62D07E0B7245}"/>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2039" name="Text Box 7">
            <a:extLst>
              <a:ext uri="{FF2B5EF4-FFF2-40B4-BE49-F238E27FC236}">
                <a16:creationId xmlns:a16="http://schemas.microsoft.com/office/drawing/2014/main" id="{976B523D-26A1-4BEB-B4E5-59AB19B057A0}"/>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2040" name="Text Box 8">
            <a:extLst>
              <a:ext uri="{FF2B5EF4-FFF2-40B4-BE49-F238E27FC236}">
                <a16:creationId xmlns:a16="http://schemas.microsoft.com/office/drawing/2014/main" id="{AD095963-7DA8-4BF2-8F4B-4780C3ED051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2041" name="Text Box 9">
            <a:extLst>
              <a:ext uri="{FF2B5EF4-FFF2-40B4-BE49-F238E27FC236}">
                <a16:creationId xmlns:a16="http://schemas.microsoft.com/office/drawing/2014/main" id="{728F61E5-2A79-4C7D-BFDD-FA91F023E469}"/>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2042" name="Line 10">
            <a:extLst>
              <a:ext uri="{FF2B5EF4-FFF2-40B4-BE49-F238E27FC236}">
                <a16:creationId xmlns:a16="http://schemas.microsoft.com/office/drawing/2014/main" id="{2D475895-6486-4A0A-BBE9-663B7A2DB483}"/>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3" name="Line 11">
            <a:extLst>
              <a:ext uri="{FF2B5EF4-FFF2-40B4-BE49-F238E27FC236}">
                <a16:creationId xmlns:a16="http://schemas.microsoft.com/office/drawing/2014/main" id="{FB180A2F-EBB4-4D1A-8D37-603589B312E7}"/>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4" name="Line 12">
            <a:extLst>
              <a:ext uri="{FF2B5EF4-FFF2-40B4-BE49-F238E27FC236}">
                <a16:creationId xmlns:a16="http://schemas.microsoft.com/office/drawing/2014/main" id="{9D3525D6-77AC-4E21-AA7F-9D8BB05A554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5" name="Line 13">
            <a:extLst>
              <a:ext uri="{FF2B5EF4-FFF2-40B4-BE49-F238E27FC236}">
                <a16:creationId xmlns:a16="http://schemas.microsoft.com/office/drawing/2014/main" id="{EDFF7592-EF0D-4B2E-9F19-BE8C0651369E}"/>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6" name="Line 14">
            <a:extLst>
              <a:ext uri="{FF2B5EF4-FFF2-40B4-BE49-F238E27FC236}">
                <a16:creationId xmlns:a16="http://schemas.microsoft.com/office/drawing/2014/main" id="{62AF66D3-561B-4AED-8F0F-DAEF92476BE0}"/>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7" name="Line 15">
            <a:extLst>
              <a:ext uri="{FF2B5EF4-FFF2-40B4-BE49-F238E27FC236}">
                <a16:creationId xmlns:a16="http://schemas.microsoft.com/office/drawing/2014/main" id="{7C085321-379B-40C3-94AC-4DB6C9633083}"/>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8" name="Line 16">
            <a:extLst>
              <a:ext uri="{FF2B5EF4-FFF2-40B4-BE49-F238E27FC236}">
                <a16:creationId xmlns:a16="http://schemas.microsoft.com/office/drawing/2014/main" id="{C10F6F92-58DB-49CC-9FAB-76A1092F0815}"/>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9" name="Text Box 17">
            <a:extLst>
              <a:ext uri="{FF2B5EF4-FFF2-40B4-BE49-F238E27FC236}">
                <a16:creationId xmlns:a16="http://schemas.microsoft.com/office/drawing/2014/main" id="{3B3EE459-EFE8-43D9-8E69-627859445157}"/>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2050" name="Text Box 18">
            <a:extLst>
              <a:ext uri="{FF2B5EF4-FFF2-40B4-BE49-F238E27FC236}">
                <a16:creationId xmlns:a16="http://schemas.microsoft.com/office/drawing/2014/main" id="{200BD93C-198D-4A81-B735-AFB89F029ADF}"/>
              </a:ext>
            </a:extLst>
          </p:cNvPr>
          <p:cNvSpPr txBox="1">
            <a:spLocks noChangeArrowheads="1"/>
          </p:cNvSpPr>
          <p:nvPr/>
        </p:nvSpPr>
        <p:spPr bwMode="auto">
          <a:xfrm>
            <a:off x="198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2051" name="Text Box 19">
            <a:extLst>
              <a:ext uri="{FF2B5EF4-FFF2-40B4-BE49-F238E27FC236}">
                <a16:creationId xmlns:a16="http://schemas.microsoft.com/office/drawing/2014/main" id="{0B12C056-C8B2-46B7-8FBC-2D0FFE54B5F5}"/>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2052" name="Text Box 20">
            <a:extLst>
              <a:ext uri="{FF2B5EF4-FFF2-40B4-BE49-F238E27FC236}">
                <a16:creationId xmlns:a16="http://schemas.microsoft.com/office/drawing/2014/main" id="{BD68F04B-28C2-42F5-982F-18E7554A995D}"/>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2053" name="Text Box 21">
            <a:extLst>
              <a:ext uri="{FF2B5EF4-FFF2-40B4-BE49-F238E27FC236}">
                <a16:creationId xmlns:a16="http://schemas.microsoft.com/office/drawing/2014/main" id="{B87F5544-1CB7-42FC-91E4-BA3B37E3F4B9}"/>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2054" name="Text Box 22">
            <a:extLst>
              <a:ext uri="{FF2B5EF4-FFF2-40B4-BE49-F238E27FC236}">
                <a16:creationId xmlns:a16="http://schemas.microsoft.com/office/drawing/2014/main" id="{637E7061-9C53-45EE-92E9-F18F724C3AEA}"/>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2055" name="Text Box 23">
            <a:extLst>
              <a:ext uri="{FF2B5EF4-FFF2-40B4-BE49-F238E27FC236}">
                <a16:creationId xmlns:a16="http://schemas.microsoft.com/office/drawing/2014/main" id="{A9F1DB18-09BD-4357-95CD-76FDADBDC97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2056" name="Text Box 24">
            <a:extLst>
              <a:ext uri="{FF2B5EF4-FFF2-40B4-BE49-F238E27FC236}">
                <a16:creationId xmlns:a16="http://schemas.microsoft.com/office/drawing/2014/main" id="{7DF4F745-E7BC-4000-92FB-8DB7F476DE7B}"/>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2058" name="Freeform 26">
            <a:extLst>
              <a:ext uri="{FF2B5EF4-FFF2-40B4-BE49-F238E27FC236}">
                <a16:creationId xmlns:a16="http://schemas.microsoft.com/office/drawing/2014/main" id="{D0676563-C7FE-472E-9586-E68ED903308A}"/>
              </a:ext>
            </a:extLst>
          </p:cNvPr>
          <p:cNvSpPr>
            <a:spLocks/>
          </p:cNvSpPr>
          <p:nvPr/>
        </p:nvSpPr>
        <p:spPr bwMode="auto">
          <a:xfrm>
            <a:off x="2362200" y="4800600"/>
            <a:ext cx="13716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9" name="Freeform 27">
            <a:extLst>
              <a:ext uri="{FF2B5EF4-FFF2-40B4-BE49-F238E27FC236}">
                <a16:creationId xmlns:a16="http://schemas.microsoft.com/office/drawing/2014/main" id="{2AD8DCBD-E392-483F-81B6-854A7BBA5BFF}"/>
              </a:ext>
            </a:extLst>
          </p:cNvPr>
          <p:cNvSpPr>
            <a:spLocks/>
          </p:cNvSpPr>
          <p:nvPr/>
        </p:nvSpPr>
        <p:spPr bwMode="auto">
          <a:xfrm>
            <a:off x="4038600" y="4800600"/>
            <a:ext cx="28194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0" name="Freeform 28">
            <a:extLst>
              <a:ext uri="{FF2B5EF4-FFF2-40B4-BE49-F238E27FC236}">
                <a16:creationId xmlns:a16="http://schemas.microsoft.com/office/drawing/2014/main" id="{14497266-A195-4099-B4F3-0CB23E89AC27}"/>
              </a:ext>
            </a:extLst>
          </p:cNvPr>
          <p:cNvSpPr>
            <a:spLocks/>
          </p:cNvSpPr>
          <p:nvPr/>
        </p:nvSpPr>
        <p:spPr bwMode="auto">
          <a:xfrm>
            <a:off x="1371600" y="2654300"/>
            <a:ext cx="685800" cy="622300"/>
          </a:xfrm>
          <a:custGeom>
            <a:avLst/>
            <a:gdLst>
              <a:gd name="T0" fmla="*/ 0 w 432"/>
              <a:gd name="T1" fmla="*/ 392 h 392"/>
              <a:gd name="T2" fmla="*/ 48 w 432"/>
              <a:gd name="T3" fmla="*/ 200 h 392"/>
              <a:gd name="T4" fmla="*/ 144 w 432"/>
              <a:gd name="T5" fmla="*/ 56 h 392"/>
              <a:gd name="T6" fmla="*/ 288 w 432"/>
              <a:gd name="T7" fmla="*/ 8 h 392"/>
              <a:gd name="T8" fmla="*/ 432 w 432"/>
              <a:gd name="T9" fmla="*/ 8 h 392"/>
            </a:gdLst>
            <a:ahLst/>
            <a:cxnLst>
              <a:cxn ang="0">
                <a:pos x="T0" y="T1"/>
              </a:cxn>
              <a:cxn ang="0">
                <a:pos x="T2" y="T3"/>
              </a:cxn>
              <a:cxn ang="0">
                <a:pos x="T4" y="T5"/>
              </a:cxn>
              <a:cxn ang="0">
                <a:pos x="T6" y="T7"/>
              </a:cxn>
              <a:cxn ang="0">
                <a:pos x="T8" y="T9"/>
              </a:cxn>
            </a:cxnLst>
            <a:rect l="0" t="0" r="r" b="b"/>
            <a:pathLst>
              <a:path w="432" h="392">
                <a:moveTo>
                  <a:pt x="0" y="392"/>
                </a:moveTo>
                <a:cubicBezTo>
                  <a:pt x="12" y="324"/>
                  <a:pt x="24" y="256"/>
                  <a:pt x="48" y="200"/>
                </a:cubicBezTo>
                <a:cubicBezTo>
                  <a:pt x="72" y="144"/>
                  <a:pt x="104" y="88"/>
                  <a:pt x="144" y="56"/>
                </a:cubicBezTo>
                <a:cubicBezTo>
                  <a:pt x="184" y="24"/>
                  <a:pt x="240" y="16"/>
                  <a:pt x="288" y="8"/>
                </a:cubicBezTo>
                <a:cubicBezTo>
                  <a:pt x="336" y="0"/>
                  <a:pt x="408" y="0"/>
                  <a:pt x="432"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2" name="Freeform 30">
            <a:extLst>
              <a:ext uri="{FF2B5EF4-FFF2-40B4-BE49-F238E27FC236}">
                <a16:creationId xmlns:a16="http://schemas.microsoft.com/office/drawing/2014/main" id="{6177F4D9-51FA-4EF2-BA4F-C91611B33B50}"/>
              </a:ext>
            </a:extLst>
          </p:cNvPr>
          <p:cNvSpPr>
            <a:spLocks/>
          </p:cNvSpPr>
          <p:nvPr/>
        </p:nvSpPr>
        <p:spPr bwMode="auto">
          <a:xfrm>
            <a:off x="2197100" y="1968500"/>
            <a:ext cx="546100" cy="622300"/>
          </a:xfrm>
          <a:custGeom>
            <a:avLst/>
            <a:gdLst>
              <a:gd name="T0" fmla="*/ 8 w 344"/>
              <a:gd name="T1" fmla="*/ 392 h 392"/>
              <a:gd name="T2" fmla="*/ 8 w 344"/>
              <a:gd name="T3" fmla="*/ 296 h 392"/>
              <a:gd name="T4" fmla="*/ 56 w 344"/>
              <a:gd name="T5" fmla="*/ 152 h 392"/>
              <a:gd name="T6" fmla="*/ 152 w 344"/>
              <a:gd name="T7" fmla="*/ 56 h 392"/>
              <a:gd name="T8" fmla="*/ 248 w 344"/>
              <a:gd name="T9" fmla="*/ 8 h 392"/>
              <a:gd name="T10" fmla="*/ 344 w 344"/>
              <a:gd name="T11" fmla="*/ 8 h 392"/>
            </a:gdLst>
            <a:ahLst/>
            <a:cxnLst>
              <a:cxn ang="0">
                <a:pos x="T0" y="T1"/>
              </a:cxn>
              <a:cxn ang="0">
                <a:pos x="T2" y="T3"/>
              </a:cxn>
              <a:cxn ang="0">
                <a:pos x="T4" y="T5"/>
              </a:cxn>
              <a:cxn ang="0">
                <a:pos x="T6" y="T7"/>
              </a:cxn>
              <a:cxn ang="0">
                <a:pos x="T8" y="T9"/>
              </a:cxn>
              <a:cxn ang="0">
                <a:pos x="T10" y="T11"/>
              </a:cxn>
            </a:cxnLst>
            <a:rect l="0" t="0" r="r" b="b"/>
            <a:pathLst>
              <a:path w="344" h="392">
                <a:moveTo>
                  <a:pt x="8" y="392"/>
                </a:moveTo>
                <a:cubicBezTo>
                  <a:pt x="4" y="364"/>
                  <a:pt x="0" y="336"/>
                  <a:pt x="8" y="296"/>
                </a:cubicBezTo>
                <a:cubicBezTo>
                  <a:pt x="16" y="256"/>
                  <a:pt x="32" y="192"/>
                  <a:pt x="56" y="152"/>
                </a:cubicBezTo>
                <a:cubicBezTo>
                  <a:pt x="80" y="112"/>
                  <a:pt x="120" y="80"/>
                  <a:pt x="152" y="56"/>
                </a:cubicBezTo>
                <a:cubicBezTo>
                  <a:pt x="184" y="32"/>
                  <a:pt x="216" y="16"/>
                  <a:pt x="248" y="8"/>
                </a:cubicBezTo>
                <a:cubicBezTo>
                  <a:pt x="280" y="0"/>
                  <a:pt x="312" y="4"/>
                  <a:pt x="344"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AE564A5-5993-43D5-A43C-DACD815E5CC2}"/>
              </a:ext>
            </a:extLst>
          </p:cNvPr>
          <p:cNvSpPr>
            <a:spLocks noGrp="1"/>
          </p:cNvSpPr>
          <p:nvPr>
            <p:ph type="sldNum" sz="quarter" idx="12"/>
          </p:nvPr>
        </p:nvSpPr>
        <p:spPr/>
        <p:txBody>
          <a:bodyPr/>
          <a:lstStyle/>
          <a:p>
            <a:fld id="{8891856E-9A27-4421-AA97-1E189EECCED8}" type="slidenum">
              <a:rPr lang="en-US" altLang="zh-CN"/>
              <a:pPr/>
              <a:t>5</a:t>
            </a:fld>
            <a:endParaRPr lang="en-US" altLang="zh-CN"/>
          </a:p>
        </p:txBody>
      </p:sp>
      <p:sp>
        <p:nvSpPr>
          <p:cNvPr id="200706" name="Rectangle 2">
            <a:extLst>
              <a:ext uri="{FF2B5EF4-FFF2-40B4-BE49-F238E27FC236}">
                <a16:creationId xmlns:a16="http://schemas.microsoft.com/office/drawing/2014/main" id="{0EDF859C-1B35-4FB3-AFE3-B4F0CAFD7353}"/>
              </a:ext>
            </a:extLst>
          </p:cNvPr>
          <p:cNvSpPr>
            <a:spLocks noGrp="1" noChangeArrowheads="1"/>
          </p:cNvSpPr>
          <p:nvPr>
            <p:ph type="title"/>
          </p:nvPr>
        </p:nvSpPr>
        <p:spPr>
          <a:xfrm>
            <a:off x="971550" y="381000"/>
            <a:ext cx="6648450" cy="1176338"/>
          </a:xfrm>
        </p:spPr>
        <p:txBody>
          <a:bodyPr/>
          <a:lstStyle/>
          <a:p>
            <a:pPr algn="just"/>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10.2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冒泡排序</a:t>
            </a:r>
          </a:p>
        </p:txBody>
      </p:sp>
      <p:sp>
        <p:nvSpPr>
          <p:cNvPr id="200707" name="Rectangle 3">
            <a:extLst>
              <a:ext uri="{FF2B5EF4-FFF2-40B4-BE49-F238E27FC236}">
                <a16:creationId xmlns:a16="http://schemas.microsoft.com/office/drawing/2014/main" id="{CB6AC601-9829-4E6B-90BF-912AF4C3025E}"/>
              </a:ext>
            </a:extLst>
          </p:cNvPr>
          <p:cNvSpPr>
            <a:spLocks noGrp="1" noChangeArrowheads="1"/>
          </p:cNvSpPr>
          <p:nvPr>
            <p:ph type="body" idx="1"/>
          </p:nvPr>
        </p:nvSpPr>
        <p:spPr>
          <a:xfrm>
            <a:off x="457200" y="1989138"/>
            <a:ext cx="8458200" cy="4183062"/>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p>
          <a:p>
            <a:pPr>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两两相邻元素依次进行比较</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让值较大的结点往下移</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下沉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，让值较小的结点往上移</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上冒</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在整个排序过程中，最多执行</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趟。但执行的遍数可能少于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，这是因为在执行某一遍的各次比较没有出现数据交换时，就不用进行下一趟比较。</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Text Box 2">
            <a:extLst>
              <a:ext uri="{FF2B5EF4-FFF2-40B4-BE49-F238E27FC236}">
                <a16:creationId xmlns:a16="http://schemas.microsoft.com/office/drawing/2014/main" id="{D823EE43-5F47-4B43-91B4-2B1F98767864}"/>
              </a:ext>
            </a:extLst>
          </p:cNvPr>
          <p:cNvSpPr txBox="1">
            <a:spLocks noChangeArrowheads="1"/>
          </p:cNvSpPr>
          <p:nvPr/>
        </p:nvSpPr>
        <p:spPr bwMode="auto">
          <a:xfrm>
            <a:off x="4191000" y="1066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1011" name="Text Box 3">
            <a:extLst>
              <a:ext uri="{FF2B5EF4-FFF2-40B4-BE49-F238E27FC236}">
                <a16:creationId xmlns:a16="http://schemas.microsoft.com/office/drawing/2014/main" id="{35167944-3A20-4F60-B773-8D7F05E4469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1012" name="Text Box 4">
            <a:extLst>
              <a:ext uri="{FF2B5EF4-FFF2-40B4-BE49-F238E27FC236}">
                <a16:creationId xmlns:a16="http://schemas.microsoft.com/office/drawing/2014/main" id="{FF227987-1B10-45B7-B371-BC5D5A77FFB2}"/>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1013" name="Text Box 5">
            <a:extLst>
              <a:ext uri="{FF2B5EF4-FFF2-40B4-BE49-F238E27FC236}">
                <a16:creationId xmlns:a16="http://schemas.microsoft.com/office/drawing/2014/main" id="{00DF86E0-89C3-44D2-BB7B-8F0BB02E375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1014" name="Text Box 6">
            <a:extLst>
              <a:ext uri="{FF2B5EF4-FFF2-40B4-BE49-F238E27FC236}">
                <a16:creationId xmlns:a16="http://schemas.microsoft.com/office/drawing/2014/main" id="{3CCFCFD6-F9A2-48F5-9804-1C1CF84C8DF3}"/>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1015" name="Text Box 7">
            <a:extLst>
              <a:ext uri="{FF2B5EF4-FFF2-40B4-BE49-F238E27FC236}">
                <a16:creationId xmlns:a16="http://schemas.microsoft.com/office/drawing/2014/main" id="{E210AEB9-2EAF-4F1F-A625-DF8EBAF9BD5B}"/>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1016" name="Text Box 8">
            <a:extLst>
              <a:ext uri="{FF2B5EF4-FFF2-40B4-BE49-F238E27FC236}">
                <a16:creationId xmlns:a16="http://schemas.microsoft.com/office/drawing/2014/main" id="{A9195F0F-48FC-4EBF-8111-8E9F311C21D2}"/>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1017" name="Text Box 9">
            <a:extLst>
              <a:ext uri="{FF2B5EF4-FFF2-40B4-BE49-F238E27FC236}">
                <a16:creationId xmlns:a16="http://schemas.microsoft.com/office/drawing/2014/main" id="{A7CC0577-9869-4D0D-900F-4DCBCC6A6503}"/>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1018" name="Line 10">
            <a:extLst>
              <a:ext uri="{FF2B5EF4-FFF2-40B4-BE49-F238E27FC236}">
                <a16:creationId xmlns:a16="http://schemas.microsoft.com/office/drawing/2014/main" id="{2EE5ED02-9815-43A4-ACC6-7096D8F16071}"/>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19" name="Line 11">
            <a:extLst>
              <a:ext uri="{FF2B5EF4-FFF2-40B4-BE49-F238E27FC236}">
                <a16:creationId xmlns:a16="http://schemas.microsoft.com/office/drawing/2014/main" id="{0AB47CE3-BE52-403C-8469-2D9954CD4F30}"/>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0" name="Line 12">
            <a:extLst>
              <a:ext uri="{FF2B5EF4-FFF2-40B4-BE49-F238E27FC236}">
                <a16:creationId xmlns:a16="http://schemas.microsoft.com/office/drawing/2014/main" id="{03E35CFE-2B4B-46A0-9FA6-A8C99EA0F1EA}"/>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1" name="Line 13">
            <a:extLst>
              <a:ext uri="{FF2B5EF4-FFF2-40B4-BE49-F238E27FC236}">
                <a16:creationId xmlns:a16="http://schemas.microsoft.com/office/drawing/2014/main" id="{B8587C61-41E4-43D3-B0B4-4972D3B9D75D}"/>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2" name="Line 14">
            <a:extLst>
              <a:ext uri="{FF2B5EF4-FFF2-40B4-BE49-F238E27FC236}">
                <a16:creationId xmlns:a16="http://schemas.microsoft.com/office/drawing/2014/main" id="{F3C0978F-ED86-4BBF-ABD5-2258B9735C43}"/>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3" name="Line 15">
            <a:extLst>
              <a:ext uri="{FF2B5EF4-FFF2-40B4-BE49-F238E27FC236}">
                <a16:creationId xmlns:a16="http://schemas.microsoft.com/office/drawing/2014/main" id="{D210B05B-9AEC-4C74-B7F3-D02255CC15D8}"/>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4" name="Line 16">
            <a:extLst>
              <a:ext uri="{FF2B5EF4-FFF2-40B4-BE49-F238E27FC236}">
                <a16:creationId xmlns:a16="http://schemas.microsoft.com/office/drawing/2014/main" id="{B7115B7E-24F5-4BD2-98F5-81DDFFE67B3C}"/>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5" name="Text Box 17">
            <a:extLst>
              <a:ext uri="{FF2B5EF4-FFF2-40B4-BE49-F238E27FC236}">
                <a16:creationId xmlns:a16="http://schemas.microsoft.com/office/drawing/2014/main" id="{CC06B0EC-461F-4A82-913D-C19DB1DFA0FD}"/>
              </a:ext>
            </a:extLst>
          </p:cNvPr>
          <p:cNvSpPr txBox="1">
            <a:spLocks noChangeArrowheads="1"/>
          </p:cNvSpPr>
          <p:nvPr/>
        </p:nvSpPr>
        <p:spPr bwMode="auto">
          <a:xfrm>
            <a:off x="121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1026" name="Text Box 18">
            <a:extLst>
              <a:ext uri="{FF2B5EF4-FFF2-40B4-BE49-F238E27FC236}">
                <a16:creationId xmlns:a16="http://schemas.microsoft.com/office/drawing/2014/main" id="{84FA4E96-1D16-46F0-8516-397171757220}"/>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1027" name="Text Box 19">
            <a:extLst>
              <a:ext uri="{FF2B5EF4-FFF2-40B4-BE49-F238E27FC236}">
                <a16:creationId xmlns:a16="http://schemas.microsoft.com/office/drawing/2014/main" id="{F4C71C71-089A-4839-B65A-567A3810AB4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1028" name="Text Box 20">
            <a:extLst>
              <a:ext uri="{FF2B5EF4-FFF2-40B4-BE49-F238E27FC236}">
                <a16:creationId xmlns:a16="http://schemas.microsoft.com/office/drawing/2014/main" id="{41515DE1-A470-47C6-9A1A-D2B561ECEE1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1029" name="Text Box 21">
            <a:extLst>
              <a:ext uri="{FF2B5EF4-FFF2-40B4-BE49-F238E27FC236}">
                <a16:creationId xmlns:a16="http://schemas.microsoft.com/office/drawing/2014/main" id="{71C2AA87-8713-4CE1-B589-F2D43FCF4718}"/>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1030" name="Text Box 22">
            <a:extLst>
              <a:ext uri="{FF2B5EF4-FFF2-40B4-BE49-F238E27FC236}">
                <a16:creationId xmlns:a16="http://schemas.microsoft.com/office/drawing/2014/main" id="{0DB1D0C4-F7A8-40D6-94CB-638AC8CF3BB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1031" name="Text Box 23">
            <a:extLst>
              <a:ext uri="{FF2B5EF4-FFF2-40B4-BE49-F238E27FC236}">
                <a16:creationId xmlns:a16="http://schemas.microsoft.com/office/drawing/2014/main" id="{95385D61-DDC4-4D99-A614-5A544150A7E8}"/>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1032" name="Text Box 24">
            <a:extLst>
              <a:ext uri="{FF2B5EF4-FFF2-40B4-BE49-F238E27FC236}">
                <a16:creationId xmlns:a16="http://schemas.microsoft.com/office/drawing/2014/main" id="{A23C7EF9-2B4D-4524-869F-26405F12555A}"/>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1033" name="Freeform 25">
            <a:extLst>
              <a:ext uri="{FF2B5EF4-FFF2-40B4-BE49-F238E27FC236}">
                <a16:creationId xmlns:a16="http://schemas.microsoft.com/office/drawing/2014/main" id="{D5A6ACA2-9311-43C5-9084-8A0F1FECB5D3}"/>
              </a:ext>
            </a:extLst>
          </p:cNvPr>
          <p:cNvSpPr>
            <a:spLocks/>
          </p:cNvSpPr>
          <p:nvPr/>
        </p:nvSpPr>
        <p:spPr bwMode="auto">
          <a:xfrm>
            <a:off x="1600200" y="4800600"/>
            <a:ext cx="15240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6" name="Freeform 28">
            <a:extLst>
              <a:ext uri="{FF2B5EF4-FFF2-40B4-BE49-F238E27FC236}">
                <a16:creationId xmlns:a16="http://schemas.microsoft.com/office/drawing/2014/main" id="{99146695-125D-4452-9FD9-CC044CD91EFF}"/>
              </a:ext>
            </a:extLst>
          </p:cNvPr>
          <p:cNvSpPr>
            <a:spLocks/>
          </p:cNvSpPr>
          <p:nvPr/>
        </p:nvSpPr>
        <p:spPr bwMode="auto">
          <a:xfrm>
            <a:off x="4876800" y="1282700"/>
            <a:ext cx="1143000" cy="698500"/>
          </a:xfrm>
          <a:custGeom>
            <a:avLst/>
            <a:gdLst>
              <a:gd name="T0" fmla="*/ 0 w 720"/>
              <a:gd name="T1" fmla="*/ 8 h 440"/>
              <a:gd name="T2" fmla="*/ 192 w 720"/>
              <a:gd name="T3" fmla="*/ 8 h 440"/>
              <a:gd name="T4" fmla="*/ 432 w 720"/>
              <a:gd name="T5" fmla="*/ 56 h 440"/>
              <a:gd name="T6" fmla="*/ 576 w 720"/>
              <a:gd name="T7" fmla="*/ 152 h 440"/>
              <a:gd name="T8" fmla="*/ 672 w 720"/>
              <a:gd name="T9" fmla="*/ 296 h 440"/>
              <a:gd name="T10" fmla="*/ 720 w 720"/>
              <a:gd name="T11" fmla="*/ 440 h 440"/>
            </a:gdLst>
            <a:ahLst/>
            <a:cxnLst>
              <a:cxn ang="0">
                <a:pos x="T0" y="T1"/>
              </a:cxn>
              <a:cxn ang="0">
                <a:pos x="T2" y="T3"/>
              </a:cxn>
              <a:cxn ang="0">
                <a:pos x="T4" y="T5"/>
              </a:cxn>
              <a:cxn ang="0">
                <a:pos x="T6" y="T7"/>
              </a:cxn>
              <a:cxn ang="0">
                <a:pos x="T8" y="T9"/>
              </a:cxn>
              <a:cxn ang="0">
                <a:pos x="T10" y="T11"/>
              </a:cxn>
            </a:cxnLst>
            <a:rect l="0" t="0" r="r" b="b"/>
            <a:pathLst>
              <a:path w="720" h="440">
                <a:moveTo>
                  <a:pt x="0" y="8"/>
                </a:moveTo>
                <a:cubicBezTo>
                  <a:pt x="60" y="4"/>
                  <a:pt x="120" y="0"/>
                  <a:pt x="192" y="8"/>
                </a:cubicBezTo>
                <a:cubicBezTo>
                  <a:pt x="264" y="16"/>
                  <a:pt x="368" y="32"/>
                  <a:pt x="432" y="56"/>
                </a:cubicBezTo>
                <a:cubicBezTo>
                  <a:pt x="496" y="80"/>
                  <a:pt x="536" y="112"/>
                  <a:pt x="576" y="152"/>
                </a:cubicBezTo>
                <a:cubicBezTo>
                  <a:pt x="616" y="192"/>
                  <a:pt x="648" y="248"/>
                  <a:pt x="672" y="296"/>
                </a:cubicBezTo>
                <a:cubicBezTo>
                  <a:pt x="696" y="344"/>
                  <a:pt x="708" y="392"/>
                  <a:pt x="720" y="44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87761110-14FE-4866-B4DE-786B0D6C0CDD}"/>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4083" name="Text Box 3">
            <a:extLst>
              <a:ext uri="{FF2B5EF4-FFF2-40B4-BE49-F238E27FC236}">
                <a16:creationId xmlns:a16="http://schemas.microsoft.com/office/drawing/2014/main" id="{594C452D-5008-40F3-9F7D-692EA2C9F27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4084" name="Text Box 4">
            <a:extLst>
              <a:ext uri="{FF2B5EF4-FFF2-40B4-BE49-F238E27FC236}">
                <a16:creationId xmlns:a16="http://schemas.microsoft.com/office/drawing/2014/main" id="{C5C42761-46DA-42A1-84E2-88E9D5B17D3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4085" name="Text Box 5">
            <a:extLst>
              <a:ext uri="{FF2B5EF4-FFF2-40B4-BE49-F238E27FC236}">
                <a16:creationId xmlns:a16="http://schemas.microsoft.com/office/drawing/2014/main" id="{ADE85AB4-8649-4FB7-9307-133F3060FCA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4086" name="Text Box 6">
            <a:extLst>
              <a:ext uri="{FF2B5EF4-FFF2-40B4-BE49-F238E27FC236}">
                <a16:creationId xmlns:a16="http://schemas.microsoft.com/office/drawing/2014/main" id="{1C1C60E8-07F0-4AA4-BA75-7CCB166708B5}"/>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4087" name="Text Box 7">
            <a:extLst>
              <a:ext uri="{FF2B5EF4-FFF2-40B4-BE49-F238E27FC236}">
                <a16:creationId xmlns:a16="http://schemas.microsoft.com/office/drawing/2014/main" id="{7E47C9C3-65FC-41DD-80D2-8C4BD295913E}"/>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4088" name="Text Box 8">
            <a:extLst>
              <a:ext uri="{FF2B5EF4-FFF2-40B4-BE49-F238E27FC236}">
                <a16:creationId xmlns:a16="http://schemas.microsoft.com/office/drawing/2014/main" id="{78A44878-95F1-4589-BCFB-3363A088876F}"/>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4089" name="Text Box 9">
            <a:extLst>
              <a:ext uri="{FF2B5EF4-FFF2-40B4-BE49-F238E27FC236}">
                <a16:creationId xmlns:a16="http://schemas.microsoft.com/office/drawing/2014/main" id="{63A2A70C-9A9A-4B9D-8009-51849542783B}"/>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4090" name="Line 10">
            <a:extLst>
              <a:ext uri="{FF2B5EF4-FFF2-40B4-BE49-F238E27FC236}">
                <a16:creationId xmlns:a16="http://schemas.microsoft.com/office/drawing/2014/main" id="{5011CF2F-D182-498B-ADC4-9C3C2C6137A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1" name="Line 11">
            <a:extLst>
              <a:ext uri="{FF2B5EF4-FFF2-40B4-BE49-F238E27FC236}">
                <a16:creationId xmlns:a16="http://schemas.microsoft.com/office/drawing/2014/main" id="{DE978033-9E46-42AB-8474-488E3B04CA34}"/>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2" name="Line 12">
            <a:extLst>
              <a:ext uri="{FF2B5EF4-FFF2-40B4-BE49-F238E27FC236}">
                <a16:creationId xmlns:a16="http://schemas.microsoft.com/office/drawing/2014/main" id="{C368661D-6366-4DCB-A48B-AA1DF938D158}"/>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3" name="Line 13">
            <a:extLst>
              <a:ext uri="{FF2B5EF4-FFF2-40B4-BE49-F238E27FC236}">
                <a16:creationId xmlns:a16="http://schemas.microsoft.com/office/drawing/2014/main" id="{FA4326FF-50C1-41E3-9F2C-CBFB6043A7B4}"/>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4" name="Line 14">
            <a:extLst>
              <a:ext uri="{FF2B5EF4-FFF2-40B4-BE49-F238E27FC236}">
                <a16:creationId xmlns:a16="http://schemas.microsoft.com/office/drawing/2014/main" id="{D1C47E8D-8187-4607-8F86-47DA18CF2CFD}"/>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5" name="Line 15">
            <a:extLst>
              <a:ext uri="{FF2B5EF4-FFF2-40B4-BE49-F238E27FC236}">
                <a16:creationId xmlns:a16="http://schemas.microsoft.com/office/drawing/2014/main" id="{C383AF33-C26F-4304-AE08-9431633BF722}"/>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6" name="Line 16">
            <a:extLst>
              <a:ext uri="{FF2B5EF4-FFF2-40B4-BE49-F238E27FC236}">
                <a16:creationId xmlns:a16="http://schemas.microsoft.com/office/drawing/2014/main" id="{72224D27-5324-4199-86D1-F8C3189A2E68}"/>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7" name="Text Box 17">
            <a:extLst>
              <a:ext uri="{FF2B5EF4-FFF2-40B4-BE49-F238E27FC236}">
                <a16:creationId xmlns:a16="http://schemas.microsoft.com/office/drawing/2014/main" id="{0C29D5F5-0F0E-46F9-955C-586A5591D54F}"/>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4098" name="Text Box 18">
            <a:extLst>
              <a:ext uri="{FF2B5EF4-FFF2-40B4-BE49-F238E27FC236}">
                <a16:creationId xmlns:a16="http://schemas.microsoft.com/office/drawing/2014/main" id="{73B9A9FB-440B-403D-9107-32133F8B0044}"/>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4099" name="Text Box 19">
            <a:extLst>
              <a:ext uri="{FF2B5EF4-FFF2-40B4-BE49-F238E27FC236}">
                <a16:creationId xmlns:a16="http://schemas.microsoft.com/office/drawing/2014/main" id="{47FC878B-D3F0-4E71-8DD7-3CD516074AF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4100" name="Text Box 20">
            <a:extLst>
              <a:ext uri="{FF2B5EF4-FFF2-40B4-BE49-F238E27FC236}">
                <a16:creationId xmlns:a16="http://schemas.microsoft.com/office/drawing/2014/main" id="{406B0FA6-D190-4B0C-8A96-A01CD633E03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4101" name="Text Box 21">
            <a:extLst>
              <a:ext uri="{FF2B5EF4-FFF2-40B4-BE49-F238E27FC236}">
                <a16:creationId xmlns:a16="http://schemas.microsoft.com/office/drawing/2014/main" id="{7D06378B-628A-44A6-96A6-A54671F8082E}"/>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4102" name="Text Box 22">
            <a:extLst>
              <a:ext uri="{FF2B5EF4-FFF2-40B4-BE49-F238E27FC236}">
                <a16:creationId xmlns:a16="http://schemas.microsoft.com/office/drawing/2014/main" id="{A448B80C-FFCA-4DA2-A87D-BAF1E403A9F5}"/>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4103" name="Text Box 23">
            <a:extLst>
              <a:ext uri="{FF2B5EF4-FFF2-40B4-BE49-F238E27FC236}">
                <a16:creationId xmlns:a16="http://schemas.microsoft.com/office/drawing/2014/main" id="{79ED223B-4345-4514-81D3-AD8D3D4EFAAF}"/>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4104" name="Text Box 24">
            <a:extLst>
              <a:ext uri="{FF2B5EF4-FFF2-40B4-BE49-F238E27FC236}">
                <a16:creationId xmlns:a16="http://schemas.microsoft.com/office/drawing/2014/main" id="{033F09F7-64FA-475B-AF79-EA61069B53B2}"/>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4106" name="Text Box 26">
            <a:extLst>
              <a:ext uri="{FF2B5EF4-FFF2-40B4-BE49-F238E27FC236}">
                <a16:creationId xmlns:a16="http://schemas.microsoft.com/office/drawing/2014/main" id="{48AA5A83-DD57-4E66-8441-A007BB2894A9}"/>
              </a:ext>
            </a:extLst>
          </p:cNvPr>
          <p:cNvSpPr txBox="1">
            <a:spLocks noChangeArrowheads="1"/>
          </p:cNvSpPr>
          <p:nvPr/>
        </p:nvSpPr>
        <p:spPr bwMode="auto">
          <a:xfrm>
            <a:off x="2895600" y="52578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00FF"/>
                </a:solidFill>
                <a:latin typeface="楷体_GB2312" panose="02010609030101010101" pitchFamily="49" charset="-122"/>
                <a:ea typeface="楷体_GB2312" panose="02010609030101010101" pitchFamily="49" charset="-122"/>
              </a:rPr>
              <a:t>建成的堆</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5AA3FCF1-CDCC-4571-8416-7321AC8898E8}"/>
              </a:ext>
            </a:extLst>
          </p:cNvPr>
          <p:cNvSpPr txBox="1">
            <a:spLocks noChangeArrowheads="1"/>
          </p:cNvSpPr>
          <p:nvPr/>
        </p:nvSpPr>
        <p:spPr bwMode="auto">
          <a:xfrm>
            <a:off x="323850" y="260350"/>
            <a:ext cx="8424863" cy="606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65000"/>
              </a:lnSpc>
              <a:spcBef>
                <a:spcPct val="50000"/>
              </a:spcBef>
            </a:pPr>
            <a:r>
              <a:rPr kumimoji="1" lang="zh-CN" altLang="en-US" sz="3200" b="1">
                <a:solidFill>
                  <a:srgbClr val="FF3300"/>
                </a:solidFill>
                <a:latin typeface="宋体" panose="02010600030101010101" pitchFamily="2" charset="-122"/>
                <a:ea typeface="楷体_GB2312" panose="02010609030101010101" pitchFamily="49" charset="-122"/>
              </a:rPr>
              <a:t>筛选算法</a:t>
            </a:r>
            <a:r>
              <a:rPr kumimoji="1" lang="en-US" altLang="zh-CN" sz="3200" b="1">
                <a:solidFill>
                  <a:srgbClr val="FF3300"/>
                </a:solidFill>
                <a:latin typeface="宋体" panose="02010600030101010101" pitchFamily="2" charset="-122"/>
                <a:ea typeface="楷体_GB2312" panose="02010609030101010101" pitchFamily="49" charset="-122"/>
              </a:rPr>
              <a:t>: </a:t>
            </a:r>
          </a:p>
          <a:p>
            <a:pPr algn="just">
              <a:spcBef>
                <a:spcPct val="50000"/>
              </a:spcBef>
            </a:pPr>
            <a:r>
              <a:rPr kumimoji="1" lang="en-US" altLang="zh-CN" sz="2400" b="1">
                <a:solidFill>
                  <a:srgbClr val="0000FF"/>
                </a:solidFill>
                <a:latin typeface="宋体" panose="02010600030101010101" pitchFamily="2" charset="-122"/>
                <a:ea typeface="楷体_GB2312" panose="02010609030101010101" pitchFamily="49" charset="-122"/>
              </a:rPr>
              <a:t>(</a:t>
            </a:r>
            <a:r>
              <a:rPr kumimoji="1" lang="zh-CN" altLang="en-US" sz="2400" b="1">
                <a:solidFill>
                  <a:srgbClr val="0000FF"/>
                </a:solidFill>
                <a:latin typeface="宋体" panose="02010600030101010101" pitchFamily="2" charset="-122"/>
                <a:ea typeface="楷体_GB2312" panose="02010609030101010101" pitchFamily="49" charset="-122"/>
              </a:rPr>
              <a:t>假设</a:t>
            </a:r>
            <a:r>
              <a:rPr kumimoji="1" lang="en-US" altLang="zh-CN" sz="2400" b="1">
                <a:solidFill>
                  <a:srgbClr val="0000FF"/>
                </a:solidFill>
                <a:latin typeface="宋体" panose="02010600030101010101" pitchFamily="2" charset="-122"/>
                <a:ea typeface="楷体_GB2312" panose="02010609030101010101" pitchFamily="49" charset="-122"/>
              </a:rPr>
              <a:t>r[k]</a:t>
            </a:r>
            <a:r>
              <a:rPr kumimoji="1" lang="zh-CN" altLang="en-US" sz="2400" b="1">
                <a:solidFill>
                  <a:srgbClr val="0000FF"/>
                </a:solidFill>
                <a:latin typeface="宋体" panose="02010600030101010101" pitchFamily="2" charset="-122"/>
                <a:ea typeface="楷体_GB2312" panose="02010609030101010101" pitchFamily="49" charset="-122"/>
              </a:rPr>
              <a:t>的左右子树均为堆，将以</a:t>
            </a:r>
            <a:r>
              <a:rPr kumimoji="1" lang="en-US" altLang="zh-CN" sz="2400" b="1">
                <a:solidFill>
                  <a:srgbClr val="0000FF"/>
                </a:solidFill>
                <a:latin typeface="宋体" panose="02010600030101010101" pitchFamily="2" charset="-122"/>
                <a:ea typeface="楷体_GB2312" panose="02010609030101010101" pitchFamily="49" charset="-122"/>
              </a:rPr>
              <a:t>r[k]</a:t>
            </a:r>
            <a:r>
              <a:rPr kumimoji="1" lang="zh-CN" altLang="en-US" sz="2400" b="1">
                <a:solidFill>
                  <a:srgbClr val="0000FF"/>
                </a:solidFill>
                <a:latin typeface="宋体" panose="02010600030101010101" pitchFamily="2" charset="-122"/>
                <a:ea typeface="楷体_GB2312" panose="02010609030101010101" pitchFamily="49" charset="-122"/>
              </a:rPr>
              <a:t>为根的完全二叉树建成大顶堆）</a:t>
            </a:r>
            <a:endParaRPr kumimoji="1" lang="zh-CN" altLang="en-US" sz="2400" b="1">
              <a:solidFill>
                <a:srgbClr val="0000FF"/>
              </a:solidFill>
              <a:latin typeface="宋体" panose="02010600030101010101" pitchFamily="2" charset="-122"/>
              <a:ea typeface="楷体_GB2312" panose="02010609030101010101" pitchFamily="49" charset="-122"/>
              <a:sym typeface="Wingdings" panose="05000000000000000000" pitchFamily="2" charset="2"/>
            </a:endParaRPr>
          </a:p>
          <a:p>
            <a:r>
              <a:rPr kumimoji="1" lang="en-US" altLang="zh-CN" sz="2400" b="1">
                <a:latin typeface="" pitchFamily="18" charset="0"/>
              </a:rPr>
              <a:t>void  Sift(Record r[ ], int k , int m)</a:t>
            </a:r>
          </a:p>
          <a:p>
            <a:r>
              <a:rPr kumimoji="1" lang="en-US" altLang="zh-CN" sz="2400" b="1">
                <a:latin typeface="" pitchFamily="18" charset="0"/>
              </a:rPr>
              <a:t>{    i = k ; j = 2 * i ;     //</a:t>
            </a:r>
            <a:r>
              <a:rPr kumimoji="1" lang="zh-CN" altLang="en-US" sz="2400" b="1">
                <a:latin typeface="" pitchFamily="18" charset="0"/>
              </a:rPr>
              <a:t>置</a:t>
            </a:r>
            <a:r>
              <a:rPr kumimoji="1" lang="en-US" altLang="zh-CN" sz="2400" b="1">
                <a:latin typeface="" pitchFamily="18" charset="0"/>
              </a:rPr>
              <a:t>i </a:t>
            </a:r>
            <a:r>
              <a:rPr kumimoji="1" lang="zh-CN" altLang="en-US" sz="2400" b="1">
                <a:latin typeface="" pitchFamily="18" charset="0"/>
              </a:rPr>
              <a:t>为要筛选的结点，</a:t>
            </a:r>
            <a:r>
              <a:rPr kumimoji="1" lang="en-US" altLang="zh-CN" sz="2400" b="1">
                <a:latin typeface="" pitchFamily="18" charset="0"/>
              </a:rPr>
              <a:t>j</a:t>
            </a:r>
            <a:r>
              <a:rPr kumimoji="1" lang="zh-CN" altLang="en-US" sz="2400" b="1">
                <a:latin typeface="" pitchFamily="18" charset="0"/>
              </a:rPr>
              <a:t>为</a:t>
            </a:r>
            <a:r>
              <a:rPr kumimoji="1" lang="en-US" altLang="zh-CN" sz="2400" b="1">
                <a:latin typeface="" pitchFamily="18" charset="0"/>
              </a:rPr>
              <a:t>i</a:t>
            </a:r>
            <a:r>
              <a:rPr kumimoji="1" lang="zh-CN" altLang="en-US" sz="2400" b="1">
                <a:latin typeface="" pitchFamily="18" charset="0"/>
              </a:rPr>
              <a:t>的左孩子</a:t>
            </a:r>
          </a:p>
          <a:p>
            <a:r>
              <a:rPr kumimoji="1" lang="zh-CN" altLang="en-US" sz="2400" b="1">
                <a:latin typeface="" pitchFamily="18" charset="0"/>
              </a:rPr>
              <a:t>    </a:t>
            </a:r>
            <a:r>
              <a:rPr kumimoji="1" lang="en-US" altLang="zh-CN" sz="2400" b="1">
                <a:latin typeface="" pitchFamily="18" charset="0"/>
              </a:rPr>
              <a:t>while (j&lt;=m)          //</a:t>
            </a:r>
            <a:r>
              <a:rPr kumimoji="1" lang="zh-CN" altLang="en-US" sz="2400" b="1">
                <a:latin typeface="" pitchFamily="18" charset="0"/>
              </a:rPr>
              <a:t>筛选还没有进行到叶子结点</a:t>
            </a:r>
          </a:p>
          <a:p>
            <a:r>
              <a:rPr kumimoji="1" lang="zh-CN" altLang="en-US" sz="2400" b="1">
                <a:latin typeface="" pitchFamily="18" charset="0"/>
              </a:rPr>
              <a:t>    </a:t>
            </a:r>
            <a:r>
              <a:rPr kumimoji="1" lang="en-US" altLang="zh-CN" sz="2400" b="1">
                <a:latin typeface="" pitchFamily="18" charset="0"/>
              </a:rPr>
              <a:t>{         if (j&lt;m &amp;&amp; r[j].key&lt;r[j+1].key) j ++ ;  </a:t>
            </a:r>
          </a:p>
          <a:p>
            <a:r>
              <a:rPr kumimoji="1" lang="en-US" altLang="zh-CN" sz="2400" b="1">
                <a:latin typeface="" pitchFamily="18" charset="0"/>
              </a:rPr>
              <a:t>	                      //</a:t>
            </a:r>
            <a:r>
              <a:rPr kumimoji="1" lang="zh-CN" altLang="en-US" sz="2400" b="1">
                <a:latin typeface="" pitchFamily="18" charset="0"/>
              </a:rPr>
              <a:t>比较</a:t>
            </a:r>
            <a:r>
              <a:rPr kumimoji="1" lang="en-US" altLang="zh-CN" sz="2400" b="1">
                <a:latin typeface="" pitchFamily="18" charset="0"/>
              </a:rPr>
              <a:t>i</a:t>
            </a:r>
            <a:r>
              <a:rPr kumimoji="1" lang="zh-CN" altLang="en-US" sz="2400" b="1">
                <a:latin typeface="" pitchFamily="18" charset="0"/>
              </a:rPr>
              <a:t>的左、右孩子，</a:t>
            </a:r>
            <a:r>
              <a:rPr kumimoji="1" lang="en-US" altLang="zh-CN" sz="2400" b="1">
                <a:latin typeface="" pitchFamily="18" charset="0"/>
              </a:rPr>
              <a:t>j</a:t>
            </a:r>
            <a:r>
              <a:rPr kumimoji="1" lang="zh-CN" altLang="en-US" sz="2400" b="1">
                <a:latin typeface="" pitchFamily="18" charset="0"/>
              </a:rPr>
              <a:t>为较大者</a:t>
            </a:r>
          </a:p>
          <a:p>
            <a:r>
              <a:rPr kumimoji="1" lang="zh-CN" altLang="en-US" sz="2400" b="1">
                <a:latin typeface="" pitchFamily="18" charset="0"/>
              </a:rPr>
              <a:t>         </a:t>
            </a:r>
            <a:r>
              <a:rPr kumimoji="1" lang="en-US" altLang="zh-CN" sz="2400" b="1">
                <a:latin typeface="" pitchFamily="18" charset="0"/>
              </a:rPr>
              <a:t>if (r[i].key&gt;r[j].key) break;          	</a:t>
            </a:r>
          </a:p>
          <a:p>
            <a:r>
              <a:rPr kumimoji="1" lang="en-US" altLang="zh-CN" sz="2400" b="1">
                <a:latin typeface="" pitchFamily="18" charset="0"/>
              </a:rPr>
              <a:t>                             //</a:t>
            </a:r>
            <a:r>
              <a:rPr kumimoji="1" lang="zh-CN" altLang="en-US" sz="2400" b="1">
                <a:latin typeface="" pitchFamily="18" charset="0"/>
              </a:rPr>
              <a:t>根结点已经大于左、右孩子中的较大者</a:t>
            </a:r>
          </a:p>
          <a:p>
            <a:r>
              <a:rPr kumimoji="1" lang="zh-CN" altLang="en-US" sz="2400" b="1">
                <a:latin typeface="" pitchFamily="18" charset="0"/>
              </a:rPr>
              <a:t>         </a:t>
            </a:r>
            <a:r>
              <a:rPr kumimoji="1" lang="en-US" altLang="zh-CN" sz="2400" b="1">
                <a:latin typeface="" pitchFamily="18" charset="0"/>
              </a:rPr>
              <a:t>else {</a:t>
            </a:r>
          </a:p>
          <a:p>
            <a:r>
              <a:rPr kumimoji="1" lang="en-US" altLang="zh-CN" sz="2400" b="1">
                <a:latin typeface="" pitchFamily="18" charset="0"/>
              </a:rPr>
              <a:t>               r[i]←→r[j];        //</a:t>
            </a:r>
            <a:r>
              <a:rPr kumimoji="1" lang="zh-CN" altLang="en-US" sz="2400" b="1">
                <a:latin typeface="" pitchFamily="18" charset="0"/>
              </a:rPr>
              <a:t>将根结点与结点</a:t>
            </a:r>
            <a:r>
              <a:rPr kumimoji="1" lang="en-US" altLang="zh-CN" sz="2400" b="1">
                <a:latin typeface="" pitchFamily="18" charset="0"/>
              </a:rPr>
              <a:t>j</a:t>
            </a:r>
            <a:r>
              <a:rPr kumimoji="1" lang="zh-CN" altLang="en-US" sz="2400" b="1">
                <a:latin typeface="" pitchFamily="18" charset="0"/>
              </a:rPr>
              <a:t>交换</a:t>
            </a:r>
          </a:p>
          <a:p>
            <a:r>
              <a:rPr kumimoji="1" lang="zh-CN" altLang="en-US" sz="2400" b="1">
                <a:latin typeface="" pitchFamily="18" charset="0"/>
              </a:rPr>
              <a:t>               </a:t>
            </a:r>
            <a:r>
              <a:rPr kumimoji="1" lang="en-US" altLang="zh-CN" sz="2400" b="1">
                <a:latin typeface="" pitchFamily="18" charset="0"/>
              </a:rPr>
              <a:t>i=j ;   j=2*i;        //</a:t>
            </a:r>
            <a:r>
              <a:rPr kumimoji="1" lang="zh-CN" altLang="en-US" sz="2400" b="1">
                <a:latin typeface="" pitchFamily="18" charset="0"/>
              </a:rPr>
              <a:t>被筛结点位于原来结点</a:t>
            </a:r>
            <a:r>
              <a:rPr kumimoji="1" lang="en-US" altLang="zh-CN" sz="2400" b="1">
                <a:latin typeface="" pitchFamily="18" charset="0"/>
              </a:rPr>
              <a:t>j</a:t>
            </a:r>
            <a:r>
              <a:rPr kumimoji="1" lang="zh-CN" altLang="en-US" sz="2400" b="1">
                <a:latin typeface="" pitchFamily="18" charset="0"/>
              </a:rPr>
              <a:t>的位置</a:t>
            </a:r>
          </a:p>
          <a:p>
            <a:r>
              <a:rPr kumimoji="1" lang="zh-CN" altLang="en-US" sz="2400" b="1">
                <a:latin typeface="" pitchFamily="18" charset="0"/>
              </a:rPr>
              <a:t>             </a:t>
            </a:r>
            <a:r>
              <a:rPr kumimoji="1" lang="en-US" altLang="zh-CN" sz="2400" b="1">
                <a:latin typeface="" pitchFamily="18" charset="0"/>
              </a:rPr>
              <a:t>}</a:t>
            </a:r>
          </a:p>
          <a:p>
            <a:r>
              <a:rPr kumimoji="1" lang="en-US" altLang="zh-CN" sz="2400" b="1">
                <a:latin typeface="" pitchFamily="18" charset="0"/>
              </a:rPr>
              <a:t>    }</a:t>
            </a:r>
          </a:p>
          <a:p>
            <a:r>
              <a:rPr kumimoji="1" lang="en-US" altLang="zh-CN" sz="2400" b="1">
                <a:latin typeface="" pitchFamily="18" charset="0"/>
              </a:rP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BC39E9B7-9C0D-4896-A134-880DD0F5D838}"/>
              </a:ext>
            </a:extLst>
          </p:cNvPr>
          <p:cNvSpPr>
            <a:spLocks noGrp="1"/>
          </p:cNvSpPr>
          <p:nvPr>
            <p:ph type="sldNum" sz="quarter" idx="12"/>
          </p:nvPr>
        </p:nvSpPr>
        <p:spPr/>
        <p:txBody>
          <a:bodyPr/>
          <a:lstStyle/>
          <a:p>
            <a:fld id="{4C5877DF-E167-4838-BB2E-8CCB8E4A1C54}" type="slidenum">
              <a:rPr lang="en-US" altLang="zh-CN"/>
              <a:pPr/>
              <a:t>53</a:t>
            </a:fld>
            <a:endParaRPr lang="en-US" altLang="zh-CN"/>
          </a:p>
        </p:txBody>
      </p:sp>
      <p:sp>
        <p:nvSpPr>
          <p:cNvPr id="256002" name="Rectangle 2">
            <a:extLst>
              <a:ext uri="{FF2B5EF4-FFF2-40B4-BE49-F238E27FC236}">
                <a16:creationId xmlns:a16="http://schemas.microsoft.com/office/drawing/2014/main" id="{7112DB2C-030F-4EFB-861C-06D1DC510CFB}"/>
              </a:ext>
            </a:extLst>
          </p:cNvPr>
          <p:cNvSpPr>
            <a:spLocks noGrp="1" noChangeArrowheads="1"/>
          </p:cNvSpPr>
          <p:nvPr>
            <p:ph type="title"/>
          </p:nvPr>
        </p:nvSpPr>
        <p:spPr/>
        <p:txBody>
          <a:bodyPr/>
          <a:lstStyle/>
          <a:p>
            <a:endParaRPr lang="en-US" altLang="en-US"/>
          </a:p>
        </p:txBody>
      </p:sp>
      <p:sp>
        <p:nvSpPr>
          <p:cNvPr id="256003" name="Rectangle 3">
            <a:extLst>
              <a:ext uri="{FF2B5EF4-FFF2-40B4-BE49-F238E27FC236}">
                <a16:creationId xmlns:a16="http://schemas.microsoft.com/office/drawing/2014/main" id="{0345ED2E-1413-4EDF-B03D-12ED41FD67E0}"/>
              </a:ext>
            </a:extLst>
          </p:cNvPr>
          <p:cNvSpPr>
            <a:spLocks noGrp="1" noChangeArrowheads="1"/>
          </p:cNvSpPr>
          <p:nvPr>
            <p:ph type="body" idx="1"/>
          </p:nvPr>
        </p:nvSpPr>
        <p:spPr>
          <a:xfrm>
            <a:off x="395288" y="2017713"/>
            <a:ext cx="8559800" cy="4114800"/>
          </a:xfrm>
        </p:spPr>
        <p:txBody>
          <a:bodyPr/>
          <a:lstStyle/>
          <a:p>
            <a:r>
              <a:rPr lang="zh-CN" altLang="en-US" b="1">
                <a:solidFill>
                  <a:srgbClr val="0000FF"/>
                </a:solidFill>
              </a:rPr>
              <a:t>由一个无序序列建堆的过程是一个反复筛选的过程。</a:t>
            </a:r>
          </a:p>
          <a:p>
            <a:r>
              <a:rPr lang="zh-CN" altLang="en-US" b="1">
                <a:solidFill>
                  <a:srgbClr val="0000FF"/>
                </a:solidFill>
              </a:rPr>
              <a:t>因为此序列就是一个完全二叉树的顺序存储，则所有的叶子结点都已经是堆，所以只需从第      个记录</a:t>
            </a:r>
            <a:r>
              <a:rPr lang="en-US" altLang="zh-CN" b="1">
                <a:solidFill>
                  <a:srgbClr val="0000FF"/>
                </a:solidFill>
              </a:rPr>
              <a:t>(</a:t>
            </a:r>
            <a:r>
              <a:rPr lang="zh-CN" altLang="en-US" b="1">
                <a:solidFill>
                  <a:srgbClr val="0000FF"/>
                </a:solidFill>
              </a:rPr>
              <a:t>即最后一个分支结点</a:t>
            </a:r>
            <a:r>
              <a:rPr lang="en-US" altLang="zh-CN" b="1">
                <a:solidFill>
                  <a:srgbClr val="0000FF"/>
                </a:solidFill>
              </a:rPr>
              <a:t>)</a:t>
            </a:r>
            <a:r>
              <a:rPr lang="zh-CN" altLang="en-US" b="1">
                <a:solidFill>
                  <a:srgbClr val="0000FF"/>
                </a:solidFill>
              </a:rPr>
              <a:t>开始，执行上述筛选过程，直到根结点。 </a:t>
            </a:r>
          </a:p>
        </p:txBody>
      </p:sp>
      <p:sp>
        <p:nvSpPr>
          <p:cNvPr id="256005" name="Rectangle 5">
            <a:extLst>
              <a:ext uri="{FF2B5EF4-FFF2-40B4-BE49-F238E27FC236}">
                <a16:creationId xmlns:a16="http://schemas.microsoft.com/office/drawing/2014/main" id="{FD8C8C09-A34C-4810-8466-9700768553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04" name="Object 4">
            <a:extLst>
              <a:ext uri="{FF2B5EF4-FFF2-40B4-BE49-F238E27FC236}">
                <a16:creationId xmlns:a16="http://schemas.microsoft.com/office/drawing/2014/main" id="{A4C39BC9-0330-4B1E-928C-E51A3CCAD9A8}"/>
              </a:ext>
            </a:extLst>
          </p:cNvPr>
          <p:cNvGraphicFramePr>
            <a:graphicFrameLocks noChangeAspect="1"/>
          </p:cNvGraphicFramePr>
          <p:nvPr/>
        </p:nvGraphicFramePr>
        <p:xfrm>
          <a:off x="2124075" y="4149725"/>
          <a:ext cx="790575" cy="471488"/>
        </p:xfrm>
        <a:graphic>
          <a:graphicData uri="http://schemas.openxmlformats.org/presentationml/2006/ole">
            <mc:AlternateContent xmlns:mc="http://schemas.openxmlformats.org/markup-compatibility/2006">
              <mc:Choice xmlns:v="urn:schemas-microsoft-com:vml" Requires="v">
                <p:oleObj spid="_x0000_s256008" r:id="rId3" imgW="431613" imgH="253890" progId="Equation.DSMT4">
                  <p:embed/>
                </p:oleObj>
              </mc:Choice>
              <mc:Fallback>
                <p:oleObj r:id="rId3" imgW="431613"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149725"/>
                        <a:ext cx="790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B3865BC-F636-4715-8260-B62DD633256F}"/>
              </a:ext>
            </a:extLst>
          </p:cNvPr>
          <p:cNvSpPr>
            <a:spLocks noGrp="1"/>
          </p:cNvSpPr>
          <p:nvPr>
            <p:ph type="sldNum" sz="quarter" idx="12"/>
          </p:nvPr>
        </p:nvSpPr>
        <p:spPr/>
        <p:txBody>
          <a:bodyPr/>
          <a:lstStyle/>
          <a:p>
            <a:fld id="{7FE27CC2-0281-4335-9B63-9D53C9BDFDB9}" type="slidenum">
              <a:rPr lang="en-US" altLang="zh-CN"/>
              <a:pPr/>
              <a:t>54</a:t>
            </a:fld>
            <a:endParaRPr lang="en-US" altLang="zh-CN"/>
          </a:p>
        </p:txBody>
      </p:sp>
      <p:sp>
        <p:nvSpPr>
          <p:cNvPr id="265218" name="Rectangle 2">
            <a:extLst>
              <a:ext uri="{FF2B5EF4-FFF2-40B4-BE49-F238E27FC236}">
                <a16:creationId xmlns:a16="http://schemas.microsoft.com/office/drawing/2014/main" id="{6995A62D-0830-4FB3-A546-B4C1F5D4DE6C}"/>
              </a:ext>
            </a:extLst>
          </p:cNvPr>
          <p:cNvSpPr>
            <a:spLocks noGrp="1" noChangeArrowheads="1"/>
          </p:cNvSpPr>
          <p:nvPr>
            <p:ph type="title"/>
          </p:nvPr>
        </p:nvSpPr>
        <p:spPr/>
        <p:txBody>
          <a:bodyPr/>
          <a:lstStyle/>
          <a:p>
            <a:endParaRPr lang="en-US" altLang="en-US"/>
          </a:p>
        </p:txBody>
      </p:sp>
      <p:sp>
        <p:nvSpPr>
          <p:cNvPr id="265219" name="Rectangle 3">
            <a:extLst>
              <a:ext uri="{FF2B5EF4-FFF2-40B4-BE49-F238E27FC236}">
                <a16:creationId xmlns:a16="http://schemas.microsoft.com/office/drawing/2014/main" id="{0879D13C-B1E1-4CBF-B976-B49C40D74078}"/>
              </a:ext>
            </a:extLst>
          </p:cNvPr>
          <p:cNvSpPr>
            <a:spLocks noGrp="1" noChangeArrowheads="1"/>
          </p:cNvSpPr>
          <p:nvPr>
            <p:ph type="body" idx="1"/>
          </p:nvPr>
        </p:nvSpPr>
        <p:spPr>
          <a:xfrm>
            <a:off x="323850" y="2017713"/>
            <a:ext cx="8631238" cy="4114800"/>
          </a:xfrm>
        </p:spPr>
        <p:txBody>
          <a:bodyPr/>
          <a:lstStyle/>
          <a:p>
            <a:pPr>
              <a:lnSpc>
                <a:spcPct val="90000"/>
              </a:lnSpc>
            </a:pPr>
            <a:r>
              <a:rPr kumimoji="1" lang="zh-CN" altLang="en-US" b="1">
                <a:solidFill>
                  <a:srgbClr val="0000FF"/>
                </a:solidFill>
              </a:rPr>
              <a:t>将初始的无序序列</a:t>
            </a:r>
            <a:r>
              <a:rPr kumimoji="1" lang="en-US" altLang="zh-CN" b="1">
                <a:solidFill>
                  <a:srgbClr val="0000FF"/>
                </a:solidFill>
              </a:rPr>
              <a:t>r[1]</a:t>
            </a:r>
            <a:r>
              <a:rPr kumimoji="1" lang="zh-CN" altLang="en-US" b="1">
                <a:solidFill>
                  <a:srgbClr val="0000FF"/>
                </a:solidFill>
              </a:rPr>
              <a:t>到</a:t>
            </a:r>
            <a:r>
              <a:rPr kumimoji="1" lang="en-US" altLang="zh-CN" b="1">
                <a:solidFill>
                  <a:srgbClr val="0000FF"/>
                </a:solidFill>
              </a:rPr>
              <a:t>r[n]</a:t>
            </a:r>
            <a:r>
              <a:rPr kumimoji="1" lang="zh-CN" altLang="en-US" b="1">
                <a:solidFill>
                  <a:srgbClr val="0000FF"/>
                </a:solidFill>
              </a:rPr>
              <a:t>建成一个大顶堆，可用以下语句实现：</a:t>
            </a:r>
          </a:p>
          <a:p>
            <a:pPr>
              <a:lnSpc>
                <a:spcPct val="90000"/>
              </a:lnSpc>
              <a:buFont typeface="Wingdings" panose="05000000000000000000" pitchFamily="2" charset="2"/>
              <a:buNone/>
            </a:pPr>
            <a:r>
              <a:rPr kumimoji="1" lang="zh-CN" altLang="en-US" b="1"/>
              <a:t>      </a:t>
            </a:r>
            <a:r>
              <a:rPr kumimoji="1" lang="en-US" altLang="zh-CN" b="1"/>
              <a:t>for (i = n/2; i&gt;=1; i--)</a:t>
            </a:r>
          </a:p>
          <a:p>
            <a:pPr>
              <a:lnSpc>
                <a:spcPct val="90000"/>
              </a:lnSpc>
              <a:buFont typeface="Wingdings" panose="05000000000000000000" pitchFamily="2" charset="2"/>
              <a:buNone/>
            </a:pPr>
            <a:r>
              <a:rPr kumimoji="1" lang="en-US" altLang="zh-CN" b="1"/>
              <a:t>          Sift(r, i, n)</a:t>
            </a:r>
          </a:p>
          <a:p>
            <a:pPr>
              <a:lnSpc>
                <a:spcPct val="90000"/>
              </a:lnSpc>
            </a:pPr>
            <a:r>
              <a:rPr kumimoji="1" lang="zh-CN" altLang="en-US" b="1">
                <a:solidFill>
                  <a:srgbClr val="0000FF"/>
                </a:solidFill>
              </a:rPr>
              <a:t>建成初始堆后，输出堆顶元素，将剩余元素调整为一个新堆。</a:t>
            </a:r>
          </a:p>
          <a:p>
            <a:pPr>
              <a:lnSpc>
                <a:spcPct val="90000"/>
              </a:lnSpc>
            </a:pPr>
            <a:r>
              <a:rPr kumimoji="1" lang="zh-CN" altLang="en-US" b="1">
                <a:solidFill>
                  <a:srgbClr val="0000FF"/>
                </a:solidFill>
              </a:rPr>
              <a:t>重复该过程，直到排序结束。</a:t>
            </a:r>
          </a:p>
          <a:p>
            <a:pPr>
              <a:lnSpc>
                <a:spcPct val="90000"/>
              </a:lnSpc>
            </a:pPr>
            <a:r>
              <a:rPr kumimoji="1" lang="zh-CN" altLang="en-US" b="1">
                <a:solidFill>
                  <a:srgbClr val="0000FF"/>
                </a:solidFill>
              </a:rPr>
              <a:t>举例：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a:extLst>
              <a:ext uri="{FF2B5EF4-FFF2-40B4-BE49-F238E27FC236}">
                <a16:creationId xmlns:a16="http://schemas.microsoft.com/office/drawing/2014/main" id="{02B81C3F-3A23-4A37-AC90-1311D8BA6B9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2295" name="Text Box 7">
            <a:extLst>
              <a:ext uri="{FF2B5EF4-FFF2-40B4-BE49-F238E27FC236}">
                <a16:creationId xmlns:a16="http://schemas.microsoft.com/office/drawing/2014/main" id="{BA1B117F-F820-4C2F-BCC2-4793563E2D02}"/>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2296" name="Text Box 8">
            <a:extLst>
              <a:ext uri="{FF2B5EF4-FFF2-40B4-BE49-F238E27FC236}">
                <a16:creationId xmlns:a16="http://schemas.microsoft.com/office/drawing/2014/main" id="{FAAB21BB-AE6E-4CE2-941F-2D720284E1BE}"/>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2297" name="Text Box 9">
            <a:extLst>
              <a:ext uri="{FF2B5EF4-FFF2-40B4-BE49-F238E27FC236}">
                <a16:creationId xmlns:a16="http://schemas.microsoft.com/office/drawing/2014/main" id="{A620478E-5D2E-4001-8D35-4B3CAF5822A1}"/>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2298" name="Text Box 10">
            <a:extLst>
              <a:ext uri="{FF2B5EF4-FFF2-40B4-BE49-F238E27FC236}">
                <a16:creationId xmlns:a16="http://schemas.microsoft.com/office/drawing/2014/main" id="{1813115D-6181-4577-A9F0-15CE2685596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2299" name="Text Box 11">
            <a:extLst>
              <a:ext uri="{FF2B5EF4-FFF2-40B4-BE49-F238E27FC236}">
                <a16:creationId xmlns:a16="http://schemas.microsoft.com/office/drawing/2014/main" id="{29BC66A3-7FB4-4225-B094-4CC870109628}"/>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2300" name="Text Box 12">
            <a:extLst>
              <a:ext uri="{FF2B5EF4-FFF2-40B4-BE49-F238E27FC236}">
                <a16:creationId xmlns:a16="http://schemas.microsoft.com/office/drawing/2014/main" id="{03C99AAE-8C8F-4878-96EF-F524CD4B788C}"/>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2301" name="Text Box 13">
            <a:extLst>
              <a:ext uri="{FF2B5EF4-FFF2-40B4-BE49-F238E27FC236}">
                <a16:creationId xmlns:a16="http://schemas.microsoft.com/office/drawing/2014/main" id="{28074E3C-B251-48F7-960E-063E7ADCB09B}"/>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2302" name="Line 14">
            <a:extLst>
              <a:ext uri="{FF2B5EF4-FFF2-40B4-BE49-F238E27FC236}">
                <a16:creationId xmlns:a16="http://schemas.microsoft.com/office/drawing/2014/main" id="{97D05AAD-EECB-43FE-AF2C-5269F5D376D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a:extLst>
              <a:ext uri="{FF2B5EF4-FFF2-40B4-BE49-F238E27FC236}">
                <a16:creationId xmlns:a16="http://schemas.microsoft.com/office/drawing/2014/main" id="{EC774D85-B1CF-4815-98DF-46FE178AF640}"/>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a:extLst>
              <a:ext uri="{FF2B5EF4-FFF2-40B4-BE49-F238E27FC236}">
                <a16:creationId xmlns:a16="http://schemas.microsoft.com/office/drawing/2014/main" id="{114A35B8-DC11-4387-BD84-8E2C64575389}"/>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a:extLst>
              <a:ext uri="{FF2B5EF4-FFF2-40B4-BE49-F238E27FC236}">
                <a16:creationId xmlns:a16="http://schemas.microsoft.com/office/drawing/2014/main" id="{294716A5-D492-407E-BAE7-5AF0210D8405}"/>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a:extLst>
              <a:ext uri="{FF2B5EF4-FFF2-40B4-BE49-F238E27FC236}">
                <a16:creationId xmlns:a16="http://schemas.microsoft.com/office/drawing/2014/main" id="{5102D61D-6447-4A25-B148-1359B1BDD575}"/>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a:extLst>
              <a:ext uri="{FF2B5EF4-FFF2-40B4-BE49-F238E27FC236}">
                <a16:creationId xmlns:a16="http://schemas.microsoft.com/office/drawing/2014/main" id="{04BE1352-86CD-4A18-9C7E-68C13E915BC9}"/>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a:extLst>
              <a:ext uri="{FF2B5EF4-FFF2-40B4-BE49-F238E27FC236}">
                <a16:creationId xmlns:a16="http://schemas.microsoft.com/office/drawing/2014/main" id="{ADD1CB8D-2FB9-4F63-9908-4C490573AC5E}"/>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1">
            <a:extLst>
              <a:ext uri="{FF2B5EF4-FFF2-40B4-BE49-F238E27FC236}">
                <a16:creationId xmlns:a16="http://schemas.microsoft.com/office/drawing/2014/main" id="{8A625B32-1AF3-4AC3-B1CD-14B7704BE76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2310" name="Text Box 22">
            <a:extLst>
              <a:ext uri="{FF2B5EF4-FFF2-40B4-BE49-F238E27FC236}">
                <a16:creationId xmlns:a16="http://schemas.microsoft.com/office/drawing/2014/main" id="{7F1EC939-FDCC-4293-BF81-75E3EC0944D2}"/>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2311" name="Text Box 23">
            <a:extLst>
              <a:ext uri="{FF2B5EF4-FFF2-40B4-BE49-F238E27FC236}">
                <a16:creationId xmlns:a16="http://schemas.microsoft.com/office/drawing/2014/main" id="{4C67FAA9-37D5-42B0-A0E8-A4085CD03122}"/>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2312" name="Text Box 24">
            <a:extLst>
              <a:ext uri="{FF2B5EF4-FFF2-40B4-BE49-F238E27FC236}">
                <a16:creationId xmlns:a16="http://schemas.microsoft.com/office/drawing/2014/main" id="{168FCAE4-DA02-4FDB-A66E-29A69FF5AF9A}"/>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2313" name="Text Box 25">
            <a:extLst>
              <a:ext uri="{FF2B5EF4-FFF2-40B4-BE49-F238E27FC236}">
                <a16:creationId xmlns:a16="http://schemas.microsoft.com/office/drawing/2014/main" id="{CE2BE341-2559-4739-8FC5-0F286C5297E7}"/>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2314" name="Text Box 26">
            <a:extLst>
              <a:ext uri="{FF2B5EF4-FFF2-40B4-BE49-F238E27FC236}">
                <a16:creationId xmlns:a16="http://schemas.microsoft.com/office/drawing/2014/main" id="{3472373B-FBEE-4313-BF4C-EBF65D4E4DA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2315" name="Text Box 27">
            <a:extLst>
              <a:ext uri="{FF2B5EF4-FFF2-40B4-BE49-F238E27FC236}">
                <a16:creationId xmlns:a16="http://schemas.microsoft.com/office/drawing/2014/main" id="{563E607C-A245-4D79-A210-6E39992008D7}"/>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2316" name="Text Box 28">
            <a:extLst>
              <a:ext uri="{FF2B5EF4-FFF2-40B4-BE49-F238E27FC236}">
                <a16:creationId xmlns:a16="http://schemas.microsoft.com/office/drawing/2014/main" id="{759BBA92-9828-4C71-842A-9A5DF2170588}"/>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2319" name="Text Box 31">
            <a:extLst>
              <a:ext uri="{FF2B5EF4-FFF2-40B4-BE49-F238E27FC236}">
                <a16:creationId xmlns:a16="http://schemas.microsoft.com/office/drawing/2014/main" id="{7267833B-AE38-4A0B-8D19-084BC3BE5A7F}"/>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a:t>
            </a:r>
            <a:r>
              <a:rPr kumimoji="1" lang="zh-CN" altLang="en-US" sz="2800" b="1">
                <a:solidFill>
                  <a:srgbClr val="0000FF"/>
                </a:solidFill>
                <a:latin typeface="楷体_GB2312" panose="02010609030101010101" pitchFamily="49" charset="-122"/>
                <a:ea typeface="楷体_GB2312" panose="02010609030101010101" pitchFamily="49" charset="-122"/>
              </a:rPr>
              <a:t>）初始堆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R[8]</a:t>
            </a:r>
          </a:p>
        </p:txBody>
      </p:sp>
      <p:sp>
        <p:nvSpPr>
          <p:cNvPr id="12320" name="Freeform 32">
            <a:extLst>
              <a:ext uri="{FF2B5EF4-FFF2-40B4-BE49-F238E27FC236}">
                <a16:creationId xmlns:a16="http://schemas.microsoft.com/office/drawing/2014/main" id="{52F7085F-C9B0-4B8A-872B-EF4D17E520A6}"/>
              </a:ext>
            </a:extLst>
          </p:cNvPr>
          <p:cNvSpPr>
            <a:spLocks/>
          </p:cNvSpPr>
          <p:nvPr/>
        </p:nvSpPr>
        <p:spPr bwMode="auto">
          <a:xfrm>
            <a:off x="1435100" y="1282700"/>
            <a:ext cx="2603500" cy="1917700"/>
          </a:xfrm>
          <a:custGeom>
            <a:avLst/>
            <a:gdLst>
              <a:gd name="T0" fmla="*/ 8 w 1640"/>
              <a:gd name="T1" fmla="*/ 1208 h 1208"/>
              <a:gd name="T2" fmla="*/ 8 w 1640"/>
              <a:gd name="T3" fmla="*/ 968 h 1208"/>
              <a:gd name="T4" fmla="*/ 56 w 1640"/>
              <a:gd name="T5" fmla="*/ 728 h 1208"/>
              <a:gd name="T6" fmla="*/ 200 w 1640"/>
              <a:gd name="T7" fmla="*/ 440 h 1208"/>
              <a:gd name="T8" fmla="*/ 440 w 1640"/>
              <a:gd name="T9" fmla="*/ 200 h 1208"/>
              <a:gd name="T10" fmla="*/ 728 w 1640"/>
              <a:gd name="T11" fmla="*/ 56 h 1208"/>
              <a:gd name="T12" fmla="*/ 1160 w 1640"/>
              <a:gd name="T13" fmla="*/ 8 h 1208"/>
              <a:gd name="T14" fmla="*/ 1640 w 1640"/>
              <a:gd name="T15" fmla="*/ 8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0" h="1208">
                <a:moveTo>
                  <a:pt x="8" y="1208"/>
                </a:moveTo>
                <a:cubicBezTo>
                  <a:pt x="4" y="1128"/>
                  <a:pt x="0" y="1048"/>
                  <a:pt x="8" y="968"/>
                </a:cubicBezTo>
                <a:cubicBezTo>
                  <a:pt x="16" y="888"/>
                  <a:pt x="24" y="816"/>
                  <a:pt x="56" y="728"/>
                </a:cubicBezTo>
                <a:cubicBezTo>
                  <a:pt x="88" y="640"/>
                  <a:pt x="136" y="528"/>
                  <a:pt x="200" y="440"/>
                </a:cubicBezTo>
                <a:cubicBezTo>
                  <a:pt x="264" y="352"/>
                  <a:pt x="352" y="264"/>
                  <a:pt x="440" y="200"/>
                </a:cubicBezTo>
                <a:cubicBezTo>
                  <a:pt x="528" y="136"/>
                  <a:pt x="608" y="88"/>
                  <a:pt x="728" y="56"/>
                </a:cubicBezTo>
                <a:cubicBezTo>
                  <a:pt x="848" y="24"/>
                  <a:pt x="1008" y="16"/>
                  <a:pt x="1160" y="8"/>
                </a:cubicBezTo>
                <a:cubicBezTo>
                  <a:pt x="1312" y="0"/>
                  <a:pt x="1476" y="4"/>
                  <a:pt x="1640"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Text Box 6">
            <a:extLst>
              <a:ext uri="{FF2B5EF4-FFF2-40B4-BE49-F238E27FC236}">
                <a16:creationId xmlns:a16="http://schemas.microsoft.com/office/drawing/2014/main" id="{C4065A13-64BA-4116-AE95-B8E4285007F0}"/>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1271" name="Text Box 7">
            <a:extLst>
              <a:ext uri="{FF2B5EF4-FFF2-40B4-BE49-F238E27FC236}">
                <a16:creationId xmlns:a16="http://schemas.microsoft.com/office/drawing/2014/main" id="{2C0183D8-C7A0-4EE5-A1A4-B1DD2802F60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1272" name="Text Box 8">
            <a:extLst>
              <a:ext uri="{FF2B5EF4-FFF2-40B4-BE49-F238E27FC236}">
                <a16:creationId xmlns:a16="http://schemas.microsoft.com/office/drawing/2014/main" id="{96B560C6-1BE2-4E03-9783-7348B8E7066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1273" name="Text Box 9">
            <a:extLst>
              <a:ext uri="{FF2B5EF4-FFF2-40B4-BE49-F238E27FC236}">
                <a16:creationId xmlns:a16="http://schemas.microsoft.com/office/drawing/2014/main" id="{728C3F8E-8CDB-4821-98DD-EFDAC09E07D7}"/>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1274" name="Text Box 10">
            <a:extLst>
              <a:ext uri="{FF2B5EF4-FFF2-40B4-BE49-F238E27FC236}">
                <a16:creationId xmlns:a16="http://schemas.microsoft.com/office/drawing/2014/main" id="{5CB3E442-097A-43D7-B5A1-3766A17AC70A}"/>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1275" name="Text Box 11">
            <a:extLst>
              <a:ext uri="{FF2B5EF4-FFF2-40B4-BE49-F238E27FC236}">
                <a16:creationId xmlns:a16="http://schemas.microsoft.com/office/drawing/2014/main" id="{7FE43384-C717-46E8-ADAB-B1A7CDD905DF}"/>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1276" name="Text Box 12">
            <a:extLst>
              <a:ext uri="{FF2B5EF4-FFF2-40B4-BE49-F238E27FC236}">
                <a16:creationId xmlns:a16="http://schemas.microsoft.com/office/drawing/2014/main" id="{8C994DBA-59D1-46BA-9DCE-728A1CD2AE9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1277" name="Text Box 13">
            <a:extLst>
              <a:ext uri="{FF2B5EF4-FFF2-40B4-BE49-F238E27FC236}">
                <a16:creationId xmlns:a16="http://schemas.microsoft.com/office/drawing/2014/main" id="{7A4A8F58-B657-4ED1-8F17-A693CD31D301}"/>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1278" name="Line 14">
            <a:extLst>
              <a:ext uri="{FF2B5EF4-FFF2-40B4-BE49-F238E27FC236}">
                <a16:creationId xmlns:a16="http://schemas.microsoft.com/office/drawing/2014/main" id="{0EE33161-3D56-49E3-9457-7FE3756FC9B0}"/>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a:extLst>
              <a:ext uri="{FF2B5EF4-FFF2-40B4-BE49-F238E27FC236}">
                <a16:creationId xmlns:a16="http://schemas.microsoft.com/office/drawing/2014/main" id="{95DD1338-BB56-4FA7-8EE9-18EDD419D2B5}"/>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a:extLst>
              <a:ext uri="{FF2B5EF4-FFF2-40B4-BE49-F238E27FC236}">
                <a16:creationId xmlns:a16="http://schemas.microsoft.com/office/drawing/2014/main" id="{FB50781B-766C-4AB1-9839-63451EEF0A6E}"/>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7">
            <a:extLst>
              <a:ext uri="{FF2B5EF4-FFF2-40B4-BE49-F238E27FC236}">
                <a16:creationId xmlns:a16="http://schemas.microsoft.com/office/drawing/2014/main" id="{4735AB71-5A5C-4BC3-AB74-41E47D258420}"/>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a:extLst>
              <a:ext uri="{FF2B5EF4-FFF2-40B4-BE49-F238E27FC236}">
                <a16:creationId xmlns:a16="http://schemas.microsoft.com/office/drawing/2014/main" id="{69C08879-1D6B-453E-ACB4-0B138C94A6DC}"/>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a:extLst>
              <a:ext uri="{FF2B5EF4-FFF2-40B4-BE49-F238E27FC236}">
                <a16:creationId xmlns:a16="http://schemas.microsoft.com/office/drawing/2014/main" id="{F1C70CC1-BCF7-4F27-AB64-C6DBA7AFF906}"/>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a:extLst>
              <a:ext uri="{FF2B5EF4-FFF2-40B4-BE49-F238E27FC236}">
                <a16:creationId xmlns:a16="http://schemas.microsoft.com/office/drawing/2014/main" id="{B72293B9-930F-4604-8C89-50235271A8D3}"/>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Text Box 21">
            <a:extLst>
              <a:ext uri="{FF2B5EF4-FFF2-40B4-BE49-F238E27FC236}">
                <a16:creationId xmlns:a16="http://schemas.microsoft.com/office/drawing/2014/main" id="{C73BC98C-8126-4151-A992-A9C13C3D4603}"/>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1286" name="Text Box 22">
            <a:extLst>
              <a:ext uri="{FF2B5EF4-FFF2-40B4-BE49-F238E27FC236}">
                <a16:creationId xmlns:a16="http://schemas.microsoft.com/office/drawing/2014/main" id="{5ECC5AE9-E5C8-4D57-9C0D-EEB269726BE5}"/>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1287" name="Text Box 23">
            <a:extLst>
              <a:ext uri="{FF2B5EF4-FFF2-40B4-BE49-F238E27FC236}">
                <a16:creationId xmlns:a16="http://schemas.microsoft.com/office/drawing/2014/main" id="{AE8E1525-0BD3-4CAF-9B4A-780B47DA5107}"/>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1288" name="Text Box 24">
            <a:extLst>
              <a:ext uri="{FF2B5EF4-FFF2-40B4-BE49-F238E27FC236}">
                <a16:creationId xmlns:a16="http://schemas.microsoft.com/office/drawing/2014/main" id="{C5BA3C87-C8CF-4388-87EF-6A72646895CB}"/>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1289" name="Text Box 25">
            <a:extLst>
              <a:ext uri="{FF2B5EF4-FFF2-40B4-BE49-F238E27FC236}">
                <a16:creationId xmlns:a16="http://schemas.microsoft.com/office/drawing/2014/main" id="{A5F84E39-4C5D-4A3A-BBCD-90F90EBD0B06}"/>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1290" name="Text Box 26">
            <a:extLst>
              <a:ext uri="{FF2B5EF4-FFF2-40B4-BE49-F238E27FC236}">
                <a16:creationId xmlns:a16="http://schemas.microsoft.com/office/drawing/2014/main" id="{3A9FDFF2-E855-4708-9188-4EE0EEC21D69}"/>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1291" name="Text Box 27">
            <a:extLst>
              <a:ext uri="{FF2B5EF4-FFF2-40B4-BE49-F238E27FC236}">
                <a16:creationId xmlns:a16="http://schemas.microsoft.com/office/drawing/2014/main" id="{738E7AE9-5D24-4F6C-BF62-795796A9935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1292" name="Text Box 28">
            <a:extLst>
              <a:ext uri="{FF2B5EF4-FFF2-40B4-BE49-F238E27FC236}">
                <a16:creationId xmlns:a16="http://schemas.microsoft.com/office/drawing/2014/main" id="{61AE2197-1385-4958-9D62-E9E8C3BD3FD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1293" name="Text Box 29">
            <a:extLst>
              <a:ext uri="{FF2B5EF4-FFF2-40B4-BE49-F238E27FC236}">
                <a16:creationId xmlns:a16="http://schemas.microsoft.com/office/drawing/2014/main" id="{B970A6DA-B3C5-47DA-B44A-E3845C90F23E}"/>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2</a:t>
            </a:r>
            <a:r>
              <a:rPr kumimoji="1" lang="zh-CN" altLang="en-US" sz="2800" b="1">
                <a:solidFill>
                  <a:srgbClr val="0000FF"/>
                </a:solidFill>
                <a:latin typeface="楷体_GB2312" panose="02010609030101010101" pitchFamily="49" charset="-122"/>
                <a:ea typeface="楷体_GB2312" panose="02010609030101010101" pitchFamily="49" charset="-122"/>
              </a:rPr>
              <a:t>）第一趟排序之后</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Text Box 2">
            <a:extLst>
              <a:ext uri="{FF2B5EF4-FFF2-40B4-BE49-F238E27FC236}">
                <a16:creationId xmlns:a16="http://schemas.microsoft.com/office/drawing/2014/main" id="{0BCA0A54-2076-4CF4-BD24-18A937831B4F}"/>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3</a:t>
            </a:r>
            <a:r>
              <a:rPr kumimoji="1" lang="zh-CN" altLang="en-US" sz="2800" b="1">
                <a:solidFill>
                  <a:srgbClr val="0000FF"/>
                </a:solidFill>
                <a:latin typeface="楷体_GB2312" panose="02010609030101010101" pitchFamily="49" charset="-122"/>
                <a:ea typeface="楷体_GB2312" panose="02010609030101010101" pitchFamily="49" charset="-122"/>
              </a:rPr>
              <a:t>）重建的堆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r[7]</a:t>
            </a:r>
          </a:p>
        </p:txBody>
      </p:sp>
      <p:sp>
        <p:nvSpPr>
          <p:cNvPr id="175107" name="Text Box 3">
            <a:extLst>
              <a:ext uri="{FF2B5EF4-FFF2-40B4-BE49-F238E27FC236}">
                <a16:creationId xmlns:a16="http://schemas.microsoft.com/office/drawing/2014/main" id="{9FB0949B-EE6E-4DCE-98BB-F18BCAD02915}"/>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5108" name="Text Box 4">
            <a:extLst>
              <a:ext uri="{FF2B5EF4-FFF2-40B4-BE49-F238E27FC236}">
                <a16:creationId xmlns:a16="http://schemas.microsoft.com/office/drawing/2014/main" id="{E4D9274D-9AA5-4366-9F98-08D8476F630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5109" name="Text Box 5">
            <a:extLst>
              <a:ext uri="{FF2B5EF4-FFF2-40B4-BE49-F238E27FC236}">
                <a16:creationId xmlns:a16="http://schemas.microsoft.com/office/drawing/2014/main" id="{1A4740B2-86C7-4E83-9E9F-F56D3CA91F7D}"/>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5110" name="Text Box 6">
            <a:extLst>
              <a:ext uri="{FF2B5EF4-FFF2-40B4-BE49-F238E27FC236}">
                <a16:creationId xmlns:a16="http://schemas.microsoft.com/office/drawing/2014/main" id="{6A2FFBA3-B93F-4F18-AE1E-64C4B40ED2D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5111" name="Text Box 7">
            <a:extLst>
              <a:ext uri="{FF2B5EF4-FFF2-40B4-BE49-F238E27FC236}">
                <a16:creationId xmlns:a16="http://schemas.microsoft.com/office/drawing/2014/main" id="{1CBE521F-2657-4E23-9581-90F2D693B0E6}"/>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5112" name="Text Box 8">
            <a:extLst>
              <a:ext uri="{FF2B5EF4-FFF2-40B4-BE49-F238E27FC236}">
                <a16:creationId xmlns:a16="http://schemas.microsoft.com/office/drawing/2014/main" id="{A4178AFD-0978-45F4-92A5-8A523ABF8FE5}"/>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5113" name="Text Box 9">
            <a:extLst>
              <a:ext uri="{FF2B5EF4-FFF2-40B4-BE49-F238E27FC236}">
                <a16:creationId xmlns:a16="http://schemas.microsoft.com/office/drawing/2014/main" id="{E0E53FC7-CC63-4F0D-A850-6DFD073156A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5114" name="Text Box 10">
            <a:extLst>
              <a:ext uri="{FF2B5EF4-FFF2-40B4-BE49-F238E27FC236}">
                <a16:creationId xmlns:a16="http://schemas.microsoft.com/office/drawing/2014/main" id="{65595982-5D58-477C-89D0-2D97FE738241}"/>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5115" name="Line 11">
            <a:extLst>
              <a:ext uri="{FF2B5EF4-FFF2-40B4-BE49-F238E27FC236}">
                <a16:creationId xmlns:a16="http://schemas.microsoft.com/office/drawing/2014/main" id="{A0CE8F46-69C3-45B9-8319-0F1D4291E03A}"/>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6" name="Line 12">
            <a:extLst>
              <a:ext uri="{FF2B5EF4-FFF2-40B4-BE49-F238E27FC236}">
                <a16:creationId xmlns:a16="http://schemas.microsoft.com/office/drawing/2014/main" id="{3F7A0F0C-171D-4D39-9B3A-E4F3103952D1}"/>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7" name="Line 13">
            <a:extLst>
              <a:ext uri="{FF2B5EF4-FFF2-40B4-BE49-F238E27FC236}">
                <a16:creationId xmlns:a16="http://schemas.microsoft.com/office/drawing/2014/main" id="{283E7A5F-053C-42E7-B788-F03BB1B58BAE}"/>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8" name="Line 14">
            <a:extLst>
              <a:ext uri="{FF2B5EF4-FFF2-40B4-BE49-F238E27FC236}">
                <a16:creationId xmlns:a16="http://schemas.microsoft.com/office/drawing/2014/main" id="{737A3A52-1FC0-4FE5-8BB1-1381C90910DF}"/>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9" name="Line 15">
            <a:extLst>
              <a:ext uri="{FF2B5EF4-FFF2-40B4-BE49-F238E27FC236}">
                <a16:creationId xmlns:a16="http://schemas.microsoft.com/office/drawing/2014/main" id="{657E38E0-55F7-4E12-AE56-D2B8116AE11B}"/>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0" name="Line 16">
            <a:extLst>
              <a:ext uri="{FF2B5EF4-FFF2-40B4-BE49-F238E27FC236}">
                <a16:creationId xmlns:a16="http://schemas.microsoft.com/office/drawing/2014/main" id="{682F476A-014D-4997-A604-B6235EEED146}"/>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1" name="Line 17">
            <a:extLst>
              <a:ext uri="{FF2B5EF4-FFF2-40B4-BE49-F238E27FC236}">
                <a16:creationId xmlns:a16="http://schemas.microsoft.com/office/drawing/2014/main" id="{7FE6D2AE-D818-49EC-B8D1-CCB8FE4F49E8}"/>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2" name="Text Box 18">
            <a:extLst>
              <a:ext uri="{FF2B5EF4-FFF2-40B4-BE49-F238E27FC236}">
                <a16:creationId xmlns:a16="http://schemas.microsoft.com/office/drawing/2014/main" id="{B722528A-94C7-4697-96D9-269F30E4EA75}"/>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5123" name="Text Box 19">
            <a:extLst>
              <a:ext uri="{FF2B5EF4-FFF2-40B4-BE49-F238E27FC236}">
                <a16:creationId xmlns:a16="http://schemas.microsoft.com/office/drawing/2014/main" id="{D085C3E9-8AEE-44B9-8FF0-2E7EA47737C4}"/>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5124" name="Text Box 20">
            <a:extLst>
              <a:ext uri="{FF2B5EF4-FFF2-40B4-BE49-F238E27FC236}">
                <a16:creationId xmlns:a16="http://schemas.microsoft.com/office/drawing/2014/main" id="{F2729F1F-51A2-442E-A7F1-8CFBAF15070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5125" name="Text Box 21">
            <a:extLst>
              <a:ext uri="{FF2B5EF4-FFF2-40B4-BE49-F238E27FC236}">
                <a16:creationId xmlns:a16="http://schemas.microsoft.com/office/drawing/2014/main" id="{FC8DA45C-E39B-40B0-8CD2-9DD6C69072AD}"/>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5126" name="Text Box 22">
            <a:extLst>
              <a:ext uri="{FF2B5EF4-FFF2-40B4-BE49-F238E27FC236}">
                <a16:creationId xmlns:a16="http://schemas.microsoft.com/office/drawing/2014/main" id="{F2393CB4-67A3-4B4E-ADFE-9C73302140DB}"/>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5127" name="Text Box 23">
            <a:extLst>
              <a:ext uri="{FF2B5EF4-FFF2-40B4-BE49-F238E27FC236}">
                <a16:creationId xmlns:a16="http://schemas.microsoft.com/office/drawing/2014/main" id="{968861F6-3A2D-4C4C-AEC5-C197BC1D57FA}"/>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5128" name="Text Box 24">
            <a:extLst>
              <a:ext uri="{FF2B5EF4-FFF2-40B4-BE49-F238E27FC236}">
                <a16:creationId xmlns:a16="http://schemas.microsoft.com/office/drawing/2014/main" id="{2E457DAB-0CF9-4EA2-87FD-47E5FEA68C5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5129" name="Text Box 25">
            <a:extLst>
              <a:ext uri="{FF2B5EF4-FFF2-40B4-BE49-F238E27FC236}">
                <a16:creationId xmlns:a16="http://schemas.microsoft.com/office/drawing/2014/main" id="{BFDF8E27-EB27-47CE-BFDB-F780225D6A2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5133" name="Freeform 29">
            <a:extLst>
              <a:ext uri="{FF2B5EF4-FFF2-40B4-BE49-F238E27FC236}">
                <a16:creationId xmlns:a16="http://schemas.microsoft.com/office/drawing/2014/main" id="{D97F7987-0131-4EBF-B747-6C8B106E50A1}"/>
              </a:ext>
            </a:extLst>
          </p:cNvPr>
          <p:cNvSpPr>
            <a:spLocks/>
          </p:cNvSpPr>
          <p:nvPr/>
        </p:nvSpPr>
        <p:spPr bwMode="auto">
          <a:xfrm>
            <a:off x="4876800" y="1270000"/>
            <a:ext cx="1854200" cy="1320800"/>
          </a:xfrm>
          <a:custGeom>
            <a:avLst/>
            <a:gdLst>
              <a:gd name="T0" fmla="*/ 1152 w 1168"/>
              <a:gd name="T1" fmla="*/ 832 h 832"/>
              <a:gd name="T2" fmla="*/ 1152 w 1168"/>
              <a:gd name="T3" fmla="*/ 688 h 832"/>
              <a:gd name="T4" fmla="*/ 1056 w 1168"/>
              <a:gd name="T5" fmla="*/ 448 h 832"/>
              <a:gd name="T6" fmla="*/ 864 w 1168"/>
              <a:gd name="T7" fmla="*/ 256 h 832"/>
              <a:gd name="T8" fmla="*/ 624 w 1168"/>
              <a:gd name="T9" fmla="*/ 112 h 832"/>
              <a:gd name="T10" fmla="*/ 288 w 1168"/>
              <a:gd name="T11" fmla="*/ 16 h 832"/>
              <a:gd name="T12" fmla="*/ 0 w 1168"/>
              <a:gd name="T13" fmla="*/ 16 h 832"/>
            </a:gdLst>
            <a:ahLst/>
            <a:cxnLst>
              <a:cxn ang="0">
                <a:pos x="T0" y="T1"/>
              </a:cxn>
              <a:cxn ang="0">
                <a:pos x="T2" y="T3"/>
              </a:cxn>
              <a:cxn ang="0">
                <a:pos x="T4" y="T5"/>
              </a:cxn>
              <a:cxn ang="0">
                <a:pos x="T6" y="T7"/>
              </a:cxn>
              <a:cxn ang="0">
                <a:pos x="T8" y="T9"/>
              </a:cxn>
              <a:cxn ang="0">
                <a:pos x="T10" y="T11"/>
              </a:cxn>
              <a:cxn ang="0">
                <a:pos x="T12" y="T13"/>
              </a:cxn>
            </a:cxnLst>
            <a:rect l="0" t="0" r="r" b="b"/>
            <a:pathLst>
              <a:path w="1168" h="832">
                <a:moveTo>
                  <a:pt x="1152" y="832"/>
                </a:moveTo>
                <a:cubicBezTo>
                  <a:pt x="1160" y="792"/>
                  <a:pt x="1168" y="752"/>
                  <a:pt x="1152" y="688"/>
                </a:cubicBezTo>
                <a:cubicBezTo>
                  <a:pt x="1136" y="624"/>
                  <a:pt x="1104" y="520"/>
                  <a:pt x="1056" y="448"/>
                </a:cubicBezTo>
                <a:cubicBezTo>
                  <a:pt x="1008" y="376"/>
                  <a:pt x="936" y="312"/>
                  <a:pt x="864" y="256"/>
                </a:cubicBezTo>
                <a:cubicBezTo>
                  <a:pt x="792" y="200"/>
                  <a:pt x="720" y="152"/>
                  <a:pt x="624" y="112"/>
                </a:cubicBezTo>
                <a:cubicBezTo>
                  <a:pt x="528" y="72"/>
                  <a:pt x="392" y="32"/>
                  <a:pt x="288" y="16"/>
                </a:cubicBezTo>
                <a:cubicBezTo>
                  <a:pt x="184" y="0"/>
                  <a:pt x="92" y="8"/>
                  <a:pt x="0" y="16"/>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5B0218FD-BF0B-466C-A740-AEDF90C82D9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6132" name="Text Box 4">
            <a:extLst>
              <a:ext uri="{FF2B5EF4-FFF2-40B4-BE49-F238E27FC236}">
                <a16:creationId xmlns:a16="http://schemas.microsoft.com/office/drawing/2014/main" id="{DCBC2FD2-2BE9-468B-9644-4AD6A21B6BB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6133" name="Text Box 5">
            <a:extLst>
              <a:ext uri="{FF2B5EF4-FFF2-40B4-BE49-F238E27FC236}">
                <a16:creationId xmlns:a16="http://schemas.microsoft.com/office/drawing/2014/main" id="{E81DC3C0-9555-4368-B293-A9AD176EED34}"/>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6134" name="Text Box 6">
            <a:extLst>
              <a:ext uri="{FF2B5EF4-FFF2-40B4-BE49-F238E27FC236}">
                <a16:creationId xmlns:a16="http://schemas.microsoft.com/office/drawing/2014/main" id="{9941D21F-1050-48D3-8D04-709746CB8376}"/>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6135" name="Text Box 7">
            <a:extLst>
              <a:ext uri="{FF2B5EF4-FFF2-40B4-BE49-F238E27FC236}">
                <a16:creationId xmlns:a16="http://schemas.microsoft.com/office/drawing/2014/main" id="{DE27D293-1724-4FC7-BD4F-B53878DE062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6136" name="Text Box 8">
            <a:extLst>
              <a:ext uri="{FF2B5EF4-FFF2-40B4-BE49-F238E27FC236}">
                <a16:creationId xmlns:a16="http://schemas.microsoft.com/office/drawing/2014/main" id="{DDE1449C-76E6-46A3-A455-575010AC4743}"/>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6137" name="Text Box 9">
            <a:extLst>
              <a:ext uri="{FF2B5EF4-FFF2-40B4-BE49-F238E27FC236}">
                <a16:creationId xmlns:a16="http://schemas.microsoft.com/office/drawing/2014/main" id="{1C6A7884-A222-4F0A-9C1C-10460E0F0566}"/>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6138" name="Text Box 10">
            <a:extLst>
              <a:ext uri="{FF2B5EF4-FFF2-40B4-BE49-F238E27FC236}">
                <a16:creationId xmlns:a16="http://schemas.microsoft.com/office/drawing/2014/main" id="{33B46C7A-DA76-4D68-84E7-9A9E5648A2E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6139" name="Line 11">
            <a:extLst>
              <a:ext uri="{FF2B5EF4-FFF2-40B4-BE49-F238E27FC236}">
                <a16:creationId xmlns:a16="http://schemas.microsoft.com/office/drawing/2014/main" id="{C022D903-A12A-4FA9-9747-F64EE6E76575}"/>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0" name="Line 12">
            <a:extLst>
              <a:ext uri="{FF2B5EF4-FFF2-40B4-BE49-F238E27FC236}">
                <a16:creationId xmlns:a16="http://schemas.microsoft.com/office/drawing/2014/main" id="{40CAD4EC-F7B2-4686-809F-59CCFD998E8C}"/>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1" name="Line 13">
            <a:extLst>
              <a:ext uri="{FF2B5EF4-FFF2-40B4-BE49-F238E27FC236}">
                <a16:creationId xmlns:a16="http://schemas.microsoft.com/office/drawing/2014/main" id="{D6BC777A-D7AC-40A7-B41B-619C54F17324}"/>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2" name="Line 14">
            <a:extLst>
              <a:ext uri="{FF2B5EF4-FFF2-40B4-BE49-F238E27FC236}">
                <a16:creationId xmlns:a16="http://schemas.microsoft.com/office/drawing/2014/main" id="{084717DE-9B21-43BC-902A-3B5A6ED669EC}"/>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Line 15">
            <a:extLst>
              <a:ext uri="{FF2B5EF4-FFF2-40B4-BE49-F238E27FC236}">
                <a16:creationId xmlns:a16="http://schemas.microsoft.com/office/drawing/2014/main" id="{E1E8BB9A-0954-4902-994E-588A40C965F2}"/>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4" name="Line 16">
            <a:extLst>
              <a:ext uri="{FF2B5EF4-FFF2-40B4-BE49-F238E27FC236}">
                <a16:creationId xmlns:a16="http://schemas.microsoft.com/office/drawing/2014/main" id="{B243DA11-0986-4375-906D-E8B8C4E5567B}"/>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Line 17">
            <a:extLst>
              <a:ext uri="{FF2B5EF4-FFF2-40B4-BE49-F238E27FC236}">
                <a16:creationId xmlns:a16="http://schemas.microsoft.com/office/drawing/2014/main" id="{2156D44D-0613-459E-91B4-57E123A80772}"/>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6" name="Text Box 18">
            <a:extLst>
              <a:ext uri="{FF2B5EF4-FFF2-40B4-BE49-F238E27FC236}">
                <a16:creationId xmlns:a16="http://schemas.microsoft.com/office/drawing/2014/main" id="{A763EB7E-2203-4EF4-8BA1-C05C900379E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6147" name="Text Box 19">
            <a:extLst>
              <a:ext uri="{FF2B5EF4-FFF2-40B4-BE49-F238E27FC236}">
                <a16:creationId xmlns:a16="http://schemas.microsoft.com/office/drawing/2014/main" id="{9D9BC660-70EE-4D80-B77B-54431EB49277}"/>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6148" name="Text Box 20">
            <a:extLst>
              <a:ext uri="{FF2B5EF4-FFF2-40B4-BE49-F238E27FC236}">
                <a16:creationId xmlns:a16="http://schemas.microsoft.com/office/drawing/2014/main" id="{F175C491-2A84-42EF-8C7C-8D43AD29EA73}"/>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6149" name="Text Box 21">
            <a:extLst>
              <a:ext uri="{FF2B5EF4-FFF2-40B4-BE49-F238E27FC236}">
                <a16:creationId xmlns:a16="http://schemas.microsoft.com/office/drawing/2014/main" id="{C22AB03D-E9DE-4F6C-9522-AB902427F302}"/>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6150" name="Text Box 22">
            <a:extLst>
              <a:ext uri="{FF2B5EF4-FFF2-40B4-BE49-F238E27FC236}">
                <a16:creationId xmlns:a16="http://schemas.microsoft.com/office/drawing/2014/main" id="{091C735E-E25E-4697-AB59-BA3981BD0D79}"/>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6151" name="Text Box 23">
            <a:extLst>
              <a:ext uri="{FF2B5EF4-FFF2-40B4-BE49-F238E27FC236}">
                <a16:creationId xmlns:a16="http://schemas.microsoft.com/office/drawing/2014/main" id="{DF5117F5-A3A7-4F03-B9DB-BB203D82EB9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6152" name="Text Box 24">
            <a:extLst>
              <a:ext uri="{FF2B5EF4-FFF2-40B4-BE49-F238E27FC236}">
                <a16:creationId xmlns:a16="http://schemas.microsoft.com/office/drawing/2014/main" id="{041AE929-44EC-445D-AC62-8D870E8B66BF}"/>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6153" name="Text Box 25">
            <a:extLst>
              <a:ext uri="{FF2B5EF4-FFF2-40B4-BE49-F238E27FC236}">
                <a16:creationId xmlns:a16="http://schemas.microsoft.com/office/drawing/2014/main" id="{28716078-811A-4B32-A6AD-BB005DC7CBE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6155" name="Text Box 27">
            <a:extLst>
              <a:ext uri="{FF2B5EF4-FFF2-40B4-BE49-F238E27FC236}">
                <a16:creationId xmlns:a16="http://schemas.microsoft.com/office/drawing/2014/main" id="{0F91FD3D-F583-4CA8-B290-8F419896DE88}"/>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4</a:t>
            </a:r>
            <a:r>
              <a:rPr kumimoji="1" lang="zh-CN" altLang="en-US" sz="2800" b="1">
                <a:solidFill>
                  <a:srgbClr val="0000FF"/>
                </a:solidFill>
                <a:latin typeface="楷体_GB2312" panose="02010609030101010101" pitchFamily="49" charset="-122"/>
                <a:ea typeface="楷体_GB2312" panose="02010609030101010101" pitchFamily="49" charset="-122"/>
              </a:rPr>
              <a:t>）第二趟排序之后</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A9CD0467-2111-45C9-BE69-33987CE07B64}"/>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5</a:t>
            </a:r>
            <a:r>
              <a:rPr kumimoji="1" lang="zh-CN" altLang="en-US" sz="2800" b="1">
                <a:solidFill>
                  <a:srgbClr val="0000FF"/>
                </a:solidFill>
                <a:latin typeface="楷体_GB2312" panose="02010609030101010101" pitchFamily="49" charset="-122"/>
                <a:ea typeface="楷体_GB2312" panose="02010609030101010101" pitchFamily="49" charset="-122"/>
              </a:rPr>
              <a:t>）重建的堆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r[6]</a:t>
            </a:r>
          </a:p>
        </p:txBody>
      </p:sp>
      <p:sp>
        <p:nvSpPr>
          <p:cNvPr id="177155" name="Text Box 3">
            <a:extLst>
              <a:ext uri="{FF2B5EF4-FFF2-40B4-BE49-F238E27FC236}">
                <a16:creationId xmlns:a16="http://schemas.microsoft.com/office/drawing/2014/main" id="{5594F09A-9D8E-4AE6-AF57-9E96A5380784}"/>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7156" name="Text Box 4">
            <a:extLst>
              <a:ext uri="{FF2B5EF4-FFF2-40B4-BE49-F238E27FC236}">
                <a16:creationId xmlns:a16="http://schemas.microsoft.com/office/drawing/2014/main" id="{FA3CEBC4-9C9C-4A14-8232-3753FBBB98A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7157" name="Text Box 5">
            <a:extLst>
              <a:ext uri="{FF2B5EF4-FFF2-40B4-BE49-F238E27FC236}">
                <a16:creationId xmlns:a16="http://schemas.microsoft.com/office/drawing/2014/main" id="{32A6C3C2-1EB1-4C31-8912-15428758D4C9}"/>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7158" name="Text Box 6">
            <a:extLst>
              <a:ext uri="{FF2B5EF4-FFF2-40B4-BE49-F238E27FC236}">
                <a16:creationId xmlns:a16="http://schemas.microsoft.com/office/drawing/2014/main" id="{F5685926-E82A-42E0-A0EE-2DB26CE3873F}"/>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7159" name="Text Box 7">
            <a:extLst>
              <a:ext uri="{FF2B5EF4-FFF2-40B4-BE49-F238E27FC236}">
                <a16:creationId xmlns:a16="http://schemas.microsoft.com/office/drawing/2014/main" id="{CBBAA282-97E6-4A4E-9C61-CDFCBC0219C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7160" name="Text Box 8">
            <a:extLst>
              <a:ext uri="{FF2B5EF4-FFF2-40B4-BE49-F238E27FC236}">
                <a16:creationId xmlns:a16="http://schemas.microsoft.com/office/drawing/2014/main" id="{C2FABC66-DA54-4C9A-89F9-820B1C6921ED}"/>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7161" name="Text Box 9">
            <a:extLst>
              <a:ext uri="{FF2B5EF4-FFF2-40B4-BE49-F238E27FC236}">
                <a16:creationId xmlns:a16="http://schemas.microsoft.com/office/drawing/2014/main" id="{3DD426B4-C93A-4BC6-B898-101DC5371E9E}"/>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7162" name="Text Box 10">
            <a:extLst>
              <a:ext uri="{FF2B5EF4-FFF2-40B4-BE49-F238E27FC236}">
                <a16:creationId xmlns:a16="http://schemas.microsoft.com/office/drawing/2014/main" id="{E6135BC5-1F16-4F63-8C2D-B4BD6D87B4F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7163" name="Line 11">
            <a:extLst>
              <a:ext uri="{FF2B5EF4-FFF2-40B4-BE49-F238E27FC236}">
                <a16:creationId xmlns:a16="http://schemas.microsoft.com/office/drawing/2014/main" id="{DDAA1386-9FBF-4DEE-ACA9-3431C943915F}"/>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4" name="Line 12">
            <a:extLst>
              <a:ext uri="{FF2B5EF4-FFF2-40B4-BE49-F238E27FC236}">
                <a16:creationId xmlns:a16="http://schemas.microsoft.com/office/drawing/2014/main" id="{0587111C-AEE3-496C-87E6-3DB6BE256AD2}"/>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5" name="Line 13">
            <a:extLst>
              <a:ext uri="{FF2B5EF4-FFF2-40B4-BE49-F238E27FC236}">
                <a16:creationId xmlns:a16="http://schemas.microsoft.com/office/drawing/2014/main" id="{C7C3DB58-D93B-4685-87E4-A2BDAE571137}"/>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6" name="Line 14">
            <a:extLst>
              <a:ext uri="{FF2B5EF4-FFF2-40B4-BE49-F238E27FC236}">
                <a16:creationId xmlns:a16="http://schemas.microsoft.com/office/drawing/2014/main" id="{049D5B9F-5076-440C-84C3-69091C16B7C2}"/>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7" name="Line 15">
            <a:extLst>
              <a:ext uri="{FF2B5EF4-FFF2-40B4-BE49-F238E27FC236}">
                <a16:creationId xmlns:a16="http://schemas.microsoft.com/office/drawing/2014/main" id="{E3535FC4-D528-48AC-B78E-DE72B92143DF}"/>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8" name="Line 16">
            <a:extLst>
              <a:ext uri="{FF2B5EF4-FFF2-40B4-BE49-F238E27FC236}">
                <a16:creationId xmlns:a16="http://schemas.microsoft.com/office/drawing/2014/main" id="{4D014E32-9EE5-4C1F-9981-1D8B806C8A9C}"/>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9" name="Line 17">
            <a:extLst>
              <a:ext uri="{FF2B5EF4-FFF2-40B4-BE49-F238E27FC236}">
                <a16:creationId xmlns:a16="http://schemas.microsoft.com/office/drawing/2014/main" id="{00915FC3-4711-4508-BBE5-E15BF9DA961E}"/>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0" name="Text Box 18">
            <a:extLst>
              <a:ext uri="{FF2B5EF4-FFF2-40B4-BE49-F238E27FC236}">
                <a16:creationId xmlns:a16="http://schemas.microsoft.com/office/drawing/2014/main" id="{46B7BEB8-431C-4BD2-83DA-2CDB2599FD44}"/>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7171" name="Text Box 19">
            <a:extLst>
              <a:ext uri="{FF2B5EF4-FFF2-40B4-BE49-F238E27FC236}">
                <a16:creationId xmlns:a16="http://schemas.microsoft.com/office/drawing/2014/main" id="{A3B08887-2CAF-4FDB-B1E7-F2621AAC3B18}"/>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7172" name="Text Box 20">
            <a:extLst>
              <a:ext uri="{FF2B5EF4-FFF2-40B4-BE49-F238E27FC236}">
                <a16:creationId xmlns:a16="http://schemas.microsoft.com/office/drawing/2014/main" id="{4418D5CD-77C6-42BB-BB93-1D0FAC2590D1}"/>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7173" name="Text Box 21">
            <a:extLst>
              <a:ext uri="{FF2B5EF4-FFF2-40B4-BE49-F238E27FC236}">
                <a16:creationId xmlns:a16="http://schemas.microsoft.com/office/drawing/2014/main" id="{526E46F1-1FBE-455E-98C1-F67CC6E21264}"/>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7174" name="Text Box 22">
            <a:extLst>
              <a:ext uri="{FF2B5EF4-FFF2-40B4-BE49-F238E27FC236}">
                <a16:creationId xmlns:a16="http://schemas.microsoft.com/office/drawing/2014/main" id="{C9DC9CED-02DE-4A84-B5B6-A8CA915D9591}"/>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7175" name="Text Box 23">
            <a:extLst>
              <a:ext uri="{FF2B5EF4-FFF2-40B4-BE49-F238E27FC236}">
                <a16:creationId xmlns:a16="http://schemas.microsoft.com/office/drawing/2014/main" id="{17DD867A-E63F-404B-8404-FBAAD3BEF536}"/>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7176" name="Text Box 24">
            <a:extLst>
              <a:ext uri="{FF2B5EF4-FFF2-40B4-BE49-F238E27FC236}">
                <a16:creationId xmlns:a16="http://schemas.microsoft.com/office/drawing/2014/main" id="{1251D60A-D313-4D7D-96CA-5AE3DB69AF59}"/>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7177" name="Text Box 25">
            <a:extLst>
              <a:ext uri="{FF2B5EF4-FFF2-40B4-BE49-F238E27FC236}">
                <a16:creationId xmlns:a16="http://schemas.microsoft.com/office/drawing/2014/main" id="{B8A17E5E-D6BE-4F78-858E-F06433CA83BE}"/>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7178" name="Freeform 26">
            <a:extLst>
              <a:ext uri="{FF2B5EF4-FFF2-40B4-BE49-F238E27FC236}">
                <a16:creationId xmlns:a16="http://schemas.microsoft.com/office/drawing/2014/main" id="{458B15A7-B68E-49F5-9708-E194A23E3C29}"/>
              </a:ext>
            </a:extLst>
          </p:cNvPr>
          <p:cNvSpPr>
            <a:spLocks/>
          </p:cNvSpPr>
          <p:nvPr/>
        </p:nvSpPr>
        <p:spPr bwMode="auto">
          <a:xfrm>
            <a:off x="4572000" y="1600200"/>
            <a:ext cx="457200" cy="914400"/>
          </a:xfrm>
          <a:custGeom>
            <a:avLst/>
            <a:gdLst>
              <a:gd name="T0" fmla="*/ 288 w 288"/>
              <a:gd name="T1" fmla="*/ 576 h 576"/>
              <a:gd name="T2" fmla="*/ 192 w 288"/>
              <a:gd name="T3" fmla="*/ 480 h 576"/>
              <a:gd name="T4" fmla="*/ 96 w 288"/>
              <a:gd name="T5" fmla="*/ 384 h 576"/>
              <a:gd name="T6" fmla="*/ 48 w 288"/>
              <a:gd name="T7" fmla="*/ 240 h 576"/>
              <a:gd name="T8" fmla="*/ 0 w 288"/>
              <a:gd name="T9" fmla="*/ 0 h 576"/>
            </a:gdLst>
            <a:ahLst/>
            <a:cxnLst>
              <a:cxn ang="0">
                <a:pos x="T0" y="T1"/>
              </a:cxn>
              <a:cxn ang="0">
                <a:pos x="T2" y="T3"/>
              </a:cxn>
              <a:cxn ang="0">
                <a:pos x="T4" y="T5"/>
              </a:cxn>
              <a:cxn ang="0">
                <a:pos x="T6" y="T7"/>
              </a:cxn>
              <a:cxn ang="0">
                <a:pos x="T8" y="T9"/>
              </a:cxn>
            </a:cxnLst>
            <a:rect l="0" t="0" r="r" b="b"/>
            <a:pathLst>
              <a:path w="288" h="576">
                <a:moveTo>
                  <a:pt x="288" y="576"/>
                </a:moveTo>
                <a:cubicBezTo>
                  <a:pt x="256" y="544"/>
                  <a:pt x="224" y="512"/>
                  <a:pt x="192" y="480"/>
                </a:cubicBezTo>
                <a:cubicBezTo>
                  <a:pt x="160" y="448"/>
                  <a:pt x="120" y="424"/>
                  <a:pt x="96" y="384"/>
                </a:cubicBezTo>
                <a:cubicBezTo>
                  <a:pt x="72" y="344"/>
                  <a:pt x="64" y="304"/>
                  <a:pt x="48" y="240"/>
                </a:cubicBezTo>
                <a:cubicBezTo>
                  <a:pt x="32" y="176"/>
                  <a:pt x="16" y="88"/>
                  <a:pt x="0"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14CFA5-82D1-4F01-8CEA-DA713A7F5E6B}"/>
              </a:ext>
            </a:extLst>
          </p:cNvPr>
          <p:cNvSpPr>
            <a:spLocks noGrp="1"/>
          </p:cNvSpPr>
          <p:nvPr>
            <p:ph type="sldNum" sz="quarter" idx="12"/>
          </p:nvPr>
        </p:nvSpPr>
        <p:spPr/>
        <p:txBody>
          <a:bodyPr/>
          <a:lstStyle/>
          <a:p>
            <a:fld id="{5EBE9BCF-B780-4C1A-ADCF-921E1D9290FD}" type="slidenum">
              <a:rPr lang="en-US" altLang="zh-CN"/>
              <a:pPr/>
              <a:t>6</a:t>
            </a:fld>
            <a:endParaRPr lang="en-US" altLang="zh-CN"/>
          </a:p>
        </p:txBody>
      </p:sp>
      <p:sp>
        <p:nvSpPr>
          <p:cNvPr id="201730" name="Rectangle 2">
            <a:extLst>
              <a:ext uri="{FF2B5EF4-FFF2-40B4-BE49-F238E27FC236}">
                <a16:creationId xmlns:a16="http://schemas.microsoft.com/office/drawing/2014/main" id="{34A3F4B3-3689-42F8-B74D-8CD9275CB837}"/>
              </a:ext>
            </a:extLst>
          </p:cNvPr>
          <p:cNvSpPr>
            <a:spLocks noGrp="1" noChangeArrowheads="1"/>
          </p:cNvSpPr>
          <p:nvPr>
            <p:ph type="title"/>
          </p:nvPr>
        </p:nvSpPr>
        <p:spPr>
          <a:xfrm>
            <a:off x="1331913" y="533400"/>
            <a:ext cx="6288087" cy="914400"/>
          </a:xfrm>
        </p:spPr>
        <p:txBody>
          <a:bodyPr/>
          <a:lstStyle/>
          <a:p>
            <a:pPr algn="just"/>
            <a:r>
              <a:rPr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冒泡排序示例</a:t>
            </a:r>
          </a:p>
        </p:txBody>
      </p:sp>
      <p:sp>
        <p:nvSpPr>
          <p:cNvPr id="201731" name="Rectangle 3">
            <a:extLst>
              <a:ext uri="{FF2B5EF4-FFF2-40B4-BE49-F238E27FC236}">
                <a16:creationId xmlns:a16="http://schemas.microsoft.com/office/drawing/2014/main" id="{3CD3F90B-630D-41E5-A151-BE8022079031}"/>
              </a:ext>
            </a:extLst>
          </p:cNvPr>
          <p:cNvSpPr>
            <a:spLocks noGrp="1" noChangeArrowheads="1"/>
          </p:cNvSpPr>
          <p:nvPr>
            <p:ph type="body" idx="1"/>
          </p:nvPr>
        </p:nvSpPr>
        <p:spPr>
          <a:xfrm>
            <a:off x="611188" y="1989138"/>
            <a:ext cx="7921625" cy="3960812"/>
          </a:xfrm>
        </p:spPr>
        <p:txBody>
          <a:bodyPr/>
          <a:lstStyle/>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49     25*   16      08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25*   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25</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25*</a:t>
            </a:r>
            <a:r>
              <a:rPr lang="en-US" altLang="zh-CN" b="1">
                <a:effectLst>
                  <a:outerShdw blurRad="38100" dist="38100" dir="2700000" algn="tl">
                    <a:srgbClr val="C0C0C0"/>
                  </a:outerShdw>
                </a:effectLst>
                <a:latin typeface="" pitchFamily="18" charset="0"/>
                <a:ea typeface="楷体_GB2312" panose="02010609030101010101" pitchFamily="49" charset="-122"/>
              </a:rPr>
              <a:t>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25     25*    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16</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21     25     25*    49</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16     21     25     25*    49</a:t>
            </a:r>
          </a:p>
          <a:p>
            <a:pPr marL="609600" indent="-609600">
              <a:spcBef>
                <a:spcPct val="0"/>
              </a:spcBef>
              <a:buFont typeface="Wingdings" panose="05000000000000000000" pitchFamily="2" charset="2"/>
              <a:buNone/>
            </a:pPr>
            <a:endPar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Text Box 2">
            <a:extLst>
              <a:ext uri="{FF2B5EF4-FFF2-40B4-BE49-F238E27FC236}">
                <a16:creationId xmlns:a16="http://schemas.microsoft.com/office/drawing/2014/main" id="{05C494D3-A69E-46DB-B182-A9F0A8CA1FE0}"/>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6</a:t>
            </a:r>
            <a:r>
              <a:rPr kumimoji="1" lang="zh-CN" altLang="en-US" sz="2800" b="1">
                <a:solidFill>
                  <a:srgbClr val="0000FF"/>
                </a:solidFill>
                <a:latin typeface="楷体_GB2312" panose="02010609030101010101" pitchFamily="49" charset="-122"/>
                <a:ea typeface="楷体_GB2312" panose="02010609030101010101" pitchFamily="49" charset="-122"/>
              </a:rPr>
              <a:t>）第三趟排序之后</a:t>
            </a:r>
          </a:p>
        </p:txBody>
      </p:sp>
      <p:sp>
        <p:nvSpPr>
          <p:cNvPr id="178179" name="Text Box 3">
            <a:extLst>
              <a:ext uri="{FF2B5EF4-FFF2-40B4-BE49-F238E27FC236}">
                <a16:creationId xmlns:a16="http://schemas.microsoft.com/office/drawing/2014/main" id="{4537DDDA-06FE-4DAE-B194-FA13F38BF94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8180" name="Text Box 4">
            <a:extLst>
              <a:ext uri="{FF2B5EF4-FFF2-40B4-BE49-F238E27FC236}">
                <a16:creationId xmlns:a16="http://schemas.microsoft.com/office/drawing/2014/main" id="{39897956-3217-4A2C-9BA2-5EBDE3B1CF6D}"/>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8181" name="Text Box 5">
            <a:extLst>
              <a:ext uri="{FF2B5EF4-FFF2-40B4-BE49-F238E27FC236}">
                <a16:creationId xmlns:a16="http://schemas.microsoft.com/office/drawing/2014/main" id="{4A68B441-B431-4FC4-93C3-BC4957F7E380}"/>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8182" name="Text Box 6">
            <a:extLst>
              <a:ext uri="{FF2B5EF4-FFF2-40B4-BE49-F238E27FC236}">
                <a16:creationId xmlns:a16="http://schemas.microsoft.com/office/drawing/2014/main" id="{C1FF2F00-9CA3-4133-9503-FE24A98C74D1}"/>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8183" name="Text Box 7">
            <a:extLst>
              <a:ext uri="{FF2B5EF4-FFF2-40B4-BE49-F238E27FC236}">
                <a16:creationId xmlns:a16="http://schemas.microsoft.com/office/drawing/2014/main" id="{0B700FE2-7D66-4EF6-AE2C-9A0BFD9D3208}"/>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8184" name="Text Box 8">
            <a:extLst>
              <a:ext uri="{FF2B5EF4-FFF2-40B4-BE49-F238E27FC236}">
                <a16:creationId xmlns:a16="http://schemas.microsoft.com/office/drawing/2014/main" id="{A58B178D-1C4D-4FF7-8D52-E579B4FD2877}"/>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8185" name="Text Box 9">
            <a:extLst>
              <a:ext uri="{FF2B5EF4-FFF2-40B4-BE49-F238E27FC236}">
                <a16:creationId xmlns:a16="http://schemas.microsoft.com/office/drawing/2014/main" id="{21EFF436-07C7-45D3-8A90-016FD7D90283}"/>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8186" name="Text Box 10">
            <a:extLst>
              <a:ext uri="{FF2B5EF4-FFF2-40B4-BE49-F238E27FC236}">
                <a16:creationId xmlns:a16="http://schemas.microsoft.com/office/drawing/2014/main" id="{A95F188D-331F-4695-A71D-32C492BD4B4E}"/>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8187" name="Line 11">
            <a:extLst>
              <a:ext uri="{FF2B5EF4-FFF2-40B4-BE49-F238E27FC236}">
                <a16:creationId xmlns:a16="http://schemas.microsoft.com/office/drawing/2014/main" id="{4B0154DE-AF15-4FD0-87BB-F8811B415EF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8" name="Line 12">
            <a:extLst>
              <a:ext uri="{FF2B5EF4-FFF2-40B4-BE49-F238E27FC236}">
                <a16:creationId xmlns:a16="http://schemas.microsoft.com/office/drawing/2014/main" id="{D7908E27-F74F-4C1B-9A83-5E78F120006A}"/>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9" name="Line 13">
            <a:extLst>
              <a:ext uri="{FF2B5EF4-FFF2-40B4-BE49-F238E27FC236}">
                <a16:creationId xmlns:a16="http://schemas.microsoft.com/office/drawing/2014/main" id="{65D02190-99A7-4D92-93D6-6EF42187FDD8}"/>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0" name="Line 14">
            <a:extLst>
              <a:ext uri="{FF2B5EF4-FFF2-40B4-BE49-F238E27FC236}">
                <a16:creationId xmlns:a16="http://schemas.microsoft.com/office/drawing/2014/main" id="{EEED6B6A-EA12-4D0E-9C7F-90B79DFF6EFA}"/>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1" name="Line 15">
            <a:extLst>
              <a:ext uri="{FF2B5EF4-FFF2-40B4-BE49-F238E27FC236}">
                <a16:creationId xmlns:a16="http://schemas.microsoft.com/office/drawing/2014/main" id="{D11160F6-7AFB-42F5-B804-79DF1D8F817B}"/>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2" name="Line 16">
            <a:extLst>
              <a:ext uri="{FF2B5EF4-FFF2-40B4-BE49-F238E27FC236}">
                <a16:creationId xmlns:a16="http://schemas.microsoft.com/office/drawing/2014/main" id="{095F2D7E-ADD7-4502-9F65-4CB088B022F6}"/>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3" name="Line 17">
            <a:extLst>
              <a:ext uri="{FF2B5EF4-FFF2-40B4-BE49-F238E27FC236}">
                <a16:creationId xmlns:a16="http://schemas.microsoft.com/office/drawing/2014/main" id="{95B16B4C-BC79-478D-8842-77E03F4A2F68}"/>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4" name="Text Box 18">
            <a:extLst>
              <a:ext uri="{FF2B5EF4-FFF2-40B4-BE49-F238E27FC236}">
                <a16:creationId xmlns:a16="http://schemas.microsoft.com/office/drawing/2014/main" id="{2FF9DF33-0E9D-49B9-BB27-FD2028EB7BEF}"/>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8195" name="Text Box 19">
            <a:extLst>
              <a:ext uri="{FF2B5EF4-FFF2-40B4-BE49-F238E27FC236}">
                <a16:creationId xmlns:a16="http://schemas.microsoft.com/office/drawing/2014/main" id="{20D68AAA-7042-40EF-B9A1-C8C162CD1AE1}"/>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8196" name="Text Box 20">
            <a:extLst>
              <a:ext uri="{FF2B5EF4-FFF2-40B4-BE49-F238E27FC236}">
                <a16:creationId xmlns:a16="http://schemas.microsoft.com/office/drawing/2014/main" id="{8CEA7923-F203-4000-A83C-09BE82CC31AA}"/>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8197" name="Text Box 21">
            <a:extLst>
              <a:ext uri="{FF2B5EF4-FFF2-40B4-BE49-F238E27FC236}">
                <a16:creationId xmlns:a16="http://schemas.microsoft.com/office/drawing/2014/main" id="{C9278208-25B3-42BE-90B6-9313FFD2F20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8198" name="Text Box 22">
            <a:extLst>
              <a:ext uri="{FF2B5EF4-FFF2-40B4-BE49-F238E27FC236}">
                <a16:creationId xmlns:a16="http://schemas.microsoft.com/office/drawing/2014/main" id="{017F8255-9362-4AFC-AD17-E5CE013915A2}"/>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8199" name="Text Box 23">
            <a:extLst>
              <a:ext uri="{FF2B5EF4-FFF2-40B4-BE49-F238E27FC236}">
                <a16:creationId xmlns:a16="http://schemas.microsoft.com/office/drawing/2014/main" id="{8EF68628-FBB9-4CAF-8DCC-B00272A63DE6}"/>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8200" name="Text Box 24">
            <a:extLst>
              <a:ext uri="{FF2B5EF4-FFF2-40B4-BE49-F238E27FC236}">
                <a16:creationId xmlns:a16="http://schemas.microsoft.com/office/drawing/2014/main" id="{2220EF36-831E-4A5F-ADA7-D6182E721A6A}"/>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8201" name="Text Box 25">
            <a:extLst>
              <a:ext uri="{FF2B5EF4-FFF2-40B4-BE49-F238E27FC236}">
                <a16:creationId xmlns:a16="http://schemas.microsoft.com/office/drawing/2014/main" id="{A46C33DD-F19A-431D-B09D-DF40D3A90841}"/>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70FDCF23-9211-430F-82E3-D772ECE5BD0C}"/>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7</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r[5]</a:t>
            </a:r>
          </a:p>
        </p:txBody>
      </p:sp>
      <p:sp>
        <p:nvSpPr>
          <p:cNvPr id="179203" name="Text Box 3">
            <a:extLst>
              <a:ext uri="{FF2B5EF4-FFF2-40B4-BE49-F238E27FC236}">
                <a16:creationId xmlns:a16="http://schemas.microsoft.com/office/drawing/2014/main" id="{8980F47E-9BA8-4A4F-ACF3-A38FD48F737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9204" name="Text Box 4">
            <a:extLst>
              <a:ext uri="{FF2B5EF4-FFF2-40B4-BE49-F238E27FC236}">
                <a16:creationId xmlns:a16="http://schemas.microsoft.com/office/drawing/2014/main" id="{75C4D77E-1B5A-429C-B342-7A129877C19D}"/>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9205" name="Text Box 5">
            <a:extLst>
              <a:ext uri="{FF2B5EF4-FFF2-40B4-BE49-F238E27FC236}">
                <a16:creationId xmlns:a16="http://schemas.microsoft.com/office/drawing/2014/main" id="{67774A61-A952-4E7D-88E3-F160697FAEA2}"/>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9206" name="Text Box 6">
            <a:extLst>
              <a:ext uri="{FF2B5EF4-FFF2-40B4-BE49-F238E27FC236}">
                <a16:creationId xmlns:a16="http://schemas.microsoft.com/office/drawing/2014/main" id="{2EF9F012-66CF-4788-9ACC-E6DEE1AAEBA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9207" name="Text Box 7">
            <a:extLst>
              <a:ext uri="{FF2B5EF4-FFF2-40B4-BE49-F238E27FC236}">
                <a16:creationId xmlns:a16="http://schemas.microsoft.com/office/drawing/2014/main" id="{1AF00A86-62E8-45ED-96F5-B4DCC8F9B8F3}"/>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9208" name="Text Box 8">
            <a:extLst>
              <a:ext uri="{FF2B5EF4-FFF2-40B4-BE49-F238E27FC236}">
                <a16:creationId xmlns:a16="http://schemas.microsoft.com/office/drawing/2014/main" id="{0F5F31EA-B363-439B-BFEA-3E0C5914FC74}"/>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9209" name="Text Box 9">
            <a:extLst>
              <a:ext uri="{FF2B5EF4-FFF2-40B4-BE49-F238E27FC236}">
                <a16:creationId xmlns:a16="http://schemas.microsoft.com/office/drawing/2014/main" id="{8841A163-DFC4-4D62-BAB4-4EFB831E9E2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9210" name="Text Box 10">
            <a:extLst>
              <a:ext uri="{FF2B5EF4-FFF2-40B4-BE49-F238E27FC236}">
                <a16:creationId xmlns:a16="http://schemas.microsoft.com/office/drawing/2014/main" id="{DD435078-81FE-496F-AB17-555CCF0A9EE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9211" name="Line 11">
            <a:extLst>
              <a:ext uri="{FF2B5EF4-FFF2-40B4-BE49-F238E27FC236}">
                <a16:creationId xmlns:a16="http://schemas.microsoft.com/office/drawing/2014/main" id="{1BB44E12-A100-4D7B-96BD-57CF5801843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2" name="Line 12">
            <a:extLst>
              <a:ext uri="{FF2B5EF4-FFF2-40B4-BE49-F238E27FC236}">
                <a16:creationId xmlns:a16="http://schemas.microsoft.com/office/drawing/2014/main" id="{758CECB5-17DA-4C4B-B5AA-A16594DAC3C5}"/>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3" name="Line 13">
            <a:extLst>
              <a:ext uri="{FF2B5EF4-FFF2-40B4-BE49-F238E27FC236}">
                <a16:creationId xmlns:a16="http://schemas.microsoft.com/office/drawing/2014/main" id="{1DB27C58-0574-4F8A-A496-888BFA3F30D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4" name="Line 14">
            <a:extLst>
              <a:ext uri="{FF2B5EF4-FFF2-40B4-BE49-F238E27FC236}">
                <a16:creationId xmlns:a16="http://schemas.microsoft.com/office/drawing/2014/main" id="{38F086C1-3714-4125-8815-7D4D1D1B46CA}"/>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5" name="Line 15">
            <a:extLst>
              <a:ext uri="{FF2B5EF4-FFF2-40B4-BE49-F238E27FC236}">
                <a16:creationId xmlns:a16="http://schemas.microsoft.com/office/drawing/2014/main" id="{574A27B9-1433-44CC-BD1C-E1EAB64F55B2}"/>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6" name="Line 16">
            <a:extLst>
              <a:ext uri="{FF2B5EF4-FFF2-40B4-BE49-F238E27FC236}">
                <a16:creationId xmlns:a16="http://schemas.microsoft.com/office/drawing/2014/main" id="{5367E795-DA00-4A80-B3D8-A7A0A927A3CA}"/>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7" name="Line 17">
            <a:extLst>
              <a:ext uri="{FF2B5EF4-FFF2-40B4-BE49-F238E27FC236}">
                <a16:creationId xmlns:a16="http://schemas.microsoft.com/office/drawing/2014/main" id="{43D621B9-9BE3-4C8F-96C3-26A77DA9E29E}"/>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8" name="Text Box 18">
            <a:extLst>
              <a:ext uri="{FF2B5EF4-FFF2-40B4-BE49-F238E27FC236}">
                <a16:creationId xmlns:a16="http://schemas.microsoft.com/office/drawing/2014/main" id="{96724938-17AA-4AAF-8A48-63A8D902FE2D}"/>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9219" name="Text Box 19">
            <a:extLst>
              <a:ext uri="{FF2B5EF4-FFF2-40B4-BE49-F238E27FC236}">
                <a16:creationId xmlns:a16="http://schemas.microsoft.com/office/drawing/2014/main" id="{ABB51768-0118-40DD-978D-866BCA4743D2}"/>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9220" name="Text Box 20">
            <a:extLst>
              <a:ext uri="{FF2B5EF4-FFF2-40B4-BE49-F238E27FC236}">
                <a16:creationId xmlns:a16="http://schemas.microsoft.com/office/drawing/2014/main" id="{33709420-56BB-471E-B13C-AC6267CDB662}"/>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9221" name="Text Box 21">
            <a:extLst>
              <a:ext uri="{FF2B5EF4-FFF2-40B4-BE49-F238E27FC236}">
                <a16:creationId xmlns:a16="http://schemas.microsoft.com/office/drawing/2014/main" id="{8786D39F-439E-497D-9B95-9EC9488F7089}"/>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9222" name="Text Box 22">
            <a:extLst>
              <a:ext uri="{FF2B5EF4-FFF2-40B4-BE49-F238E27FC236}">
                <a16:creationId xmlns:a16="http://schemas.microsoft.com/office/drawing/2014/main" id="{08B87AFC-017A-4E89-96F1-CA5E5F799C2C}"/>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9223" name="Text Box 23">
            <a:extLst>
              <a:ext uri="{FF2B5EF4-FFF2-40B4-BE49-F238E27FC236}">
                <a16:creationId xmlns:a16="http://schemas.microsoft.com/office/drawing/2014/main" id="{74FD3B21-F39B-4669-9D32-5301C89CAD48}"/>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9224" name="Text Box 24">
            <a:extLst>
              <a:ext uri="{FF2B5EF4-FFF2-40B4-BE49-F238E27FC236}">
                <a16:creationId xmlns:a16="http://schemas.microsoft.com/office/drawing/2014/main" id="{013B644E-8E42-4DB0-8389-A70062E85BFE}"/>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9225" name="Text Box 25">
            <a:extLst>
              <a:ext uri="{FF2B5EF4-FFF2-40B4-BE49-F238E27FC236}">
                <a16:creationId xmlns:a16="http://schemas.microsoft.com/office/drawing/2014/main" id="{AEF547A8-17AC-435C-A193-3D86DD3CA1BE}"/>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9226" name="Freeform 26">
            <a:extLst>
              <a:ext uri="{FF2B5EF4-FFF2-40B4-BE49-F238E27FC236}">
                <a16:creationId xmlns:a16="http://schemas.microsoft.com/office/drawing/2014/main" id="{19237B18-7777-4719-8411-7582A0D1B343}"/>
              </a:ext>
            </a:extLst>
          </p:cNvPr>
          <p:cNvSpPr>
            <a:spLocks/>
          </p:cNvSpPr>
          <p:nvPr/>
        </p:nvSpPr>
        <p:spPr bwMode="auto">
          <a:xfrm>
            <a:off x="3962400" y="1600200"/>
            <a:ext cx="622300" cy="990600"/>
          </a:xfrm>
          <a:custGeom>
            <a:avLst/>
            <a:gdLst>
              <a:gd name="T0" fmla="*/ 0 w 392"/>
              <a:gd name="T1" fmla="*/ 624 h 624"/>
              <a:gd name="T2" fmla="*/ 192 w 392"/>
              <a:gd name="T3" fmla="*/ 528 h 624"/>
              <a:gd name="T4" fmla="*/ 240 w 392"/>
              <a:gd name="T5" fmla="*/ 480 h 624"/>
              <a:gd name="T6" fmla="*/ 336 w 392"/>
              <a:gd name="T7" fmla="*/ 384 h 624"/>
              <a:gd name="T8" fmla="*/ 384 w 392"/>
              <a:gd name="T9" fmla="*/ 192 h 624"/>
              <a:gd name="T10" fmla="*/ 384 w 392"/>
              <a:gd name="T11" fmla="*/ 0 h 624"/>
            </a:gdLst>
            <a:ahLst/>
            <a:cxnLst>
              <a:cxn ang="0">
                <a:pos x="T0" y="T1"/>
              </a:cxn>
              <a:cxn ang="0">
                <a:pos x="T2" y="T3"/>
              </a:cxn>
              <a:cxn ang="0">
                <a:pos x="T4" y="T5"/>
              </a:cxn>
              <a:cxn ang="0">
                <a:pos x="T6" y="T7"/>
              </a:cxn>
              <a:cxn ang="0">
                <a:pos x="T8" y="T9"/>
              </a:cxn>
              <a:cxn ang="0">
                <a:pos x="T10" y="T11"/>
              </a:cxn>
            </a:cxnLst>
            <a:rect l="0" t="0" r="r" b="b"/>
            <a:pathLst>
              <a:path w="392" h="624">
                <a:moveTo>
                  <a:pt x="0" y="624"/>
                </a:moveTo>
                <a:cubicBezTo>
                  <a:pt x="76" y="588"/>
                  <a:pt x="152" y="552"/>
                  <a:pt x="192" y="528"/>
                </a:cubicBezTo>
                <a:cubicBezTo>
                  <a:pt x="232" y="504"/>
                  <a:pt x="216" y="504"/>
                  <a:pt x="240" y="480"/>
                </a:cubicBezTo>
                <a:cubicBezTo>
                  <a:pt x="264" y="456"/>
                  <a:pt x="312" y="432"/>
                  <a:pt x="336" y="384"/>
                </a:cubicBezTo>
                <a:cubicBezTo>
                  <a:pt x="360" y="336"/>
                  <a:pt x="376" y="256"/>
                  <a:pt x="384" y="192"/>
                </a:cubicBezTo>
                <a:cubicBezTo>
                  <a:pt x="392" y="128"/>
                  <a:pt x="388" y="64"/>
                  <a:pt x="384"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8F8E5A0E-135F-40F3-914C-6CC941D7101E}"/>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8</a:t>
            </a:r>
            <a:r>
              <a:rPr kumimoji="1" lang="zh-CN" altLang="en-US" sz="2800" b="1">
                <a:solidFill>
                  <a:srgbClr val="0000FF"/>
                </a:solidFill>
                <a:latin typeface="楷体_GB2312" panose="02010609030101010101" pitchFamily="49" charset="-122"/>
                <a:ea typeface="楷体_GB2312" panose="02010609030101010101" pitchFamily="49" charset="-122"/>
              </a:rPr>
              <a:t>）第四趟排序之后</a:t>
            </a:r>
          </a:p>
        </p:txBody>
      </p:sp>
      <p:sp>
        <p:nvSpPr>
          <p:cNvPr id="180227" name="Text Box 3">
            <a:extLst>
              <a:ext uri="{FF2B5EF4-FFF2-40B4-BE49-F238E27FC236}">
                <a16:creationId xmlns:a16="http://schemas.microsoft.com/office/drawing/2014/main" id="{63ADC8F9-71E9-43B8-8785-41305BF2064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0228" name="Text Box 4">
            <a:extLst>
              <a:ext uri="{FF2B5EF4-FFF2-40B4-BE49-F238E27FC236}">
                <a16:creationId xmlns:a16="http://schemas.microsoft.com/office/drawing/2014/main" id="{DA9218AB-F21F-4253-9362-9E0D91CE6135}"/>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0229" name="Text Box 5">
            <a:extLst>
              <a:ext uri="{FF2B5EF4-FFF2-40B4-BE49-F238E27FC236}">
                <a16:creationId xmlns:a16="http://schemas.microsoft.com/office/drawing/2014/main" id="{A29A2F0A-A9E6-4357-A6EE-ECDD968BC451}"/>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0230" name="Text Box 6">
            <a:extLst>
              <a:ext uri="{FF2B5EF4-FFF2-40B4-BE49-F238E27FC236}">
                <a16:creationId xmlns:a16="http://schemas.microsoft.com/office/drawing/2014/main" id="{54F6253A-3423-484B-938E-9009C73CCBF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0231" name="Text Box 7">
            <a:extLst>
              <a:ext uri="{FF2B5EF4-FFF2-40B4-BE49-F238E27FC236}">
                <a16:creationId xmlns:a16="http://schemas.microsoft.com/office/drawing/2014/main" id="{3645FF67-746D-48D7-8906-E53C5EDA3A22}"/>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0232" name="Text Box 8">
            <a:extLst>
              <a:ext uri="{FF2B5EF4-FFF2-40B4-BE49-F238E27FC236}">
                <a16:creationId xmlns:a16="http://schemas.microsoft.com/office/drawing/2014/main" id="{213A3A58-941D-414C-A877-2472E7F89049}"/>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0233" name="Text Box 9">
            <a:extLst>
              <a:ext uri="{FF2B5EF4-FFF2-40B4-BE49-F238E27FC236}">
                <a16:creationId xmlns:a16="http://schemas.microsoft.com/office/drawing/2014/main" id="{81047FD8-37E4-4306-A6F1-7724C440C123}"/>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0234" name="Text Box 10">
            <a:extLst>
              <a:ext uri="{FF2B5EF4-FFF2-40B4-BE49-F238E27FC236}">
                <a16:creationId xmlns:a16="http://schemas.microsoft.com/office/drawing/2014/main" id="{6F5A3BBA-B865-4AAA-9457-B19FAFCA2EF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0235" name="Line 11">
            <a:extLst>
              <a:ext uri="{FF2B5EF4-FFF2-40B4-BE49-F238E27FC236}">
                <a16:creationId xmlns:a16="http://schemas.microsoft.com/office/drawing/2014/main" id="{85A3B71D-6807-4712-ACE5-6A1CE341CDD3}"/>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6" name="Line 12">
            <a:extLst>
              <a:ext uri="{FF2B5EF4-FFF2-40B4-BE49-F238E27FC236}">
                <a16:creationId xmlns:a16="http://schemas.microsoft.com/office/drawing/2014/main" id="{ED23D541-799C-4777-95E8-7FBA7784FC72}"/>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7" name="Line 13">
            <a:extLst>
              <a:ext uri="{FF2B5EF4-FFF2-40B4-BE49-F238E27FC236}">
                <a16:creationId xmlns:a16="http://schemas.microsoft.com/office/drawing/2014/main" id="{BAADB8EF-47FC-400B-97DB-5E7C11203D69}"/>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8" name="Line 14">
            <a:extLst>
              <a:ext uri="{FF2B5EF4-FFF2-40B4-BE49-F238E27FC236}">
                <a16:creationId xmlns:a16="http://schemas.microsoft.com/office/drawing/2014/main" id="{B4106F55-F9CD-48F2-830E-605373BCAB48}"/>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9" name="Line 15">
            <a:extLst>
              <a:ext uri="{FF2B5EF4-FFF2-40B4-BE49-F238E27FC236}">
                <a16:creationId xmlns:a16="http://schemas.microsoft.com/office/drawing/2014/main" id="{AD6E86D3-ADD9-4CEF-814F-CD207F62BC8C}"/>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0" name="Line 16">
            <a:extLst>
              <a:ext uri="{FF2B5EF4-FFF2-40B4-BE49-F238E27FC236}">
                <a16:creationId xmlns:a16="http://schemas.microsoft.com/office/drawing/2014/main" id="{2CFB9F3E-0047-4957-8A1A-4E7CC7B5EA02}"/>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1" name="Line 17">
            <a:extLst>
              <a:ext uri="{FF2B5EF4-FFF2-40B4-BE49-F238E27FC236}">
                <a16:creationId xmlns:a16="http://schemas.microsoft.com/office/drawing/2014/main" id="{11B42CD9-B6F4-4578-A27A-3B744D00C326}"/>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2" name="Text Box 18">
            <a:extLst>
              <a:ext uri="{FF2B5EF4-FFF2-40B4-BE49-F238E27FC236}">
                <a16:creationId xmlns:a16="http://schemas.microsoft.com/office/drawing/2014/main" id="{3B7C6B92-8E1F-4C7E-9D18-DAB84860EDE1}"/>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0243" name="Text Box 19">
            <a:extLst>
              <a:ext uri="{FF2B5EF4-FFF2-40B4-BE49-F238E27FC236}">
                <a16:creationId xmlns:a16="http://schemas.microsoft.com/office/drawing/2014/main" id="{BDCF5D68-8AAA-4E63-A114-A66C2A50AE15}"/>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0244" name="Text Box 20">
            <a:extLst>
              <a:ext uri="{FF2B5EF4-FFF2-40B4-BE49-F238E27FC236}">
                <a16:creationId xmlns:a16="http://schemas.microsoft.com/office/drawing/2014/main" id="{806608F9-6F23-4010-AD1B-88799012C018}"/>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0245" name="Text Box 21">
            <a:extLst>
              <a:ext uri="{FF2B5EF4-FFF2-40B4-BE49-F238E27FC236}">
                <a16:creationId xmlns:a16="http://schemas.microsoft.com/office/drawing/2014/main" id="{F40F9C94-2D61-4426-8474-7A35CB47A6B4}"/>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0246" name="Text Box 22">
            <a:extLst>
              <a:ext uri="{FF2B5EF4-FFF2-40B4-BE49-F238E27FC236}">
                <a16:creationId xmlns:a16="http://schemas.microsoft.com/office/drawing/2014/main" id="{47A40980-615F-48DF-AC4D-80F922678CEE}"/>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0247" name="Text Box 23">
            <a:extLst>
              <a:ext uri="{FF2B5EF4-FFF2-40B4-BE49-F238E27FC236}">
                <a16:creationId xmlns:a16="http://schemas.microsoft.com/office/drawing/2014/main" id="{A775AE5F-EA44-4ABE-A18A-2AD3F4B7A982}"/>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0248" name="Text Box 24">
            <a:extLst>
              <a:ext uri="{FF2B5EF4-FFF2-40B4-BE49-F238E27FC236}">
                <a16:creationId xmlns:a16="http://schemas.microsoft.com/office/drawing/2014/main" id="{FE600949-A1E0-4A89-A51B-592F03DE3BF0}"/>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0249" name="Text Box 25">
            <a:extLst>
              <a:ext uri="{FF2B5EF4-FFF2-40B4-BE49-F238E27FC236}">
                <a16:creationId xmlns:a16="http://schemas.microsoft.com/office/drawing/2014/main" id="{9C069FA8-5B00-4A68-936D-EEFFA60FB4A9}"/>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a:extLst>
              <a:ext uri="{FF2B5EF4-FFF2-40B4-BE49-F238E27FC236}">
                <a16:creationId xmlns:a16="http://schemas.microsoft.com/office/drawing/2014/main" id="{45B82045-E61E-4468-A938-8CE97ADDDCA7}"/>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9</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r[4]</a:t>
            </a:r>
          </a:p>
        </p:txBody>
      </p:sp>
      <p:sp>
        <p:nvSpPr>
          <p:cNvPr id="186371" name="Text Box 3">
            <a:extLst>
              <a:ext uri="{FF2B5EF4-FFF2-40B4-BE49-F238E27FC236}">
                <a16:creationId xmlns:a16="http://schemas.microsoft.com/office/drawing/2014/main" id="{6577312F-73A1-45AD-9227-0A609B7F9A7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6372" name="Text Box 4">
            <a:extLst>
              <a:ext uri="{FF2B5EF4-FFF2-40B4-BE49-F238E27FC236}">
                <a16:creationId xmlns:a16="http://schemas.microsoft.com/office/drawing/2014/main" id="{8682B141-8686-4905-A3CB-219D7BA6F78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6373" name="Text Box 5">
            <a:extLst>
              <a:ext uri="{FF2B5EF4-FFF2-40B4-BE49-F238E27FC236}">
                <a16:creationId xmlns:a16="http://schemas.microsoft.com/office/drawing/2014/main" id="{8E954FA6-59B6-40D1-A2B0-AE3E90A327B3}"/>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6374" name="Text Box 6">
            <a:extLst>
              <a:ext uri="{FF2B5EF4-FFF2-40B4-BE49-F238E27FC236}">
                <a16:creationId xmlns:a16="http://schemas.microsoft.com/office/drawing/2014/main" id="{D07E47D6-FAA0-445D-AF3C-D1C2497851F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6375" name="Text Box 7">
            <a:extLst>
              <a:ext uri="{FF2B5EF4-FFF2-40B4-BE49-F238E27FC236}">
                <a16:creationId xmlns:a16="http://schemas.microsoft.com/office/drawing/2014/main" id="{67C1D80D-5539-4B49-820F-7391A2966B34}"/>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6376" name="Text Box 8">
            <a:extLst>
              <a:ext uri="{FF2B5EF4-FFF2-40B4-BE49-F238E27FC236}">
                <a16:creationId xmlns:a16="http://schemas.microsoft.com/office/drawing/2014/main" id="{E2BAC71C-B552-47B5-B751-B861B86C67FE}"/>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6377" name="Text Box 9">
            <a:extLst>
              <a:ext uri="{FF2B5EF4-FFF2-40B4-BE49-F238E27FC236}">
                <a16:creationId xmlns:a16="http://schemas.microsoft.com/office/drawing/2014/main" id="{8D648F7D-BDB8-451B-86D8-027F1A7312F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6378" name="Text Box 10">
            <a:extLst>
              <a:ext uri="{FF2B5EF4-FFF2-40B4-BE49-F238E27FC236}">
                <a16:creationId xmlns:a16="http://schemas.microsoft.com/office/drawing/2014/main" id="{0263659A-7332-44EF-ABB3-B7D0DC92FFE9}"/>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6379" name="Line 11">
            <a:extLst>
              <a:ext uri="{FF2B5EF4-FFF2-40B4-BE49-F238E27FC236}">
                <a16:creationId xmlns:a16="http://schemas.microsoft.com/office/drawing/2014/main" id="{B02D12CD-96B6-4C52-B2C5-7D05D8178AB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0" name="Line 12">
            <a:extLst>
              <a:ext uri="{FF2B5EF4-FFF2-40B4-BE49-F238E27FC236}">
                <a16:creationId xmlns:a16="http://schemas.microsoft.com/office/drawing/2014/main" id="{C12A2017-CF05-4EE6-80D9-B44E13F56399}"/>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1" name="Line 13">
            <a:extLst>
              <a:ext uri="{FF2B5EF4-FFF2-40B4-BE49-F238E27FC236}">
                <a16:creationId xmlns:a16="http://schemas.microsoft.com/office/drawing/2014/main" id="{189D1B13-CD54-42F4-8136-375E6E83B010}"/>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2" name="Line 14">
            <a:extLst>
              <a:ext uri="{FF2B5EF4-FFF2-40B4-BE49-F238E27FC236}">
                <a16:creationId xmlns:a16="http://schemas.microsoft.com/office/drawing/2014/main" id="{34904F01-9660-4097-891F-7769525E6ADD}"/>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3" name="Line 15">
            <a:extLst>
              <a:ext uri="{FF2B5EF4-FFF2-40B4-BE49-F238E27FC236}">
                <a16:creationId xmlns:a16="http://schemas.microsoft.com/office/drawing/2014/main" id="{7309AC47-C3D6-428D-BF0D-56AA7C7588CD}"/>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4" name="Line 16">
            <a:extLst>
              <a:ext uri="{FF2B5EF4-FFF2-40B4-BE49-F238E27FC236}">
                <a16:creationId xmlns:a16="http://schemas.microsoft.com/office/drawing/2014/main" id="{47AF2069-1CDC-4910-A9CB-FCCDE94722AD}"/>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5" name="Line 17">
            <a:extLst>
              <a:ext uri="{FF2B5EF4-FFF2-40B4-BE49-F238E27FC236}">
                <a16:creationId xmlns:a16="http://schemas.microsoft.com/office/drawing/2014/main" id="{7EA28CAB-DF73-45AE-9775-391B72478EC1}"/>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6" name="Text Box 18">
            <a:extLst>
              <a:ext uri="{FF2B5EF4-FFF2-40B4-BE49-F238E27FC236}">
                <a16:creationId xmlns:a16="http://schemas.microsoft.com/office/drawing/2014/main" id="{56E79CD7-5625-46CE-B212-A1167859AC6E}"/>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6387" name="Text Box 19">
            <a:extLst>
              <a:ext uri="{FF2B5EF4-FFF2-40B4-BE49-F238E27FC236}">
                <a16:creationId xmlns:a16="http://schemas.microsoft.com/office/drawing/2014/main" id="{F29B7717-0E05-4210-8CA1-609534600709}"/>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6388" name="Text Box 20">
            <a:extLst>
              <a:ext uri="{FF2B5EF4-FFF2-40B4-BE49-F238E27FC236}">
                <a16:creationId xmlns:a16="http://schemas.microsoft.com/office/drawing/2014/main" id="{C26D30E2-4838-4106-A66B-6F3B9EE3E08C}"/>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6389" name="Text Box 21">
            <a:extLst>
              <a:ext uri="{FF2B5EF4-FFF2-40B4-BE49-F238E27FC236}">
                <a16:creationId xmlns:a16="http://schemas.microsoft.com/office/drawing/2014/main" id="{29C3CC9B-4A05-4840-AA05-E2C0B126596E}"/>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6390" name="Text Box 22">
            <a:extLst>
              <a:ext uri="{FF2B5EF4-FFF2-40B4-BE49-F238E27FC236}">
                <a16:creationId xmlns:a16="http://schemas.microsoft.com/office/drawing/2014/main" id="{74B6AFCC-826F-45BD-8E6A-8849207AC39B}"/>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6391" name="Text Box 23">
            <a:extLst>
              <a:ext uri="{FF2B5EF4-FFF2-40B4-BE49-F238E27FC236}">
                <a16:creationId xmlns:a16="http://schemas.microsoft.com/office/drawing/2014/main" id="{6AB3C2DB-24E7-420C-96D0-D95D45513D02}"/>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6392" name="Text Box 24">
            <a:extLst>
              <a:ext uri="{FF2B5EF4-FFF2-40B4-BE49-F238E27FC236}">
                <a16:creationId xmlns:a16="http://schemas.microsoft.com/office/drawing/2014/main" id="{49181842-FFA8-4406-95C8-C8A40A3917BC}"/>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6393" name="Text Box 25">
            <a:extLst>
              <a:ext uri="{FF2B5EF4-FFF2-40B4-BE49-F238E27FC236}">
                <a16:creationId xmlns:a16="http://schemas.microsoft.com/office/drawing/2014/main" id="{4FBB22C4-AD1E-499F-A011-CEC4A218794A}"/>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6396" name="Freeform 28">
            <a:extLst>
              <a:ext uri="{FF2B5EF4-FFF2-40B4-BE49-F238E27FC236}">
                <a16:creationId xmlns:a16="http://schemas.microsoft.com/office/drawing/2014/main" id="{B477293E-A659-4F53-803F-7B019C950ECE}"/>
              </a:ext>
            </a:extLst>
          </p:cNvPr>
          <p:cNvSpPr>
            <a:spLocks/>
          </p:cNvSpPr>
          <p:nvPr/>
        </p:nvSpPr>
        <p:spPr bwMode="auto">
          <a:xfrm>
            <a:off x="2286000" y="1447800"/>
            <a:ext cx="1676400" cy="990600"/>
          </a:xfrm>
          <a:custGeom>
            <a:avLst/>
            <a:gdLst>
              <a:gd name="T0" fmla="*/ 0 w 1056"/>
              <a:gd name="T1" fmla="*/ 624 h 624"/>
              <a:gd name="T2" fmla="*/ 48 w 1056"/>
              <a:gd name="T3" fmla="*/ 432 h 624"/>
              <a:gd name="T4" fmla="*/ 144 w 1056"/>
              <a:gd name="T5" fmla="*/ 288 h 624"/>
              <a:gd name="T6" fmla="*/ 240 w 1056"/>
              <a:gd name="T7" fmla="*/ 192 h 624"/>
              <a:gd name="T8" fmla="*/ 432 w 1056"/>
              <a:gd name="T9" fmla="*/ 96 h 624"/>
              <a:gd name="T10" fmla="*/ 624 w 1056"/>
              <a:gd name="T11" fmla="*/ 48 h 624"/>
              <a:gd name="T12" fmla="*/ 1056 w 105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056" h="624">
                <a:moveTo>
                  <a:pt x="0" y="624"/>
                </a:moveTo>
                <a:cubicBezTo>
                  <a:pt x="12" y="556"/>
                  <a:pt x="24" y="488"/>
                  <a:pt x="48" y="432"/>
                </a:cubicBezTo>
                <a:cubicBezTo>
                  <a:pt x="72" y="376"/>
                  <a:pt x="112" y="328"/>
                  <a:pt x="144" y="288"/>
                </a:cubicBezTo>
                <a:cubicBezTo>
                  <a:pt x="176" y="248"/>
                  <a:pt x="192" y="224"/>
                  <a:pt x="240" y="192"/>
                </a:cubicBezTo>
                <a:cubicBezTo>
                  <a:pt x="288" y="160"/>
                  <a:pt x="368" y="120"/>
                  <a:pt x="432" y="96"/>
                </a:cubicBezTo>
                <a:cubicBezTo>
                  <a:pt x="496" y="72"/>
                  <a:pt x="520" y="64"/>
                  <a:pt x="624" y="48"/>
                </a:cubicBezTo>
                <a:cubicBezTo>
                  <a:pt x="728" y="32"/>
                  <a:pt x="892" y="16"/>
                  <a:pt x="1056"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4286B26C-0D0D-4264-83FC-EF71051D0335}"/>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10</a:t>
            </a:r>
            <a:r>
              <a:rPr kumimoji="1" lang="zh-CN" altLang="en-US" sz="2800" b="1">
                <a:solidFill>
                  <a:srgbClr val="0000FF"/>
                </a:solidFill>
                <a:latin typeface="楷体_GB2312" panose="02010609030101010101" pitchFamily="49" charset="-122"/>
                <a:ea typeface="楷体_GB2312" panose="02010609030101010101" pitchFamily="49" charset="-122"/>
              </a:rPr>
              <a:t>）第五趟排序之后</a:t>
            </a:r>
          </a:p>
        </p:txBody>
      </p:sp>
      <p:sp>
        <p:nvSpPr>
          <p:cNvPr id="181251" name="Text Box 3">
            <a:extLst>
              <a:ext uri="{FF2B5EF4-FFF2-40B4-BE49-F238E27FC236}">
                <a16:creationId xmlns:a16="http://schemas.microsoft.com/office/drawing/2014/main" id="{F469F243-C0DA-49A5-BC90-223EBCAF1D9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1252" name="Text Box 4">
            <a:extLst>
              <a:ext uri="{FF2B5EF4-FFF2-40B4-BE49-F238E27FC236}">
                <a16:creationId xmlns:a16="http://schemas.microsoft.com/office/drawing/2014/main" id="{BFA4D253-8CE0-4728-B258-B64353F9C400}"/>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1253" name="Text Box 5">
            <a:extLst>
              <a:ext uri="{FF2B5EF4-FFF2-40B4-BE49-F238E27FC236}">
                <a16:creationId xmlns:a16="http://schemas.microsoft.com/office/drawing/2014/main" id="{9EB6D5A8-0783-4EBE-A4AE-2709BD0D585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1254" name="Text Box 6">
            <a:extLst>
              <a:ext uri="{FF2B5EF4-FFF2-40B4-BE49-F238E27FC236}">
                <a16:creationId xmlns:a16="http://schemas.microsoft.com/office/drawing/2014/main" id="{3EF4CC44-04D5-4A63-9F58-7959098BF00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1255" name="Text Box 7">
            <a:extLst>
              <a:ext uri="{FF2B5EF4-FFF2-40B4-BE49-F238E27FC236}">
                <a16:creationId xmlns:a16="http://schemas.microsoft.com/office/drawing/2014/main" id="{176091DC-034A-4D9E-B92C-D5E6EEF13E40}"/>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1256" name="Text Box 8">
            <a:extLst>
              <a:ext uri="{FF2B5EF4-FFF2-40B4-BE49-F238E27FC236}">
                <a16:creationId xmlns:a16="http://schemas.microsoft.com/office/drawing/2014/main" id="{8878EB8C-4A99-4B62-BF09-48EB04CCC3A6}"/>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1257" name="Text Box 9">
            <a:extLst>
              <a:ext uri="{FF2B5EF4-FFF2-40B4-BE49-F238E27FC236}">
                <a16:creationId xmlns:a16="http://schemas.microsoft.com/office/drawing/2014/main" id="{D0D9AA90-31A4-4605-BD4F-226CA78DCE9C}"/>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1258" name="Text Box 10">
            <a:extLst>
              <a:ext uri="{FF2B5EF4-FFF2-40B4-BE49-F238E27FC236}">
                <a16:creationId xmlns:a16="http://schemas.microsoft.com/office/drawing/2014/main" id="{05B34955-5046-48A7-B097-C83E5522BFD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1259" name="Line 11">
            <a:extLst>
              <a:ext uri="{FF2B5EF4-FFF2-40B4-BE49-F238E27FC236}">
                <a16:creationId xmlns:a16="http://schemas.microsoft.com/office/drawing/2014/main" id="{89FFEEB6-0536-42CD-8666-0BBA71116BAF}"/>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0" name="Line 12">
            <a:extLst>
              <a:ext uri="{FF2B5EF4-FFF2-40B4-BE49-F238E27FC236}">
                <a16:creationId xmlns:a16="http://schemas.microsoft.com/office/drawing/2014/main" id="{E92E857B-2BE1-498E-BCF5-6D8B2E487727}"/>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1" name="Line 13">
            <a:extLst>
              <a:ext uri="{FF2B5EF4-FFF2-40B4-BE49-F238E27FC236}">
                <a16:creationId xmlns:a16="http://schemas.microsoft.com/office/drawing/2014/main" id="{5185702B-133C-400B-929B-154D4ABDAF1A}"/>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2" name="Line 14">
            <a:extLst>
              <a:ext uri="{FF2B5EF4-FFF2-40B4-BE49-F238E27FC236}">
                <a16:creationId xmlns:a16="http://schemas.microsoft.com/office/drawing/2014/main" id="{ADDB08E6-4AC9-42DD-AAF0-4531163FCF72}"/>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3" name="Line 15">
            <a:extLst>
              <a:ext uri="{FF2B5EF4-FFF2-40B4-BE49-F238E27FC236}">
                <a16:creationId xmlns:a16="http://schemas.microsoft.com/office/drawing/2014/main" id="{EA1EAD20-2C07-4B62-8419-9B76C26BB24D}"/>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4" name="Line 16">
            <a:extLst>
              <a:ext uri="{FF2B5EF4-FFF2-40B4-BE49-F238E27FC236}">
                <a16:creationId xmlns:a16="http://schemas.microsoft.com/office/drawing/2014/main" id="{85E23587-4C48-4B6A-8048-D56A37663C0A}"/>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5" name="Line 17">
            <a:extLst>
              <a:ext uri="{FF2B5EF4-FFF2-40B4-BE49-F238E27FC236}">
                <a16:creationId xmlns:a16="http://schemas.microsoft.com/office/drawing/2014/main" id="{86C480D9-2890-43C8-94BF-9998EC2EDB19}"/>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6" name="Text Box 18">
            <a:extLst>
              <a:ext uri="{FF2B5EF4-FFF2-40B4-BE49-F238E27FC236}">
                <a16:creationId xmlns:a16="http://schemas.microsoft.com/office/drawing/2014/main" id="{0F4F930A-327F-4084-B345-CC2A0AA8BE15}"/>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1267" name="Text Box 19">
            <a:extLst>
              <a:ext uri="{FF2B5EF4-FFF2-40B4-BE49-F238E27FC236}">
                <a16:creationId xmlns:a16="http://schemas.microsoft.com/office/drawing/2014/main" id="{85B258F6-AEA1-4933-A739-CABD61F1A7C3}"/>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1268" name="Text Box 20">
            <a:extLst>
              <a:ext uri="{FF2B5EF4-FFF2-40B4-BE49-F238E27FC236}">
                <a16:creationId xmlns:a16="http://schemas.microsoft.com/office/drawing/2014/main" id="{450B06F4-BCE4-4F1C-8167-FD8113870ACA}"/>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1269" name="Text Box 21">
            <a:extLst>
              <a:ext uri="{FF2B5EF4-FFF2-40B4-BE49-F238E27FC236}">
                <a16:creationId xmlns:a16="http://schemas.microsoft.com/office/drawing/2014/main" id="{9A76651F-AC2E-4667-B5DD-A47D9AB63E50}"/>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1270" name="Text Box 22">
            <a:extLst>
              <a:ext uri="{FF2B5EF4-FFF2-40B4-BE49-F238E27FC236}">
                <a16:creationId xmlns:a16="http://schemas.microsoft.com/office/drawing/2014/main" id="{4588EDC5-39A0-428C-863D-C1AC2A779807}"/>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1271" name="Text Box 23">
            <a:extLst>
              <a:ext uri="{FF2B5EF4-FFF2-40B4-BE49-F238E27FC236}">
                <a16:creationId xmlns:a16="http://schemas.microsoft.com/office/drawing/2014/main" id="{08AC646E-BE8F-48A7-B6F1-3B0D1CBB0586}"/>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1272" name="Text Box 24">
            <a:extLst>
              <a:ext uri="{FF2B5EF4-FFF2-40B4-BE49-F238E27FC236}">
                <a16:creationId xmlns:a16="http://schemas.microsoft.com/office/drawing/2014/main" id="{2444F35B-5023-498A-ABE3-0A9D059D780A}"/>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1273" name="Text Box 25">
            <a:extLst>
              <a:ext uri="{FF2B5EF4-FFF2-40B4-BE49-F238E27FC236}">
                <a16:creationId xmlns:a16="http://schemas.microsoft.com/office/drawing/2014/main" id="{DA8B6D88-9491-4C30-82EC-0E6908674C51}"/>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id="{EA98B61F-742C-4E40-9EE2-2E287F21825B}"/>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11</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r[3]</a:t>
            </a:r>
          </a:p>
        </p:txBody>
      </p:sp>
      <p:sp>
        <p:nvSpPr>
          <p:cNvPr id="187395" name="Text Box 3">
            <a:extLst>
              <a:ext uri="{FF2B5EF4-FFF2-40B4-BE49-F238E27FC236}">
                <a16:creationId xmlns:a16="http://schemas.microsoft.com/office/drawing/2014/main" id="{CF023DBD-9024-4CCC-BB7A-FB38A71F33D8}"/>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7396" name="Text Box 4">
            <a:extLst>
              <a:ext uri="{FF2B5EF4-FFF2-40B4-BE49-F238E27FC236}">
                <a16:creationId xmlns:a16="http://schemas.microsoft.com/office/drawing/2014/main" id="{70EC662A-403C-45F6-8A06-FCA5C464AD9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7397" name="Text Box 5">
            <a:extLst>
              <a:ext uri="{FF2B5EF4-FFF2-40B4-BE49-F238E27FC236}">
                <a16:creationId xmlns:a16="http://schemas.microsoft.com/office/drawing/2014/main" id="{60EB33C8-F4A3-4A9B-8E13-C79E2408C2A1}"/>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7398" name="Text Box 6">
            <a:extLst>
              <a:ext uri="{FF2B5EF4-FFF2-40B4-BE49-F238E27FC236}">
                <a16:creationId xmlns:a16="http://schemas.microsoft.com/office/drawing/2014/main" id="{92AB9F71-94B8-4725-AFD4-BEBD3D31FE9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7399" name="Text Box 7">
            <a:extLst>
              <a:ext uri="{FF2B5EF4-FFF2-40B4-BE49-F238E27FC236}">
                <a16:creationId xmlns:a16="http://schemas.microsoft.com/office/drawing/2014/main" id="{72F1A298-A94B-471E-BFCC-E45425C88919}"/>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7400" name="Text Box 8">
            <a:extLst>
              <a:ext uri="{FF2B5EF4-FFF2-40B4-BE49-F238E27FC236}">
                <a16:creationId xmlns:a16="http://schemas.microsoft.com/office/drawing/2014/main" id="{5F1015CB-1A5F-4869-BE35-63CEBDDB6C44}"/>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7401" name="Text Box 9">
            <a:extLst>
              <a:ext uri="{FF2B5EF4-FFF2-40B4-BE49-F238E27FC236}">
                <a16:creationId xmlns:a16="http://schemas.microsoft.com/office/drawing/2014/main" id="{953F8FA4-2DB2-4DF5-A2CC-4DAD6C6B5000}"/>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7402" name="Text Box 10">
            <a:extLst>
              <a:ext uri="{FF2B5EF4-FFF2-40B4-BE49-F238E27FC236}">
                <a16:creationId xmlns:a16="http://schemas.microsoft.com/office/drawing/2014/main" id="{811635C0-4FB8-4880-9256-6604AC7ADA0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7403" name="Line 11">
            <a:extLst>
              <a:ext uri="{FF2B5EF4-FFF2-40B4-BE49-F238E27FC236}">
                <a16:creationId xmlns:a16="http://schemas.microsoft.com/office/drawing/2014/main" id="{834B38EF-D754-47AE-9A79-7359AC33ADB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4" name="Line 12">
            <a:extLst>
              <a:ext uri="{FF2B5EF4-FFF2-40B4-BE49-F238E27FC236}">
                <a16:creationId xmlns:a16="http://schemas.microsoft.com/office/drawing/2014/main" id="{BD018F21-F1B7-488E-B69D-5D17A6FAF173}"/>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5" name="Line 13">
            <a:extLst>
              <a:ext uri="{FF2B5EF4-FFF2-40B4-BE49-F238E27FC236}">
                <a16:creationId xmlns:a16="http://schemas.microsoft.com/office/drawing/2014/main" id="{EDCBA713-6F66-47BA-9BE8-EDAF3CB49DD4}"/>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6" name="Line 14">
            <a:extLst>
              <a:ext uri="{FF2B5EF4-FFF2-40B4-BE49-F238E27FC236}">
                <a16:creationId xmlns:a16="http://schemas.microsoft.com/office/drawing/2014/main" id="{2A1D0DEE-D3B1-44E6-A250-EFFF7978AADE}"/>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7" name="Line 15">
            <a:extLst>
              <a:ext uri="{FF2B5EF4-FFF2-40B4-BE49-F238E27FC236}">
                <a16:creationId xmlns:a16="http://schemas.microsoft.com/office/drawing/2014/main" id="{918192D8-DACD-45B4-8DA3-469C98541ADF}"/>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8" name="Line 16">
            <a:extLst>
              <a:ext uri="{FF2B5EF4-FFF2-40B4-BE49-F238E27FC236}">
                <a16:creationId xmlns:a16="http://schemas.microsoft.com/office/drawing/2014/main" id="{2AF28DCD-6867-413B-B288-B922C01CACD7}"/>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9" name="Line 17">
            <a:extLst>
              <a:ext uri="{FF2B5EF4-FFF2-40B4-BE49-F238E27FC236}">
                <a16:creationId xmlns:a16="http://schemas.microsoft.com/office/drawing/2014/main" id="{6CA4367D-887E-4F28-85AB-7064DD802ACF}"/>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0" name="Text Box 18">
            <a:extLst>
              <a:ext uri="{FF2B5EF4-FFF2-40B4-BE49-F238E27FC236}">
                <a16:creationId xmlns:a16="http://schemas.microsoft.com/office/drawing/2014/main" id="{E1EF5BC5-E685-4E2D-AAE7-6B6E4CC7529D}"/>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7411" name="Text Box 19">
            <a:extLst>
              <a:ext uri="{FF2B5EF4-FFF2-40B4-BE49-F238E27FC236}">
                <a16:creationId xmlns:a16="http://schemas.microsoft.com/office/drawing/2014/main" id="{F5A790D3-953F-4F3E-B07E-64C019F4C6DE}"/>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7412" name="Text Box 20">
            <a:extLst>
              <a:ext uri="{FF2B5EF4-FFF2-40B4-BE49-F238E27FC236}">
                <a16:creationId xmlns:a16="http://schemas.microsoft.com/office/drawing/2014/main" id="{241FB174-36EB-4ACC-8B04-91F8DDB6697B}"/>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7413" name="Text Box 21">
            <a:extLst>
              <a:ext uri="{FF2B5EF4-FFF2-40B4-BE49-F238E27FC236}">
                <a16:creationId xmlns:a16="http://schemas.microsoft.com/office/drawing/2014/main" id="{72AB2DC3-4069-4FF9-803F-506EAF6FF7D5}"/>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7414" name="Text Box 22">
            <a:extLst>
              <a:ext uri="{FF2B5EF4-FFF2-40B4-BE49-F238E27FC236}">
                <a16:creationId xmlns:a16="http://schemas.microsoft.com/office/drawing/2014/main" id="{7B92C885-FD1B-4A93-A5F1-247401DFF932}"/>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7415" name="Text Box 23">
            <a:extLst>
              <a:ext uri="{FF2B5EF4-FFF2-40B4-BE49-F238E27FC236}">
                <a16:creationId xmlns:a16="http://schemas.microsoft.com/office/drawing/2014/main" id="{7AFF7F76-ED4D-4F13-8CE9-86502E8DD3D0}"/>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7416" name="Text Box 24">
            <a:extLst>
              <a:ext uri="{FF2B5EF4-FFF2-40B4-BE49-F238E27FC236}">
                <a16:creationId xmlns:a16="http://schemas.microsoft.com/office/drawing/2014/main" id="{1E5267E1-1E34-49C8-BE84-DC05434FFD11}"/>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7417" name="Text Box 25">
            <a:extLst>
              <a:ext uri="{FF2B5EF4-FFF2-40B4-BE49-F238E27FC236}">
                <a16:creationId xmlns:a16="http://schemas.microsoft.com/office/drawing/2014/main" id="{D595A1E5-DD09-4457-9F9A-A0EAF24C0F25}"/>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7419" name="Freeform 27">
            <a:extLst>
              <a:ext uri="{FF2B5EF4-FFF2-40B4-BE49-F238E27FC236}">
                <a16:creationId xmlns:a16="http://schemas.microsoft.com/office/drawing/2014/main" id="{45641B24-5E3A-4DDD-B99C-C8A2FCE70C62}"/>
              </a:ext>
            </a:extLst>
          </p:cNvPr>
          <p:cNvSpPr>
            <a:spLocks/>
          </p:cNvSpPr>
          <p:nvPr/>
        </p:nvSpPr>
        <p:spPr bwMode="auto">
          <a:xfrm>
            <a:off x="4724400" y="1371600"/>
            <a:ext cx="1219200" cy="546100"/>
          </a:xfrm>
          <a:custGeom>
            <a:avLst/>
            <a:gdLst>
              <a:gd name="T0" fmla="*/ 0 w 768"/>
              <a:gd name="T1" fmla="*/ 8 h 344"/>
              <a:gd name="T2" fmla="*/ 144 w 768"/>
              <a:gd name="T3" fmla="*/ 8 h 344"/>
              <a:gd name="T4" fmla="*/ 336 w 768"/>
              <a:gd name="T5" fmla="*/ 56 h 344"/>
              <a:gd name="T6" fmla="*/ 528 w 768"/>
              <a:gd name="T7" fmla="*/ 152 h 344"/>
              <a:gd name="T8" fmla="*/ 720 w 768"/>
              <a:gd name="T9" fmla="*/ 296 h 344"/>
              <a:gd name="T10" fmla="*/ 768 w 768"/>
              <a:gd name="T11" fmla="*/ 344 h 344"/>
            </a:gdLst>
            <a:ahLst/>
            <a:cxnLst>
              <a:cxn ang="0">
                <a:pos x="T0" y="T1"/>
              </a:cxn>
              <a:cxn ang="0">
                <a:pos x="T2" y="T3"/>
              </a:cxn>
              <a:cxn ang="0">
                <a:pos x="T4" y="T5"/>
              </a:cxn>
              <a:cxn ang="0">
                <a:pos x="T6" y="T7"/>
              </a:cxn>
              <a:cxn ang="0">
                <a:pos x="T8" y="T9"/>
              </a:cxn>
              <a:cxn ang="0">
                <a:pos x="T10" y="T11"/>
              </a:cxn>
            </a:cxnLst>
            <a:rect l="0" t="0" r="r" b="b"/>
            <a:pathLst>
              <a:path w="768" h="344">
                <a:moveTo>
                  <a:pt x="0" y="8"/>
                </a:moveTo>
                <a:cubicBezTo>
                  <a:pt x="44" y="4"/>
                  <a:pt x="88" y="0"/>
                  <a:pt x="144" y="8"/>
                </a:cubicBezTo>
                <a:cubicBezTo>
                  <a:pt x="200" y="16"/>
                  <a:pt x="272" y="32"/>
                  <a:pt x="336" y="56"/>
                </a:cubicBezTo>
                <a:cubicBezTo>
                  <a:pt x="400" y="80"/>
                  <a:pt x="464" y="112"/>
                  <a:pt x="528" y="152"/>
                </a:cubicBezTo>
                <a:cubicBezTo>
                  <a:pt x="592" y="192"/>
                  <a:pt x="680" y="264"/>
                  <a:pt x="720" y="296"/>
                </a:cubicBezTo>
                <a:cubicBezTo>
                  <a:pt x="760" y="328"/>
                  <a:pt x="760" y="328"/>
                  <a:pt x="768" y="344"/>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D3A87649-718C-4768-BB45-4327229C47D2}"/>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12</a:t>
            </a:r>
            <a:r>
              <a:rPr kumimoji="1" lang="zh-CN" altLang="en-US" sz="2800" b="1">
                <a:solidFill>
                  <a:srgbClr val="0000FF"/>
                </a:solidFill>
                <a:latin typeface="楷体_GB2312" panose="02010609030101010101" pitchFamily="49" charset="-122"/>
                <a:ea typeface="楷体_GB2312" panose="02010609030101010101" pitchFamily="49" charset="-122"/>
              </a:rPr>
              <a:t>）第六趟排序之后</a:t>
            </a:r>
          </a:p>
        </p:txBody>
      </p:sp>
      <p:sp>
        <p:nvSpPr>
          <p:cNvPr id="188419" name="Text Box 3">
            <a:extLst>
              <a:ext uri="{FF2B5EF4-FFF2-40B4-BE49-F238E27FC236}">
                <a16:creationId xmlns:a16="http://schemas.microsoft.com/office/drawing/2014/main" id="{DEDBF746-9AAE-4C42-91A4-9DE0BA06B1D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8420" name="Text Box 4">
            <a:extLst>
              <a:ext uri="{FF2B5EF4-FFF2-40B4-BE49-F238E27FC236}">
                <a16:creationId xmlns:a16="http://schemas.microsoft.com/office/drawing/2014/main" id="{E9F8FD2B-9701-4481-99FE-89383BB8D960}"/>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8421" name="Text Box 5">
            <a:extLst>
              <a:ext uri="{FF2B5EF4-FFF2-40B4-BE49-F238E27FC236}">
                <a16:creationId xmlns:a16="http://schemas.microsoft.com/office/drawing/2014/main" id="{5361C2ED-4A52-4459-9F47-A5804DCB4415}"/>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8422" name="Text Box 6">
            <a:extLst>
              <a:ext uri="{FF2B5EF4-FFF2-40B4-BE49-F238E27FC236}">
                <a16:creationId xmlns:a16="http://schemas.microsoft.com/office/drawing/2014/main" id="{3063EE1A-29F3-4B48-B930-B1DE8EAD5162}"/>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8423" name="Text Box 7">
            <a:extLst>
              <a:ext uri="{FF2B5EF4-FFF2-40B4-BE49-F238E27FC236}">
                <a16:creationId xmlns:a16="http://schemas.microsoft.com/office/drawing/2014/main" id="{B2C0B9E9-DC08-4BB2-B262-9FCF157D84E0}"/>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8424" name="Text Box 8">
            <a:extLst>
              <a:ext uri="{FF2B5EF4-FFF2-40B4-BE49-F238E27FC236}">
                <a16:creationId xmlns:a16="http://schemas.microsoft.com/office/drawing/2014/main" id="{20E0BC5E-96F3-4F86-B719-BB940D2357CD}"/>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8425" name="Text Box 9">
            <a:extLst>
              <a:ext uri="{FF2B5EF4-FFF2-40B4-BE49-F238E27FC236}">
                <a16:creationId xmlns:a16="http://schemas.microsoft.com/office/drawing/2014/main" id="{395DB39D-7737-4BCF-88F2-BB16242B2787}"/>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8426" name="Text Box 10">
            <a:extLst>
              <a:ext uri="{FF2B5EF4-FFF2-40B4-BE49-F238E27FC236}">
                <a16:creationId xmlns:a16="http://schemas.microsoft.com/office/drawing/2014/main" id="{A6DF3D94-8205-452B-8548-6F0AB0B39DCA}"/>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8427" name="Line 11">
            <a:extLst>
              <a:ext uri="{FF2B5EF4-FFF2-40B4-BE49-F238E27FC236}">
                <a16:creationId xmlns:a16="http://schemas.microsoft.com/office/drawing/2014/main" id="{2B16AFD9-4523-417F-A151-AC3332CC6EB9}"/>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8" name="Line 12">
            <a:extLst>
              <a:ext uri="{FF2B5EF4-FFF2-40B4-BE49-F238E27FC236}">
                <a16:creationId xmlns:a16="http://schemas.microsoft.com/office/drawing/2014/main" id="{BBB50A78-B360-4172-88F0-4C098692E1A4}"/>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9" name="Line 13">
            <a:extLst>
              <a:ext uri="{FF2B5EF4-FFF2-40B4-BE49-F238E27FC236}">
                <a16:creationId xmlns:a16="http://schemas.microsoft.com/office/drawing/2014/main" id="{C7C54DD7-A045-4643-8757-14A6BF9F9F7B}"/>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a:extLst>
              <a:ext uri="{FF2B5EF4-FFF2-40B4-BE49-F238E27FC236}">
                <a16:creationId xmlns:a16="http://schemas.microsoft.com/office/drawing/2014/main" id="{8B4F4F48-F9CD-40EC-B823-B798D7E7591D}"/>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1" name="Line 15">
            <a:extLst>
              <a:ext uri="{FF2B5EF4-FFF2-40B4-BE49-F238E27FC236}">
                <a16:creationId xmlns:a16="http://schemas.microsoft.com/office/drawing/2014/main" id="{40E09569-FC30-464B-85E0-B4D2C0CC6161}"/>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2" name="Line 16">
            <a:extLst>
              <a:ext uri="{FF2B5EF4-FFF2-40B4-BE49-F238E27FC236}">
                <a16:creationId xmlns:a16="http://schemas.microsoft.com/office/drawing/2014/main" id="{7F7010BB-9D06-4C4A-A587-DEAB3960AF14}"/>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3" name="Line 17">
            <a:extLst>
              <a:ext uri="{FF2B5EF4-FFF2-40B4-BE49-F238E27FC236}">
                <a16:creationId xmlns:a16="http://schemas.microsoft.com/office/drawing/2014/main" id="{EC05F59E-82C0-4F8D-9C5C-BC2924B6F74C}"/>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4" name="Text Box 18">
            <a:extLst>
              <a:ext uri="{FF2B5EF4-FFF2-40B4-BE49-F238E27FC236}">
                <a16:creationId xmlns:a16="http://schemas.microsoft.com/office/drawing/2014/main" id="{A9789D89-6121-4455-9D47-AF8D040480F3}"/>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8435" name="Text Box 19">
            <a:extLst>
              <a:ext uri="{FF2B5EF4-FFF2-40B4-BE49-F238E27FC236}">
                <a16:creationId xmlns:a16="http://schemas.microsoft.com/office/drawing/2014/main" id="{7D918405-1357-46A9-85D2-A3BE4F522131}"/>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8436" name="Text Box 20">
            <a:extLst>
              <a:ext uri="{FF2B5EF4-FFF2-40B4-BE49-F238E27FC236}">
                <a16:creationId xmlns:a16="http://schemas.microsoft.com/office/drawing/2014/main" id="{8118A1DB-D10E-4B1B-8D16-FFA9A6128157}"/>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8437" name="Text Box 21">
            <a:extLst>
              <a:ext uri="{FF2B5EF4-FFF2-40B4-BE49-F238E27FC236}">
                <a16:creationId xmlns:a16="http://schemas.microsoft.com/office/drawing/2014/main" id="{D3905191-BFB4-4F26-A8C1-01B52E914890}"/>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8438" name="Text Box 22">
            <a:extLst>
              <a:ext uri="{FF2B5EF4-FFF2-40B4-BE49-F238E27FC236}">
                <a16:creationId xmlns:a16="http://schemas.microsoft.com/office/drawing/2014/main" id="{1E8AB7CC-6B99-4D96-B373-ECABDF873F0D}"/>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8439" name="Text Box 23">
            <a:extLst>
              <a:ext uri="{FF2B5EF4-FFF2-40B4-BE49-F238E27FC236}">
                <a16:creationId xmlns:a16="http://schemas.microsoft.com/office/drawing/2014/main" id="{85345D09-0FC0-44DB-9141-E82B77342139}"/>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8440" name="Text Box 24">
            <a:extLst>
              <a:ext uri="{FF2B5EF4-FFF2-40B4-BE49-F238E27FC236}">
                <a16:creationId xmlns:a16="http://schemas.microsoft.com/office/drawing/2014/main" id="{B9DD5CE8-9D49-4F77-AB8A-7FE531BD203D}"/>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8441" name="Text Box 25">
            <a:extLst>
              <a:ext uri="{FF2B5EF4-FFF2-40B4-BE49-F238E27FC236}">
                <a16:creationId xmlns:a16="http://schemas.microsoft.com/office/drawing/2014/main" id="{953C7EA6-3A4E-4C7E-8DD2-A8E4F729D2E3}"/>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Text Box 2">
            <a:extLst>
              <a:ext uri="{FF2B5EF4-FFF2-40B4-BE49-F238E27FC236}">
                <a16:creationId xmlns:a16="http://schemas.microsoft.com/office/drawing/2014/main" id="{06073EF1-B069-4C25-BF9A-677D42EF9186}"/>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13</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r[2]</a:t>
            </a:r>
          </a:p>
        </p:txBody>
      </p:sp>
      <p:sp>
        <p:nvSpPr>
          <p:cNvPr id="182275" name="Text Box 3">
            <a:extLst>
              <a:ext uri="{FF2B5EF4-FFF2-40B4-BE49-F238E27FC236}">
                <a16:creationId xmlns:a16="http://schemas.microsoft.com/office/drawing/2014/main" id="{27774734-FC22-4AB8-A75A-D4054019BC3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2276" name="Text Box 4">
            <a:extLst>
              <a:ext uri="{FF2B5EF4-FFF2-40B4-BE49-F238E27FC236}">
                <a16:creationId xmlns:a16="http://schemas.microsoft.com/office/drawing/2014/main" id="{82D378A1-0B9A-4BC5-B2BE-EE969BB3897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2277" name="Text Box 5">
            <a:extLst>
              <a:ext uri="{FF2B5EF4-FFF2-40B4-BE49-F238E27FC236}">
                <a16:creationId xmlns:a16="http://schemas.microsoft.com/office/drawing/2014/main" id="{B17A6B28-FACD-401B-9B51-E212884F59EC}"/>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2278" name="Text Box 6">
            <a:extLst>
              <a:ext uri="{FF2B5EF4-FFF2-40B4-BE49-F238E27FC236}">
                <a16:creationId xmlns:a16="http://schemas.microsoft.com/office/drawing/2014/main" id="{2B3B03EB-DBAC-4DCA-86AF-F936EB729DF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2279" name="Text Box 7">
            <a:extLst>
              <a:ext uri="{FF2B5EF4-FFF2-40B4-BE49-F238E27FC236}">
                <a16:creationId xmlns:a16="http://schemas.microsoft.com/office/drawing/2014/main" id="{BABBC357-66A7-44E9-9956-D3B64D545FCF}"/>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2280" name="Text Box 8">
            <a:extLst>
              <a:ext uri="{FF2B5EF4-FFF2-40B4-BE49-F238E27FC236}">
                <a16:creationId xmlns:a16="http://schemas.microsoft.com/office/drawing/2014/main" id="{101B3B94-3340-4FDC-8C87-7FB16A45BC31}"/>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2281" name="Text Box 9">
            <a:extLst>
              <a:ext uri="{FF2B5EF4-FFF2-40B4-BE49-F238E27FC236}">
                <a16:creationId xmlns:a16="http://schemas.microsoft.com/office/drawing/2014/main" id="{F0127EDC-570F-41FD-A0CB-F3E833EDD9A7}"/>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2282" name="Text Box 10">
            <a:extLst>
              <a:ext uri="{FF2B5EF4-FFF2-40B4-BE49-F238E27FC236}">
                <a16:creationId xmlns:a16="http://schemas.microsoft.com/office/drawing/2014/main" id="{3FEB3E11-2619-46E9-8110-87E303D81299}"/>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2283" name="Line 11">
            <a:extLst>
              <a:ext uri="{FF2B5EF4-FFF2-40B4-BE49-F238E27FC236}">
                <a16:creationId xmlns:a16="http://schemas.microsoft.com/office/drawing/2014/main" id="{B7065930-4137-48E1-9828-BAB43F8D6184}"/>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4" name="Line 12">
            <a:extLst>
              <a:ext uri="{FF2B5EF4-FFF2-40B4-BE49-F238E27FC236}">
                <a16:creationId xmlns:a16="http://schemas.microsoft.com/office/drawing/2014/main" id="{2A53D0E4-398B-4051-B53D-8E74C5C7CF1D}"/>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5" name="Line 13">
            <a:extLst>
              <a:ext uri="{FF2B5EF4-FFF2-40B4-BE49-F238E27FC236}">
                <a16:creationId xmlns:a16="http://schemas.microsoft.com/office/drawing/2014/main" id="{A6161DF1-CA6C-41E7-A1F9-82445D15423B}"/>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6" name="Line 14">
            <a:extLst>
              <a:ext uri="{FF2B5EF4-FFF2-40B4-BE49-F238E27FC236}">
                <a16:creationId xmlns:a16="http://schemas.microsoft.com/office/drawing/2014/main" id="{1D9E5869-02DC-4E6A-B65F-593062250FBF}"/>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7" name="Line 15">
            <a:extLst>
              <a:ext uri="{FF2B5EF4-FFF2-40B4-BE49-F238E27FC236}">
                <a16:creationId xmlns:a16="http://schemas.microsoft.com/office/drawing/2014/main" id="{14A599FD-6C0D-44D1-A8D6-3991DC0047B5}"/>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8" name="Line 16">
            <a:extLst>
              <a:ext uri="{FF2B5EF4-FFF2-40B4-BE49-F238E27FC236}">
                <a16:creationId xmlns:a16="http://schemas.microsoft.com/office/drawing/2014/main" id="{F26BD5DC-7BC2-4F56-B5A7-3F41EC50F055}"/>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9" name="Line 17">
            <a:extLst>
              <a:ext uri="{FF2B5EF4-FFF2-40B4-BE49-F238E27FC236}">
                <a16:creationId xmlns:a16="http://schemas.microsoft.com/office/drawing/2014/main" id="{82F89B27-BDCF-4EC4-BE1A-536D1BB679F5}"/>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0" name="Text Box 18">
            <a:extLst>
              <a:ext uri="{FF2B5EF4-FFF2-40B4-BE49-F238E27FC236}">
                <a16:creationId xmlns:a16="http://schemas.microsoft.com/office/drawing/2014/main" id="{C938C749-EFB4-47F4-9EAA-236E22ACBC30}"/>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2291" name="Text Box 19">
            <a:extLst>
              <a:ext uri="{FF2B5EF4-FFF2-40B4-BE49-F238E27FC236}">
                <a16:creationId xmlns:a16="http://schemas.microsoft.com/office/drawing/2014/main" id="{6960B06E-1235-4B52-A419-37053A961A8E}"/>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2292" name="Text Box 20">
            <a:extLst>
              <a:ext uri="{FF2B5EF4-FFF2-40B4-BE49-F238E27FC236}">
                <a16:creationId xmlns:a16="http://schemas.microsoft.com/office/drawing/2014/main" id="{6DFE669B-0BAD-4078-9BDE-C8B42780A078}"/>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2293" name="Text Box 21">
            <a:extLst>
              <a:ext uri="{FF2B5EF4-FFF2-40B4-BE49-F238E27FC236}">
                <a16:creationId xmlns:a16="http://schemas.microsoft.com/office/drawing/2014/main" id="{8CEC2886-EE89-4688-9C95-6107C2B843FF}"/>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2294" name="Text Box 22">
            <a:extLst>
              <a:ext uri="{FF2B5EF4-FFF2-40B4-BE49-F238E27FC236}">
                <a16:creationId xmlns:a16="http://schemas.microsoft.com/office/drawing/2014/main" id="{889F946D-F093-4C86-99BA-A4583C829B0C}"/>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2295" name="Text Box 23">
            <a:extLst>
              <a:ext uri="{FF2B5EF4-FFF2-40B4-BE49-F238E27FC236}">
                <a16:creationId xmlns:a16="http://schemas.microsoft.com/office/drawing/2014/main" id="{76DDD674-538E-436D-9A5D-A073C8EF267A}"/>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2296" name="Text Box 24">
            <a:extLst>
              <a:ext uri="{FF2B5EF4-FFF2-40B4-BE49-F238E27FC236}">
                <a16:creationId xmlns:a16="http://schemas.microsoft.com/office/drawing/2014/main" id="{27BB9410-25CA-468A-8544-4C519BAF1067}"/>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2297" name="Text Box 25">
            <a:extLst>
              <a:ext uri="{FF2B5EF4-FFF2-40B4-BE49-F238E27FC236}">
                <a16:creationId xmlns:a16="http://schemas.microsoft.com/office/drawing/2014/main" id="{A8D3E37E-8EB1-4609-98AA-F9A8488D3398}"/>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2299" name="Freeform 27">
            <a:extLst>
              <a:ext uri="{FF2B5EF4-FFF2-40B4-BE49-F238E27FC236}">
                <a16:creationId xmlns:a16="http://schemas.microsoft.com/office/drawing/2014/main" id="{F567B765-B610-494B-AC11-CA6AF9669005}"/>
              </a:ext>
            </a:extLst>
          </p:cNvPr>
          <p:cNvSpPr>
            <a:spLocks/>
          </p:cNvSpPr>
          <p:nvPr/>
        </p:nvSpPr>
        <p:spPr bwMode="auto">
          <a:xfrm>
            <a:off x="3048000" y="1358900"/>
            <a:ext cx="1066800" cy="469900"/>
          </a:xfrm>
          <a:custGeom>
            <a:avLst/>
            <a:gdLst>
              <a:gd name="T0" fmla="*/ 0 w 672"/>
              <a:gd name="T1" fmla="*/ 296 h 296"/>
              <a:gd name="T2" fmla="*/ 96 w 672"/>
              <a:gd name="T3" fmla="*/ 152 h 296"/>
              <a:gd name="T4" fmla="*/ 240 w 672"/>
              <a:gd name="T5" fmla="*/ 56 h 296"/>
              <a:gd name="T6" fmla="*/ 432 w 672"/>
              <a:gd name="T7" fmla="*/ 8 h 296"/>
              <a:gd name="T8" fmla="*/ 672 w 672"/>
              <a:gd name="T9" fmla="*/ 8 h 296"/>
            </a:gdLst>
            <a:ahLst/>
            <a:cxnLst>
              <a:cxn ang="0">
                <a:pos x="T0" y="T1"/>
              </a:cxn>
              <a:cxn ang="0">
                <a:pos x="T2" y="T3"/>
              </a:cxn>
              <a:cxn ang="0">
                <a:pos x="T4" y="T5"/>
              </a:cxn>
              <a:cxn ang="0">
                <a:pos x="T6" y="T7"/>
              </a:cxn>
              <a:cxn ang="0">
                <a:pos x="T8" y="T9"/>
              </a:cxn>
            </a:cxnLst>
            <a:rect l="0" t="0" r="r" b="b"/>
            <a:pathLst>
              <a:path w="672" h="296">
                <a:moveTo>
                  <a:pt x="0" y="296"/>
                </a:moveTo>
                <a:cubicBezTo>
                  <a:pt x="28" y="244"/>
                  <a:pt x="56" y="192"/>
                  <a:pt x="96" y="152"/>
                </a:cubicBezTo>
                <a:cubicBezTo>
                  <a:pt x="136" y="112"/>
                  <a:pt x="184" y="80"/>
                  <a:pt x="240" y="56"/>
                </a:cubicBezTo>
                <a:cubicBezTo>
                  <a:pt x="296" y="32"/>
                  <a:pt x="360" y="16"/>
                  <a:pt x="432" y="8"/>
                </a:cubicBezTo>
                <a:cubicBezTo>
                  <a:pt x="504" y="0"/>
                  <a:pt x="588" y="4"/>
                  <a:pt x="672"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065C8258-D1C1-494E-B30A-1E1AB1044CE9}"/>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14</a:t>
            </a:r>
            <a:r>
              <a:rPr kumimoji="1" lang="zh-CN" altLang="en-US" sz="2800" b="1">
                <a:solidFill>
                  <a:srgbClr val="0000FF"/>
                </a:solidFill>
                <a:latin typeface="楷体_GB2312" panose="02010609030101010101" pitchFamily="49" charset="-122"/>
                <a:ea typeface="楷体_GB2312" panose="02010609030101010101" pitchFamily="49" charset="-122"/>
              </a:rPr>
              <a:t>）第七趟排序之后</a:t>
            </a:r>
          </a:p>
        </p:txBody>
      </p:sp>
      <p:sp>
        <p:nvSpPr>
          <p:cNvPr id="185362" name="Text Box 18">
            <a:extLst>
              <a:ext uri="{FF2B5EF4-FFF2-40B4-BE49-F238E27FC236}">
                <a16:creationId xmlns:a16="http://schemas.microsoft.com/office/drawing/2014/main" id="{12C03F1B-698F-4438-80E0-8EE6CB4AEAA0}"/>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5363" name="Text Box 19">
            <a:extLst>
              <a:ext uri="{FF2B5EF4-FFF2-40B4-BE49-F238E27FC236}">
                <a16:creationId xmlns:a16="http://schemas.microsoft.com/office/drawing/2014/main" id="{E929A0CB-5A12-4E6E-AEB0-3CBADF020D1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5364" name="Text Box 20">
            <a:extLst>
              <a:ext uri="{FF2B5EF4-FFF2-40B4-BE49-F238E27FC236}">
                <a16:creationId xmlns:a16="http://schemas.microsoft.com/office/drawing/2014/main" id="{A1898FF3-EDC1-4EA4-9991-A5DFCA89BC0E}"/>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5365" name="Text Box 21">
            <a:extLst>
              <a:ext uri="{FF2B5EF4-FFF2-40B4-BE49-F238E27FC236}">
                <a16:creationId xmlns:a16="http://schemas.microsoft.com/office/drawing/2014/main" id="{7E34E208-FF2A-41F4-B888-C527F946B0A9}"/>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5366" name="Text Box 22">
            <a:extLst>
              <a:ext uri="{FF2B5EF4-FFF2-40B4-BE49-F238E27FC236}">
                <a16:creationId xmlns:a16="http://schemas.microsoft.com/office/drawing/2014/main" id="{12A34F28-1DF4-4B17-9533-79F121112F08}"/>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5367" name="Text Box 23">
            <a:extLst>
              <a:ext uri="{FF2B5EF4-FFF2-40B4-BE49-F238E27FC236}">
                <a16:creationId xmlns:a16="http://schemas.microsoft.com/office/drawing/2014/main" id="{7E62A07E-E773-4C4D-9CD8-AB9BD6D91089}"/>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5368" name="Text Box 24">
            <a:extLst>
              <a:ext uri="{FF2B5EF4-FFF2-40B4-BE49-F238E27FC236}">
                <a16:creationId xmlns:a16="http://schemas.microsoft.com/office/drawing/2014/main" id="{60A77FE6-447E-4A6C-B941-072B7F3130F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5369" name="Text Box 25">
            <a:extLst>
              <a:ext uri="{FF2B5EF4-FFF2-40B4-BE49-F238E27FC236}">
                <a16:creationId xmlns:a16="http://schemas.microsoft.com/office/drawing/2014/main" id="{048EF2BB-4BB6-40E3-AA63-379E4E1F3136}"/>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5370" name="Line 26">
            <a:extLst>
              <a:ext uri="{FF2B5EF4-FFF2-40B4-BE49-F238E27FC236}">
                <a16:creationId xmlns:a16="http://schemas.microsoft.com/office/drawing/2014/main" id="{6F057E65-26EB-4234-837C-8B66BBAEA2E0}"/>
              </a:ext>
            </a:extLst>
          </p:cNvPr>
          <p:cNvSpPr>
            <a:spLocks noChangeShapeType="1"/>
          </p:cNvSpPr>
          <p:nvPr/>
        </p:nvSpPr>
        <p:spPr bwMode="auto">
          <a:xfrm flipH="1">
            <a:off x="32004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1" name="Line 27">
            <a:extLst>
              <a:ext uri="{FF2B5EF4-FFF2-40B4-BE49-F238E27FC236}">
                <a16:creationId xmlns:a16="http://schemas.microsoft.com/office/drawing/2014/main" id="{D27AC954-F7D1-4574-936D-2E4857BBEC33}"/>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2" name="Line 28">
            <a:extLst>
              <a:ext uri="{FF2B5EF4-FFF2-40B4-BE49-F238E27FC236}">
                <a16:creationId xmlns:a16="http://schemas.microsoft.com/office/drawing/2014/main" id="{E15D13BD-A169-40BB-90A0-0C6CB7D6DA50}"/>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3" name="Line 29">
            <a:extLst>
              <a:ext uri="{FF2B5EF4-FFF2-40B4-BE49-F238E27FC236}">
                <a16:creationId xmlns:a16="http://schemas.microsoft.com/office/drawing/2014/main" id="{E5B98233-F340-40A9-9D86-660CC9A88443}"/>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4" name="Line 30">
            <a:extLst>
              <a:ext uri="{FF2B5EF4-FFF2-40B4-BE49-F238E27FC236}">
                <a16:creationId xmlns:a16="http://schemas.microsoft.com/office/drawing/2014/main" id="{41C79148-5388-4AE1-A021-0587A890DC79}"/>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5" name="Line 31">
            <a:extLst>
              <a:ext uri="{FF2B5EF4-FFF2-40B4-BE49-F238E27FC236}">
                <a16:creationId xmlns:a16="http://schemas.microsoft.com/office/drawing/2014/main" id="{C6E04BA7-870F-4FDF-AC54-5948D6A794D9}"/>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6" name="Line 32">
            <a:extLst>
              <a:ext uri="{FF2B5EF4-FFF2-40B4-BE49-F238E27FC236}">
                <a16:creationId xmlns:a16="http://schemas.microsoft.com/office/drawing/2014/main" id="{45628A39-ABC5-4572-87C7-CAF71F17F9C3}"/>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8" name="Text Box 34">
            <a:extLst>
              <a:ext uri="{FF2B5EF4-FFF2-40B4-BE49-F238E27FC236}">
                <a16:creationId xmlns:a16="http://schemas.microsoft.com/office/drawing/2014/main" id="{40BE2424-3387-4909-8F3A-8CB46AD0D21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5379" name="Text Box 35">
            <a:extLst>
              <a:ext uri="{FF2B5EF4-FFF2-40B4-BE49-F238E27FC236}">
                <a16:creationId xmlns:a16="http://schemas.microsoft.com/office/drawing/2014/main" id="{BB755D3B-BD63-4F28-9F3D-E38A6EF66B2A}"/>
              </a:ext>
            </a:extLst>
          </p:cNvPr>
          <p:cNvSpPr txBox="1">
            <a:spLocks noChangeArrowheads="1"/>
          </p:cNvSpPr>
          <p:nvPr/>
        </p:nvSpPr>
        <p:spPr bwMode="auto">
          <a:xfrm>
            <a:off x="198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5380" name="Text Box 36">
            <a:extLst>
              <a:ext uri="{FF2B5EF4-FFF2-40B4-BE49-F238E27FC236}">
                <a16:creationId xmlns:a16="http://schemas.microsoft.com/office/drawing/2014/main" id="{0B01CE59-E706-465D-8E66-29EED0B29E43}"/>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5381" name="Text Box 37">
            <a:extLst>
              <a:ext uri="{FF2B5EF4-FFF2-40B4-BE49-F238E27FC236}">
                <a16:creationId xmlns:a16="http://schemas.microsoft.com/office/drawing/2014/main" id="{03D05E21-D11D-4065-9855-124E40A0B6E2}"/>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5382" name="Text Box 38">
            <a:extLst>
              <a:ext uri="{FF2B5EF4-FFF2-40B4-BE49-F238E27FC236}">
                <a16:creationId xmlns:a16="http://schemas.microsoft.com/office/drawing/2014/main" id="{EEF716C3-E027-47D8-9B8C-30D2D896EE94}"/>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5383" name="Text Box 39">
            <a:extLst>
              <a:ext uri="{FF2B5EF4-FFF2-40B4-BE49-F238E27FC236}">
                <a16:creationId xmlns:a16="http://schemas.microsoft.com/office/drawing/2014/main" id="{EFC40703-FFE5-4CB0-B68E-23A0BCE29478}"/>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5384" name="Text Box 40">
            <a:extLst>
              <a:ext uri="{FF2B5EF4-FFF2-40B4-BE49-F238E27FC236}">
                <a16:creationId xmlns:a16="http://schemas.microsoft.com/office/drawing/2014/main" id="{B9B8F89C-A532-4614-AF19-856AC130AD86}"/>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5385" name="Text Box 41">
            <a:extLst>
              <a:ext uri="{FF2B5EF4-FFF2-40B4-BE49-F238E27FC236}">
                <a16:creationId xmlns:a16="http://schemas.microsoft.com/office/drawing/2014/main" id="{272CDB12-F902-465C-B64D-CA08B1E047A0}"/>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38CF475-74D2-4488-BCFB-1C296808AF95}"/>
              </a:ext>
            </a:extLst>
          </p:cNvPr>
          <p:cNvSpPr>
            <a:spLocks noGrp="1"/>
          </p:cNvSpPr>
          <p:nvPr>
            <p:ph type="sldNum" sz="quarter" idx="12"/>
          </p:nvPr>
        </p:nvSpPr>
        <p:spPr/>
        <p:txBody>
          <a:bodyPr/>
          <a:lstStyle/>
          <a:p>
            <a:fld id="{D64F97AD-42B1-4D8A-A7CD-444747A82C5D}" type="slidenum">
              <a:rPr lang="en-US" altLang="zh-CN"/>
              <a:pPr/>
              <a:t>69</a:t>
            </a:fld>
            <a:endParaRPr lang="en-US" altLang="zh-CN"/>
          </a:p>
        </p:txBody>
      </p:sp>
      <p:sp>
        <p:nvSpPr>
          <p:cNvPr id="266242" name="Rectangle 2">
            <a:extLst>
              <a:ext uri="{FF2B5EF4-FFF2-40B4-BE49-F238E27FC236}">
                <a16:creationId xmlns:a16="http://schemas.microsoft.com/office/drawing/2014/main" id="{F70C69A2-3EC5-4667-9493-8AD27826A5FB}"/>
              </a:ext>
            </a:extLst>
          </p:cNvPr>
          <p:cNvSpPr>
            <a:spLocks noGrp="1" noChangeArrowheads="1"/>
          </p:cNvSpPr>
          <p:nvPr>
            <p:ph type="title"/>
          </p:nvPr>
        </p:nvSpPr>
        <p:spPr/>
        <p:txBody>
          <a:bodyPr/>
          <a:lstStyle/>
          <a:p>
            <a:r>
              <a:rPr lang="zh-CN" altLang="en-US" b="1">
                <a:solidFill>
                  <a:srgbClr val="FF3300"/>
                </a:solidFill>
              </a:rPr>
              <a:t>完整的堆排序算法</a:t>
            </a:r>
            <a:r>
              <a:rPr lang="zh-CN" altLang="en-US"/>
              <a:t> </a:t>
            </a:r>
          </a:p>
        </p:txBody>
      </p:sp>
      <p:sp>
        <p:nvSpPr>
          <p:cNvPr id="266243" name="Rectangle 3">
            <a:extLst>
              <a:ext uri="{FF2B5EF4-FFF2-40B4-BE49-F238E27FC236}">
                <a16:creationId xmlns:a16="http://schemas.microsoft.com/office/drawing/2014/main" id="{9A8A2EF9-0EC1-4838-B517-5A212B2284F4}"/>
              </a:ext>
            </a:extLst>
          </p:cNvPr>
          <p:cNvSpPr>
            <a:spLocks noGrp="1" noChangeArrowheads="1"/>
          </p:cNvSpPr>
          <p:nvPr>
            <p:ph type="body" idx="1"/>
          </p:nvPr>
        </p:nvSpPr>
        <p:spPr>
          <a:xfrm>
            <a:off x="539750" y="2017713"/>
            <a:ext cx="8415338" cy="4114800"/>
          </a:xfrm>
        </p:spPr>
        <p:txBody>
          <a:bodyPr/>
          <a:lstStyle/>
          <a:p>
            <a:pPr>
              <a:lnSpc>
                <a:spcPct val="80000"/>
              </a:lnSpc>
            </a:pPr>
            <a:r>
              <a:rPr kumimoji="1" lang="en-US" altLang="zh-CN" sz="2400" b="1"/>
              <a:t>void  HeapSort(Record r[ ], int n)</a:t>
            </a:r>
          </a:p>
          <a:p>
            <a:pPr>
              <a:lnSpc>
                <a:spcPct val="80000"/>
              </a:lnSpc>
            </a:pPr>
            <a:r>
              <a:rPr kumimoji="1" lang="en-US" altLang="zh-CN" sz="2400" b="1"/>
              <a:t>{</a:t>
            </a:r>
          </a:p>
          <a:p>
            <a:pPr>
              <a:lnSpc>
                <a:spcPct val="80000"/>
              </a:lnSpc>
            </a:pPr>
            <a:r>
              <a:rPr kumimoji="1" lang="en-US" altLang="zh-CN" sz="2400" b="1"/>
              <a:t>    for ( i= n/2; i &gt;=1; i - -) </a:t>
            </a:r>
          </a:p>
          <a:p>
            <a:pPr>
              <a:lnSpc>
                <a:spcPct val="80000"/>
              </a:lnSpc>
            </a:pPr>
            <a:r>
              <a:rPr kumimoji="1" lang="en-US" altLang="zh-CN" sz="2400" b="1"/>
              <a:t>            Sift(r, i, n);</a:t>
            </a:r>
          </a:p>
          <a:p>
            <a:pPr>
              <a:lnSpc>
                <a:spcPct val="80000"/>
              </a:lnSpc>
            </a:pPr>
            <a:r>
              <a:rPr kumimoji="1" lang="en-US" altLang="zh-CN" sz="2400" b="1"/>
              <a:t> //</a:t>
            </a:r>
            <a:r>
              <a:rPr kumimoji="1" lang="zh-CN" altLang="en-US" sz="2400" b="1"/>
              <a:t>初始建堆，从最后一个非终端结点至根结点进行筛选</a:t>
            </a:r>
          </a:p>
          <a:p>
            <a:pPr>
              <a:lnSpc>
                <a:spcPct val="80000"/>
              </a:lnSpc>
            </a:pPr>
            <a:r>
              <a:rPr kumimoji="1" lang="zh-CN" altLang="en-US" sz="2400" b="1"/>
              <a:t>     </a:t>
            </a:r>
            <a:r>
              <a:rPr kumimoji="1" lang="en-US" altLang="zh-CN" sz="2400" b="1"/>
              <a:t>for (i=1; i&lt;n ; i++) </a:t>
            </a:r>
          </a:p>
          <a:p>
            <a:pPr>
              <a:lnSpc>
                <a:spcPct val="80000"/>
              </a:lnSpc>
            </a:pPr>
            <a:r>
              <a:rPr kumimoji="1" lang="en-US" altLang="zh-CN" sz="2400" b="1"/>
              <a:t> //</a:t>
            </a:r>
            <a:r>
              <a:rPr kumimoji="1" lang="zh-CN" altLang="en-US" sz="2400" b="1"/>
              <a:t>重复执行移走堆顶及重建堆的操作</a:t>
            </a:r>
          </a:p>
          <a:p>
            <a:pPr>
              <a:lnSpc>
                <a:spcPct val="80000"/>
              </a:lnSpc>
            </a:pPr>
            <a:r>
              <a:rPr kumimoji="1" lang="zh-CN" altLang="en-US" sz="2400" b="1"/>
              <a:t>    </a:t>
            </a:r>
            <a:r>
              <a:rPr kumimoji="1" lang="en-US" altLang="zh-CN" sz="2400" b="1"/>
              <a:t>{</a:t>
            </a:r>
          </a:p>
          <a:p>
            <a:pPr>
              <a:lnSpc>
                <a:spcPct val="80000"/>
              </a:lnSpc>
            </a:pPr>
            <a:r>
              <a:rPr kumimoji="1" lang="en-US" altLang="zh-CN" sz="2400" b="1"/>
              <a:t>       r[1]←→r[n-i+1];</a:t>
            </a:r>
          </a:p>
          <a:p>
            <a:pPr>
              <a:lnSpc>
                <a:spcPct val="80000"/>
              </a:lnSpc>
            </a:pPr>
            <a:r>
              <a:rPr kumimoji="1" lang="en-US" altLang="zh-CN" sz="2400" b="1"/>
              <a:t>       Sift(r, 1, n</a:t>
            </a:r>
            <a:r>
              <a:rPr kumimoji="1" lang="en-US" altLang="zh-CN" sz="2400" b="1">
                <a:sym typeface="Symbol" panose="05050102010706020507" pitchFamily="18" charset="2"/>
              </a:rPr>
              <a:t></a:t>
            </a:r>
            <a:r>
              <a:rPr kumimoji="1" lang="en-US" altLang="zh-CN" sz="2400" b="1"/>
              <a:t>i);</a:t>
            </a:r>
          </a:p>
          <a:p>
            <a:pPr>
              <a:lnSpc>
                <a:spcPct val="80000"/>
              </a:lnSpc>
            </a:pPr>
            <a:r>
              <a:rPr kumimoji="1" lang="en-US" altLang="zh-CN" sz="2400" b="1"/>
              <a:t>   }</a:t>
            </a:r>
          </a:p>
          <a:p>
            <a:pPr>
              <a:lnSpc>
                <a:spcPct val="80000"/>
              </a:lnSpc>
            </a:pPr>
            <a:r>
              <a:rPr kumimoji="1" lang="en-US" altLang="zh-CN" sz="2400" b="1"/>
              <a:t>}</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7D0F9CC-BD0C-4B43-8159-96192ADAA7E2}"/>
              </a:ext>
            </a:extLst>
          </p:cNvPr>
          <p:cNvSpPr>
            <a:spLocks noGrp="1"/>
          </p:cNvSpPr>
          <p:nvPr>
            <p:ph type="sldNum" sz="quarter" idx="12"/>
          </p:nvPr>
        </p:nvSpPr>
        <p:spPr/>
        <p:txBody>
          <a:bodyPr/>
          <a:lstStyle/>
          <a:p>
            <a:fld id="{F076E63A-5A28-430D-BB38-8206DD2DA923}" type="slidenum">
              <a:rPr lang="en-US" altLang="zh-CN"/>
              <a:pPr/>
              <a:t>7</a:t>
            </a:fld>
            <a:endParaRPr lang="en-US" altLang="zh-CN"/>
          </a:p>
        </p:txBody>
      </p:sp>
      <p:sp>
        <p:nvSpPr>
          <p:cNvPr id="208898" name="Text Box 2">
            <a:extLst>
              <a:ext uri="{FF2B5EF4-FFF2-40B4-BE49-F238E27FC236}">
                <a16:creationId xmlns:a16="http://schemas.microsoft.com/office/drawing/2014/main" id="{D071FBF8-C92E-4CCC-A945-79712135CCAF}"/>
              </a:ext>
            </a:extLst>
          </p:cNvPr>
          <p:cNvSpPr txBox="1">
            <a:spLocks noChangeArrowheads="1"/>
          </p:cNvSpPr>
          <p:nvPr/>
        </p:nvSpPr>
        <p:spPr bwMode="auto">
          <a:xfrm>
            <a:off x="827088" y="2060575"/>
            <a:ext cx="73914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75000"/>
              </a:lnSpc>
              <a:spcBef>
                <a:spcPct val="50000"/>
              </a:spcBef>
            </a:pPr>
            <a:r>
              <a:rPr kumimoji="1" lang="en-US" altLang="zh-CN" sz="3200" b="1">
                <a:latin typeface="" pitchFamily="18" charset="0"/>
              </a:rPr>
              <a:t>void  BubbleSort (Record r[ ], int n)</a:t>
            </a:r>
          </a:p>
          <a:p>
            <a:r>
              <a:rPr kumimoji="1" lang="en-US" altLang="zh-CN" sz="3200" b="1">
                <a:latin typeface="" pitchFamily="18" charset="0"/>
              </a:rPr>
              <a:t>{ </a:t>
            </a:r>
          </a:p>
          <a:p>
            <a:r>
              <a:rPr kumimoji="1" lang="en-US" altLang="zh-CN" sz="3200" b="1">
                <a:latin typeface="" pitchFamily="18" charset="0"/>
              </a:rPr>
              <a:t>	  for (i=1;i&lt;n;i++)</a:t>
            </a:r>
          </a:p>
          <a:p>
            <a:r>
              <a:rPr kumimoji="1" lang="en-US" altLang="zh-CN" sz="3200" b="1">
                <a:latin typeface="" pitchFamily="18" charset="0"/>
              </a:rPr>
              <a:t>	    for (j=0;j&lt;n-i;j++)</a:t>
            </a:r>
          </a:p>
          <a:p>
            <a:r>
              <a:rPr kumimoji="1" lang="en-US" altLang="zh-CN" sz="3200" b="1">
                <a:latin typeface="" pitchFamily="18" charset="0"/>
              </a:rPr>
              <a:t>	  if (r[j].key&gt;r[j+1].key) </a:t>
            </a:r>
          </a:p>
          <a:p>
            <a:r>
              <a:rPr kumimoji="1" lang="en-US" altLang="zh-CN" sz="3200" b="1">
                <a:latin typeface="" pitchFamily="18" charset="0"/>
              </a:rPr>
              <a:t>	  {   temp=r[j];</a:t>
            </a:r>
          </a:p>
          <a:p>
            <a:r>
              <a:rPr kumimoji="1" lang="en-US" altLang="zh-CN" sz="3200" b="1">
                <a:latin typeface="" pitchFamily="18" charset="0"/>
              </a:rPr>
              <a:t>              r[j]=r[j+1];</a:t>
            </a:r>
          </a:p>
          <a:p>
            <a:r>
              <a:rPr kumimoji="1" lang="en-US" altLang="zh-CN" sz="3200" b="1">
                <a:latin typeface="" pitchFamily="18" charset="0"/>
              </a:rPr>
              <a:t>              r[j+1]=temp;     }</a:t>
            </a:r>
          </a:p>
          <a:p>
            <a:r>
              <a:rPr kumimoji="1" lang="en-US" altLang="zh-CN" sz="3200" b="1">
                <a:latin typeface="" pitchFamily="18" charset="0"/>
              </a:rPr>
              <a:t>}</a:t>
            </a:r>
          </a:p>
        </p:txBody>
      </p:sp>
      <p:sp>
        <p:nvSpPr>
          <p:cNvPr id="208899" name="Rectangle 3">
            <a:extLst>
              <a:ext uri="{FF2B5EF4-FFF2-40B4-BE49-F238E27FC236}">
                <a16:creationId xmlns:a16="http://schemas.microsoft.com/office/drawing/2014/main" id="{16809590-5EF0-4C41-BAC9-9CB001480910}"/>
              </a:ext>
            </a:extLst>
          </p:cNvPr>
          <p:cNvSpPr>
            <a:spLocks noChangeArrowheads="1"/>
          </p:cNvSpPr>
          <p:nvPr/>
        </p:nvSpPr>
        <p:spPr bwMode="auto">
          <a:xfrm>
            <a:off x="1403350" y="923925"/>
            <a:ext cx="5040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FF3300"/>
                </a:solidFill>
              </a:rPr>
              <a:t>基本冒泡排序算法描述</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35D50BD-04AF-4D58-BE57-D0B7D6B9E2C5}"/>
              </a:ext>
            </a:extLst>
          </p:cNvPr>
          <p:cNvSpPr>
            <a:spLocks noGrp="1"/>
          </p:cNvSpPr>
          <p:nvPr>
            <p:ph type="sldNum" sz="quarter" idx="12"/>
          </p:nvPr>
        </p:nvSpPr>
        <p:spPr/>
        <p:txBody>
          <a:bodyPr/>
          <a:lstStyle/>
          <a:p>
            <a:fld id="{A08C9CFB-3E13-40A5-875D-5DE62DDA3C0B}" type="slidenum">
              <a:rPr lang="en-US" altLang="zh-CN"/>
              <a:pPr/>
              <a:t>70</a:t>
            </a:fld>
            <a:endParaRPr lang="en-US" altLang="zh-CN"/>
          </a:p>
        </p:txBody>
      </p:sp>
      <p:sp>
        <p:nvSpPr>
          <p:cNvPr id="267266" name="Rectangle 2">
            <a:extLst>
              <a:ext uri="{FF2B5EF4-FFF2-40B4-BE49-F238E27FC236}">
                <a16:creationId xmlns:a16="http://schemas.microsoft.com/office/drawing/2014/main" id="{9C31035F-C26A-4B03-9238-6EB8F8F76B16}"/>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堆排序的性能</a:t>
            </a:r>
          </a:p>
        </p:txBody>
      </p:sp>
      <p:sp>
        <p:nvSpPr>
          <p:cNvPr id="267267" name="Rectangle 3">
            <a:extLst>
              <a:ext uri="{FF2B5EF4-FFF2-40B4-BE49-F238E27FC236}">
                <a16:creationId xmlns:a16="http://schemas.microsoft.com/office/drawing/2014/main" id="{D0638E02-30EB-49C7-84C2-145DE5AC4561}"/>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时间复杂性为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O(n log</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 </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空间复杂性为 </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O(1)</a:t>
            </a:r>
          </a:p>
          <a:p>
            <a:pPr>
              <a:spcBef>
                <a:spcPct val="0"/>
              </a:spcBef>
              <a:buFont typeface="Wingdings" panose="05000000000000000000" pitchFamily="2" charset="2"/>
              <a:buNone/>
            </a:pPr>
            <a:endPar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不稳定</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9E3C73D-F841-492D-9458-E94944CFE146}"/>
              </a:ext>
            </a:extLst>
          </p:cNvPr>
          <p:cNvSpPr>
            <a:spLocks noGrp="1"/>
          </p:cNvSpPr>
          <p:nvPr>
            <p:ph type="sldNum" sz="quarter" idx="12"/>
          </p:nvPr>
        </p:nvSpPr>
        <p:spPr/>
        <p:txBody>
          <a:bodyPr/>
          <a:lstStyle/>
          <a:p>
            <a:fld id="{6057C8F2-1D9C-4ABA-8C3F-FD05186E7EAF}" type="slidenum">
              <a:rPr lang="en-US" altLang="zh-CN"/>
              <a:pPr/>
              <a:t>71</a:t>
            </a:fld>
            <a:endParaRPr lang="en-US" altLang="zh-CN"/>
          </a:p>
        </p:txBody>
      </p:sp>
      <p:sp>
        <p:nvSpPr>
          <p:cNvPr id="268290" name="Rectangle 2">
            <a:extLst>
              <a:ext uri="{FF2B5EF4-FFF2-40B4-BE49-F238E27FC236}">
                <a16:creationId xmlns:a16="http://schemas.microsoft.com/office/drawing/2014/main" id="{56B3B67F-4FCE-4215-8156-DCF33CC95647}"/>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10.8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归并排序</a:t>
            </a:r>
          </a:p>
        </p:txBody>
      </p:sp>
      <p:sp>
        <p:nvSpPr>
          <p:cNvPr id="268291" name="Rectangle 3">
            <a:extLst>
              <a:ext uri="{FF2B5EF4-FFF2-40B4-BE49-F238E27FC236}">
                <a16:creationId xmlns:a16="http://schemas.microsoft.com/office/drawing/2014/main" id="{DB15D377-8EC6-4E99-B737-6BFB398931E7}"/>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基本思想：通过对两个有序数据序列的归并来实现排序。</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所谓</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归并</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是指将若干个已排好序的部分合并成一个有序的部分。</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归并分类：</a:t>
            </a:r>
          </a:p>
          <a:p>
            <a:pPr>
              <a:spcBef>
                <a:spcPct val="0"/>
              </a:spcBef>
              <a:buClr>
                <a:srgbClr val="FF3300"/>
              </a:buClr>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二路归并、三路归并、多路归并</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归并排序的实现有两种方法：</a:t>
            </a:r>
          </a:p>
          <a:p>
            <a:pPr>
              <a:spcBef>
                <a:spcPct val="0"/>
              </a:spcBef>
              <a:buClr>
                <a:srgbClr val="FF3300"/>
              </a:buClr>
              <a:buFont typeface="Wingdings" panose="05000000000000000000" pitchFamily="2" charset="2"/>
              <a:buNone/>
            </a:pPr>
            <a:r>
              <a:rPr lang="zh-CN" altLang="en-US" b="1">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非递归方法和递归方法。</a:t>
            </a:r>
          </a:p>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65F819-9C0F-47BD-94F5-1C1E783C6E1F}"/>
              </a:ext>
            </a:extLst>
          </p:cNvPr>
          <p:cNvSpPr>
            <a:spLocks noGrp="1"/>
          </p:cNvSpPr>
          <p:nvPr>
            <p:ph type="sldNum" sz="quarter" idx="12"/>
          </p:nvPr>
        </p:nvSpPr>
        <p:spPr/>
        <p:txBody>
          <a:bodyPr/>
          <a:lstStyle/>
          <a:p>
            <a:fld id="{FC81C900-BD9C-4BA2-B463-3BF96EFA8C81}" type="slidenum">
              <a:rPr lang="en-US" altLang="zh-CN"/>
              <a:pPr/>
              <a:t>72</a:t>
            </a:fld>
            <a:endParaRPr lang="en-US" altLang="zh-CN"/>
          </a:p>
        </p:txBody>
      </p:sp>
      <p:sp>
        <p:nvSpPr>
          <p:cNvPr id="269314" name="Rectangle 2">
            <a:extLst>
              <a:ext uri="{FF2B5EF4-FFF2-40B4-BE49-F238E27FC236}">
                <a16:creationId xmlns:a16="http://schemas.microsoft.com/office/drawing/2014/main" id="{CB42AF6E-DD82-44F5-9E87-98005873B995}"/>
              </a:ext>
            </a:extLst>
          </p:cNvPr>
          <p:cNvSpPr>
            <a:spLocks noGrp="1" noChangeArrowheads="1"/>
          </p:cNvSpPr>
          <p:nvPr>
            <p:ph type="title"/>
          </p:nvPr>
        </p:nvSpPr>
        <p:spPr/>
        <p:txBody>
          <a:bodyPr/>
          <a:lstStyle/>
          <a:p>
            <a:endParaRPr lang="en-US" altLang="en-US"/>
          </a:p>
        </p:txBody>
      </p:sp>
      <p:sp>
        <p:nvSpPr>
          <p:cNvPr id="269315" name="Rectangle 3">
            <a:extLst>
              <a:ext uri="{FF2B5EF4-FFF2-40B4-BE49-F238E27FC236}">
                <a16:creationId xmlns:a16="http://schemas.microsoft.com/office/drawing/2014/main" id="{166B8159-27E8-4B94-BA33-1B396C031843}"/>
              </a:ext>
            </a:extLst>
          </p:cNvPr>
          <p:cNvSpPr>
            <a:spLocks noGrp="1" noChangeArrowheads="1"/>
          </p:cNvSpPr>
          <p:nvPr>
            <p:ph type="body" idx="1"/>
          </p:nvPr>
        </p:nvSpPr>
        <p:spPr>
          <a:xfrm>
            <a:off x="468313" y="2017713"/>
            <a:ext cx="8486775" cy="4114800"/>
          </a:xfrm>
        </p:spPr>
        <p:txBody>
          <a:bodyPr/>
          <a:lstStyle/>
          <a:p>
            <a:r>
              <a:rPr kumimoji="1" lang="zh-CN" altLang="en-US" b="1">
                <a:solidFill>
                  <a:srgbClr val="FF3300"/>
                </a:solidFill>
              </a:rPr>
              <a:t>二路归并</a:t>
            </a:r>
            <a:r>
              <a:rPr kumimoji="1" lang="zh-CN" altLang="en-US" b="1">
                <a:solidFill>
                  <a:srgbClr val="0000FF"/>
                </a:solidFill>
              </a:rPr>
              <a:t>基本思想：</a:t>
            </a:r>
          </a:p>
          <a:p>
            <a:pPr>
              <a:buFont typeface="Wingdings" panose="05000000000000000000" pitchFamily="2" charset="2"/>
              <a:buNone/>
            </a:pPr>
            <a:r>
              <a:rPr kumimoji="1" lang="zh-CN" altLang="en-US" b="1">
                <a:solidFill>
                  <a:srgbClr val="0000FF"/>
                </a:solidFill>
              </a:rPr>
              <a:t>   将待排序列</a:t>
            </a:r>
            <a:r>
              <a:rPr kumimoji="1" lang="en-US" altLang="zh-CN" b="1">
                <a:solidFill>
                  <a:srgbClr val="0000FF"/>
                </a:solidFill>
              </a:rPr>
              <a:t>r[0]</a:t>
            </a:r>
            <a:r>
              <a:rPr kumimoji="1" lang="zh-CN" altLang="en-US" b="1">
                <a:solidFill>
                  <a:srgbClr val="0000FF"/>
                </a:solidFill>
              </a:rPr>
              <a:t>到</a:t>
            </a:r>
            <a:r>
              <a:rPr kumimoji="1" lang="en-US" altLang="zh-CN" b="1">
                <a:solidFill>
                  <a:srgbClr val="0000FF"/>
                </a:solidFill>
              </a:rPr>
              <a:t>r[n-1]</a:t>
            </a:r>
            <a:r>
              <a:rPr kumimoji="1" lang="zh-CN" altLang="en-US" b="1">
                <a:solidFill>
                  <a:srgbClr val="0000FF"/>
                </a:solidFill>
              </a:rPr>
              <a:t>看成</a:t>
            </a:r>
            <a:r>
              <a:rPr kumimoji="1" lang="en-US" altLang="zh-CN" b="1">
                <a:solidFill>
                  <a:srgbClr val="0000FF"/>
                </a:solidFill>
              </a:rPr>
              <a:t>n</a:t>
            </a:r>
            <a:r>
              <a:rPr kumimoji="1" lang="zh-CN" altLang="en-US" b="1">
                <a:solidFill>
                  <a:srgbClr val="0000FF"/>
                </a:solidFill>
              </a:rPr>
              <a:t>个长度为</a:t>
            </a:r>
            <a:r>
              <a:rPr kumimoji="1" lang="en-US" altLang="zh-CN" b="1">
                <a:solidFill>
                  <a:srgbClr val="0000FF"/>
                </a:solidFill>
              </a:rPr>
              <a:t>1</a:t>
            </a:r>
            <a:r>
              <a:rPr kumimoji="1" lang="zh-CN" altLang="en-US" b="1">
                <a:solidFill>
                  <a:srgbClr val="0000FF"/>
                </a:solidFill>
              </a:rPr>
              <a:t>的有序子序列，把这些子序列两两归并，便得到</a:t>
            </a:r>
            <a:r>
              <a:rPr kumimoji="1" lang="en-US" altLang="zh-CN" b="1">
                <a:solidFill>
                  <a:srgbClr val="0000FF"/>
                </a:solidFill>
              </a:rPr>
              <a:t>(n/2)</a:t>
            </a:r>
            <a:r>
              <a:rPr kumimoji="1" lang="zh-CN" altLang="en-US" b="1">
                <a:solidFill>
                  <a:srgbClr val="0000FF"/>
                </a:solidFill>
              </a:rPr>
              <a:t>个有序的子序列。然后再把这</a:t>
            </a:r>
            <a:r>
              <a:rPr kumimoji="1" lang="en-US" altLang="zh-CN" b="1">
                <a:solidFill>
                  <a:srgbClr val="0000FF"/>
                </a:solidFill>
              </a:rPr>
              <a:t>(n/2)</a:t>
            </a:r>
            <a:r>
              <a:rPr kumimoji="1" lang="zh-CN" altLang="en-US" b="1">
                <a:solidFill>
                  <a:srgbClr val="0000FF"/>
                </a:solidFill>
              </a:rPr>
              <a:t>个有序的子序列两两归并，如此反复，直到最后得到一个长度为</a:t>
            </a:r>
            <a:r>
              <a:rPr kumimoji="1" lang="en-US" altLang="zh-CN" b="1">
                <a:solidFill>
                  <a:srgbClr val="0000FF"/>
                </a:solidFill>
              </a:rPr>
              <a:t>n</a:t>
            </a:r>
            <a:r>
              <a:rPr kumimoji="1" lang="zh-CN" altLang="en-US" b="1">
                <a:solidFill>
                  <a:srgbClr val="0000FF"/>
                </a:solidFill>
              </a:rPr>
              <a:t>的有序序列。</a:t>
            </a:r>
          </a:p>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9" name="Text Box 3">
            <a:extLst>
              <a:ext uri="{FF2B5EF4-FFF2-40B4-BE49-F238E27FC236}">
                <a16:creationId xmlns:a16="http://schemas.microsoft.com/office/drawing/2014/main" id="{C1FF24E9-5700-4E15-B5F2-F7527164149B}"/>
              </a:ext>
            </a:extLst>
          </p:cNvPr>
          <p:cNvSpPr txBox="1">
            <a:spLocks noChangeArrowheads="1"/>
          </p:cNvSpPr>
          <p:nvPr/>
        </p:nvSpPr>
        <p:spPr bwMode="auto">
          <a:xfrm>
            <a:off x="838200" y="5334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ea typeface="楷体_GB2312" panose="02010609030101010101" pitchFamily="49" charset="-122"/>
              </a:rPr>
              <a:t>非递归实现归并排序示例</a:t>
            </a:r>
          </a:p>
        </p:txBody>
      </p:sp>
      <p:sp>
        <p:nvSpPr>
          <p:cNvPr id="183300" name="Text Box 4">
            <a:extLst>
              <a:ext uri="{FF2B5EF4-FFF2-40B4-BE49-F238E27FC236}">
                <a16:creationId xmlns:a16="http://schemas.microsoft.com/office/drawing/2014/main" id="{20EF8E01-28CA-4AA4-8678-71814749BDA2}"/>
              </a:ext>
            </a:extLst>
          </p:cNvPr>
          <p:cNvSpPr txBox="1">
            <a:spLocks noChangeArrowheads="1"/>
          </p:cNvSpPr>
          <p:nvPr/>
        </p:nvSpPr>
        <p:spPr bwMode="auto">
          <a:xfrm>
            <a:off x="914400" y="15240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(48)     (37)     (12)     (92)     (86)</a:t>
            </a:r>
          </a:p>
        </p:txBody>
      </p:sp>
      <p:sp>
        <p:nvSpPr>
          <p:cNvPr id="183301" name="Text Box 5">
            <a:extLst>
              <a:ext uri="{FF2B5EF4-FFF2-40B4-BE49-F238E27FC236}">
                <a16:creationId xmlns:a16="http://schemas.microsoft.com/office/drawing/2014/main" id="{5762CEE2-BDE2-4AD8-85EB-7056BB373C19}"/>
              </a:ext>
            </a:extLst>
          </p:cNvPr>
          <p:cNvSpPr txBox="1">
            <a:spLocks noChangeArrowheads="1"/>
          </p:cNvSpPr>
          <p:nvPr/>
        </p:nvSpPr>
        <p:spPr bwMode="auto">
          <a:xfrm>
            <a:off x="990600" y="2895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(37        48)      (12      92)      (86)</a:t>
            </a:r>
          </a:p>
        </p:txBody>
      </p:sp>
      <p:sp>
        <p:nvSpPr>
          <p:cNvPr id="183302" name="Text Box 6">
            <a:extLst>
              <a:ext uri="{FF2B5EF4-FFF2-40B4-BE49-F238E27FC236}">
                <a16:creationId xmlns:a16="http://schemas.microsoft.com/office/drawing/2014/main" id="{562C454A-A2C3-4946-BCB1-5E2D94B50252}"/>
              </a:ext>
            </a:extLst>
          </p:cNvPr>
          <p:cNvSpPr txBox="1">
            <a:spLocks noChangeArrowheads="1"/>
          </p:cNvSpPr>
          <p:nvPr/>
        </p:nvSpPr>
        <p:spPr bwMode="auto">
          <a:xfrm>
            <a:off x="990600" y="4267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37       48        57)      (12       86        92)</a:t>
            </a:r>
          </a:p>
        </p:txBody>
      </p:sp>
      <p:sp>
        <p:nvSpPr>
          <p:cNvPr id="183303" name="Text Box 7">
            <a:extLst>
              <a:ext uri="{FF2B5EF4-FFF2-40B4-BE49-F238E27FC236}">
                <a16:creationId xmlns:a16="http://schemas.microsoft.com/office/drawing/2014/main" id="{839E7387-7AEC-4B60-952B-4FE9BAFD1B8F}"/>
              </a:ext>
            </a:extLst>
          </p:cNvPr>
          <p:cNvSpPr txBox="1">
            <a:spLocks noChangeArrowheads="1"/>
          </p:cNvSpPr>
          <p:nvPr/>
        </p:nvSpPr>
        <p:spPr bwMode="auto">
          <a:xfrm>
            <a:off x="990600" y="5562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(12        25        37       48        57        86        92)</a:t>
            </a:r>
          </a:p>
        </p:txBody>
      </p:sp>
      <p:sp>
        <p:nvSpPr>
          <p:cNvPr id="183304" name="Freeform 8">
            <a:extLst>
              <a:ext uri="{FF2B5EF4-FFF2-40B4-BE49-F238E27FC236}">
                <a16:creationId xmlns:a16="http://schemas.microsoft.com/office/drawing/2014/main" id="{7CDE08DA-B6A3-4F9C-B070-83DA6671250D}"/>
              </a:ext>
            </a:extLst>
          </p:cNvPr>
          <p:cNvSpPr>
            <a:spLocks/>
          </p:cNvSpPr>
          <p:nvPr/>
        </p:nvSpPr>
        <p:spPr bwMode="auto">
          <a:xfrm>
            <a:off x="14478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5" name="Line 9">
            <a:extLst>
              <a:ext uri="{FF2B5EF4-FFF2-40B4-BE49-F238E27FC236}">
                <a16:creationId xmlns:a16="http://schemas.microsoft.com/office/drawing/2014/main" id="{FC013339-E2D9-4456-8D21-29C9B73B4DE7}"/>
              </a:ext>
            </a:extLst>
          </p:cNvPr>
          <p:cNvSpPr>
            <a:spLocks noChangeShapeType="1"/>
          </p:cNvSpPr>
          <p:nvPr/>
        </p:nvSpPr>
        <p:spPr bwMode="auto">
          <a:xfrm>
            <a:off x="19812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6" name="Freeform 10">
            <a:extLst>
              <a:ext uri="{FF2B5EF4-FFF2-40B4-BE49-F238E27FC236}">
                <a16:creationId xmlns:a16="http://schemas.microsoft.com/office/drawing/2014/main" id="{0436DA7B-984B-40E1-8211-71E84A9610C0}"/>
              </a:ext>
            </a:extLst>
          </p:cNvPr>
          <p:cNvSpPr>
            <a:spLocks/>
          </p:cNvSpPr>
          <p:nvPr/>
        </p:nvSpPr>
        <p:spPr bwMode="auto">
          <a:xfrm>
            <a:off x="35814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7" name="Line 11">
            <a:extLst>
              <a:ext uri="{FF2B5EF4-FFF2-40B4-BE49-F238E27FC236}">
                <a16:creationId xmlns:a16="http://schemas.microsoft.com/office/drawing/2014/main" id="{565E7886-6D98-4F77-A548-72A95D7069CF}"/>
              </a:ext>
            </a:extLst>
          </p:cNvPr>
          <p:cNvSpPr>
            <a:spLocks noChangeShapeType="1"/>
          </p:cNvSpPr>
          <p:nvPr/>
        </p:nvSpPr>
        <p:spPr bwMode="auto">
          <a:xfrm>
            <a:off x="41148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8" name="Freeform 12">
            <a:extLst>
              <a:ext uri="{FF2B5EF4-FFF2-40B4-BE49-F238E27FC236}">
                <a16:creationId xmlns:a16="http://schemas.microsoft.com/office/drawing/2014/main" id="{32255017-DF70-4723-A588-A5B5EB3BF3C4}"/>
              </a:ext>
            </a:extLst>
          </p:cNvPr>
          <p:cNvSpPr>
            <a:spLocks/>
          </p:cNvSpPr>
          <p:nvPr/>
        </p:nvSpPr>
        <p:spPr bwMode="auto">
          <a:xfrm>
            <a:off x="56388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9" name="Line 13">
            <a:extLst>
              <a:ext uri="{FF2B5EF4-FFF2-40B4-BE49-F238E27FC236}">
                <a16:creationId xmlns:a16="http://schemas.microsoft.com/office/drawing/2014/main" id="{E730EDC3-B4D7-407C-BAE5-2FC8E2D10F71}"/>
              </a:ext>
            </a:extLst>
          </p:cNvPr>
          <p:cNvSpPr>
            <a:spLocks noChangeShapeType="1"/>
          </p:cNvSpPr>
          <p:nvPr/>
        </p:nvSpPr>
        <p:spPr bwMode="auto">
          <a:xfrm>
            <a:off x="61722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0" name="Line 14">
            <a:extLst>
              <a:ext uri="{FF2B5EF4-FFF2-40B4-BE49-F238E27FC236}">
                <a16:creationId xmlns:a16="http://schemas.microsoft.com/office/drawing/2014/main" id="{F3354AF1-8CFB-44B2-B7DB-1D6458DCE80A}"/>
              </a:ext>
            </a:extLst>
          </p:cNvPr>
          <p:cNvSpPr>
            <a:spLocks noChangeShapeType="1"/>
          </p:cNvSpPr>
          <p:nvPr/>
        </p:nvSpPr>
        <p:spPr bwMode="auto">
          <a:xfrm>
            <a:off x="7696200" y="2133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1" name="Freeform 15">
            <a:extLst>
              <a:ext uri="{FF2B5EF4-FFF2-40B4-BE49-F238E27FC236}">
                <a16:creationId xmlns:a16="http://schemas.microsoft.com/office/drawing/2014/main" id="{73CBD15B-8551-4A16-AA40-0CBE29A46D34}"/>
              </a:ext>
            </a:extLst>
          </p:cNvPr>
          <p:cNvSpPr>
            <a:spLocks/>
          </p:cNvSpPr>
          <p:nvPr/>
        </p:nvSpPr>
        <p:spPr bwMode="auto">
          <a:xfrm>
            <a:off x="1981200" y="3505200"/>
            <a:ext cx="21336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2" name="Line 16">
            <a:extLst>
              <a:ext uri="{FF2B5EF4-FFF2-40B4-BE49-F238E27FC236}">
                <a16:creationId xmlns:a16="http://schemas.microsoft.com/office/drawing/2014/main" id="{FD2DAEAD-693F-4834-BBA5-6B487B2CFB7C}"/>
              </a:ext>
            </a:extLst>
          </p:cNvPr>
          <p:cNvSpPr>
            <a:spLocks noChangeShapeType="1"/>
          </p:cNvSpPr>
          <p:nvPr/>
        </p:nvSpPr>
        <p:spPr bwMode="auto">
          <a:xfrm>
            <a:off x="3048000" y="3733800"/>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3" name="Freeform 17">
            <a:extLst>
              <a:ext uri="{FF2B5EF4-FFF2-40B4-BE49-F238E27FC236}">
                <a16:creationId xmlns:a16="http://schemas.microsoft.com/office/drawing/2014/main" id="{C8ABF961-6D99-44AE-B3BF-42AF656422F2}"/>
              </a:ext>
            </a:extLst>
          </p:cNvPr>
          <p:cNvSpPr>
            <a:spLocks/>
          </p:cNvSpPr>
          <p:nvPr/>
        </p:nvSpPr>
        <p:spPr bwMode="auto">
          <a:xfrm>
            <a:off x="5791200" y="3581400"/>
            <a:ext cx="19812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4" name="Line 18">
            <a:extLst>
              <a:ext uri="{FF2B5EF4-FFF2-40B4-BE49-F238E27FC236}">
                <a16:creationId xmlns:a16="http://schemas.microsoft.com/office/drawing/2014/main" id="{1D80380A-46B8-42E1-A8CB-2CB436561FE3}"/>
              </a:ext>
            </a:extLst>
          </p:cNvPr>
          <p:cNvSpPr>
            <a:spLocks noChangeShapeType="1"/>
          </p:cNvSpPr>
          <p:nvPr/>
        </p:nvSpPr>
        <p:spPr bwMode="auto">
          <a:xfrm>
            <a:off x="6705600" y="3810000"/>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5" name="Freeform 19">
            <a:extLst>
              <a:ext uri="{FF2B5EF4-FFF2-40B4-BE49-F238E27FC236}">
                <a16:creationId xmlns:a16="http://schemas.microsoft.com/office/drawing/2014/main" id="{3BA2CF74-49BE-47BC-98FB-7D5BF8BA17C3}"/>
              </a:ext>
            </a:extLst>
          </p:cNvPr>
          <p:cNvSpPr>
            <a:spLocks/>
          </p:cNvSpPr>
          <p:nvPr/>
        </p:nvSpPr>
        <p:spPr bwMode="auto">
          <a:xfrm>
            <a:off x="3048000" y="4800600"/>
            <a:ext cx="37338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6" name="Line 20">
            <a:extLst>
              <a:ext uri="{FF2B5EF4-FFF2-40B4-BE49-F238E27FC236}">
                <a16:creationId xmlns:a16="http://schemas.microsoft.com/office/drawing/2014/main" id="{954EFF89-13E1-42A9-B3FD-FC481B9311B2}"/>
              </a:ext>
            </a:extLst>
          </p:cNvPr>
          <p:cNvSpPr>
            <a:spLocks noChangeShapeType="1"/>
          </p:cNvSpPr>
          <p:nvPr/>
        </p:nvSpPr>
        <p:spPr bwMode="auto">
          <a:xfrm>
            <a:off x="4797425" y="5029200"/>
            <a:ext cx="3175"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9726F2A-E49D-49F8-BF2A-AB5EFE834E2D}"/>
              </a:ext>
            </a:extLst>
          </p:cNvPr>
          <p:cNvSpPr>
            <a:spLocks noGrp="1"/>
          </p:cNvSpPr>
          <p:nvPr>
            <p:ph type="sldNum" sz="quarter" idx="12"/>
          </p:nvPr>
        </p:nvSpPr>
        <p:spPr/>
        <p:txBody>
          <a:bodyPr/>
          <a:lstStyle/>
          <a:p>
            <a:fld id="{3CD2C2F7-0A61-4414-A6C8-29C5B2B142CF}" type="slidenum">
              <a:rPr lang="en-US" altLang="zh-CN"/>
              <a:pPr/>
              <a:t>74</a:t>
            </a:fld>
            <a:endParaRPr lang="en-US" altLang="zh-CN"/>
          </a:p>
        </p:txBody>
      </p:sp>
      <p:sp>
        <p:nvSpPr>
          <p:cNvPr id="270338" name="Rectangle 2">
            <a:extLst>
              <a:ext uri="{FF2B5EF4-FFF2-40B4-BE49-F238E27FC236}">
                <a16:creationId xmlns:a16="http://schemas.microsoft.com/office/drawing/2014/main" id="{8A3C5A6F-92F4-4D59-9D9E-2CFAD6880C16}"/>
              </a:ext>
            </a:extLst>
          </p:cNvPr>
          <p:cNvSpPr>
            <a:spLocks noGrp="1" noChangeArrowheads="1"/>
          </p:cNvSpPr>
          <p:nvPr>
            <p:ph type="title"/>
          </p:nvPr>
        </p:nvSpPr>
        <p:spPr/>
        <p:txBody>
          <a:bodyPr/>
          <a:lstStyle/>
          <a:p>
            <a:r>
              <a:rPr kumimoji="1" lang="zh-CN" altLang="en-US" b="1">
                <a:solidFill>
                  <a:srgbClr val="FF3300"/>
                </a:solidFill>
              </a:rPr>
              <a:t>二路归并算法</a:t>
            </a:r>
            <a:r>
              <a:rPr kumimoji="1" lang="en-US" altLang="zh-CN" b="1">
                <a:solidFill>
                  <a:srgbClr val="FF3300"/>
                </a:solidFill>
              </a:rPr>
              <a:t>:</a:t>
            </a:r>
          </a:p>
        </p:txBody>
      </p:sp>
      <p:sp>
        <p:nvSpPr>
          <p:cNvPr id="270339" name="Rectangle 3">
            <a:extLst>
              <a:ext uri="{FF2B5EF4-FFF2-40B4-BE49-F238E27FC236}">
                <a16:creationId xmlns:a16="http://schemas.microsoft.com/office/drawing/2014/main" id="{7A383778-9EDF-40A8-A352-BD664CC163C5}"/>
              </a:ext>
            </a:extLst>
          </p:cNvPr>
          <p:cNvSpPr>
            <a:spLocks noGrp="1" noChangeArrowheads="1"/>
          </p:cNvSpPr>
          <p:nvPr>
            <p:ph type="body" idx="1"/>
          </p:nvPr>
        </p:nvSpPr>
        <p:spPr>
          <a:xfrm>
            <a:off x="395288" y="2017713"/>
            <a:ext cx="8559800" cy="4114800"/>
          </a:xfrm>
        </p:spPr>
        <p:txBody>
          <a:bodyPr/>
          <a:lstStyle/>
          <a:p>
            <a:pPr>
              <a:lnSpc>
                <a:spcPct val="80000"/>
              </a:lnSpc>
            </a:pPr>
            <a:r>
              <a:rPr kumimoji="1" lang="en-US" altLang="zh-CN" sz="2000" b="1"/>
              <a:t>void  Merge(Record r[ ], Record r1[ ], int s, int m, int t)</a:t>
            </a:r>
          </a:p>
          <a:p>
            <a:pPr>
              <a:lnSpc>
                <a:spcPct val="80000"/>
              </a:lnSpc>
            </a:pPr>
            <a:r>
              <a:rPr kumimoji="1" lang="en-US" altLang="zh-CN" sz="2000" b="1"/>
              <a:t>{ </a:t>
            </a:r>
          </a:p>
          <a:p>
            <a:pPr>
              <a:lnSpc>
                <a:spcPct val="80000"/>
              </a:lnSpc>
            </a:pPr>
            <a:r>
              <a:rPr kumimoji="1" lang="en-US" altLang="zh-CN" sz="2000" b="1"/>
              <a:t>    i=s; j=m+1; k=s;</a:t>
            </a:r>
          </a:p>
          <a:p>
            <a:pPr>
              <a:lnSpc>
                <a:spcPct val="80000"/>
              </a:lnSpc>
            </a:pPr>
            <a:r>
              <a:rPr kumimoji="1" lang="en-US" altLang="zh-CN" sz="2000" b="1"/>
              <a:t> while (i&lt;=m &amp;&amp; j&lt;=t)</a:t>
            </a:r>
          </a:p>
          <a:p>
            <a:pPr>
              <a:lnSpc>
                <a:spcPct val="80000"/>
              </a:lnSpc>
            </a:pPr>
            <a:r>
              <a:rPr kumimoji="1" lang="en-US" altLang="zh-CN" sz="2000" b="1"/>
              <a:t>  if (r[i].key&lt;=r[j].key)  r1[k++]=r[i++]; </a:t>
            </a:r>
          </a:p>
          <a:p>
            <a:pPr>
              <a:lnSpc>
                <a:spcPct val="80000"/>
              </a:lnSpc>
            </a:pPr>
            <a:r>
              <a:rPr kumimoji="1" lang="en-US" altLang="zh-CN" sz="2000" b="1"/>
              <a:t>    else  r1 [k++]=r[j++];</a:t>
            </a:r>
          </a:p>
          <a:p>
            <a:pPr>
              <a:lnSpc>
                <a:spcPct val="80000"/>
              </a:lnSpc>
            </a:pPr>
            <a:r>
              <a:rPr kumimoji="1" lang="en-US" altLang="zh-CN" sz="2000" b="1"/>
              <a:t>    if (i&lt;=m) </a:t>
            </a:r>
          </a:p>
          <a:p>
            <a:pPr>
              <a:lnSpc>
                <a:spcPct val="80000"/>
              </a:lnSpc>
            </a:pPr>
            <a:r>
              <a:rPr kumimoji="1" lang="en-US" altLang="zh-CN" sz="2000" b="1"/>
              <a:t>    while (i&lt;=m) r1[k++]=r[i++];   //</a:t>
            </a:r>
            <a:r>
              <a:rPr kumimoji="1" lang="zh-CN" altLang="en-US" sz="2000" b="1"/>
              <a:t>若第一个子序列没处理完，则进行收尾处理</a:t>
            </a:r>
          </a:p>
          <a:p>
            <a:pPr>
              <a:lnSpc>
                <a:spcPct val="80000"/>
              </a:lnSpc>
            </a:pPr>
            <a:r>
              <a:rPr kumimoji="1" lang="zh-CN" altLang="en-US" sz="2000" b="1"/>
              <a:t>    </a:t>
            </a:r>
            <a:r>
              <a:rPr kumimoji="1" lang="en-US" altLang="zh-CN" sz="2000" b="1"/>
              <a:t>else</a:t>
            </a:r>
          </a:p>
          <a:p>
            <a:pPr>
              <a:lnSpc>
                <a:spcPct val="80000"/>
              </a:lnSpc>
            </a:pPr>
            <a:r>
              <a:rPr kumimoji="1" lang="en-US" altLang="zh-CN" sz="2000" b="1"/>
              <a:t>    while (j&lt;=t)  r1[k++]=r[j++];  //</a:t>
            </a:r>
            <a:r>
              <a:rPr kumimoji="1" lang="zh-CN" altLang="en-US" sz="2000" b="1"/>
              <a:t>若第二个子序列没处理完，则进行收尾处理</a:t>
            </a:r>
          </a:p>
          <a:p>
            <a:pPr>
              <a:lnSpc>
                <a:spcPct val="80000"/>
              </a:lnSpc>
            </a:pPr>
            <a:r>
              <a:rPr kumimoji="1" lang="en-US" altLang="zh-CN" sz="2000" b="1"/>
              <a:t>}</a:t>
            </a:r>
          </a:p>
          <a:p>
            <a:pPr>
              <a:lnSpc>
                <a:spcPct val="80000"/>
              </a:lnSpc>
            </a:pPr>
            <a:endParaRPr lang="en-US" altLang="zh-CN"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D634F8D-9E91-46BD-85CE-02276ED49627}"/>
              </a:ext>
            </a:extLst>
          </p:cNvPr>
          <p:cNvSpPr>
            <a:spLocks noGrp="1"/>
          </p:cNvSpPr>
          <p:nvPr>
            <p:ph type="sldNum" sz="quarter" idx="12"/>
          </p:nvPr>
        </p:nvSpPr>
        <p:spPr/>
        <p:txBody>
          <a:bodyPr/>
          <a:lstStyle/>
          <a:p>
            <a:fld id="{6DCF5084-621A-4799-87EE-9EF594312C28}" type="slidenum">
              <a:rPr lang="en-US" altLang="zh-CN"/>
              <a:pPr/>
              <a:t>75</a:t>
            </a:fld>
            <a:endParaRPr lang="en-US" altLang="zh-CN"/>
          </a:p>
        </p:txBody>
      </p:sp>
      <p:sp>
        <p:nvSpPr>
          <p:cNvPr id="271362" name="Rectangle 2">
            <a:extLst>
              <a:ext uri="{FF2B5EF4-FFF2-40B4-BE49-F238E27FC236}">
                <a16:creationId xmlns:a16="http://schemas.microsoft.com/office/drawing/2014/main" id="{7FC4AEE0-015E-45EA-9089-D474F464486C}"/>
              </a:ext>
            </a:extLst>
          </p:cNvPr>
          <p:cNvSpPr>
            <a:spLocks noGrp="1" noChangeArrowheads="1"/>
          </p:cNvSpPr>
          <p:nvPr>
            <p:ph type="title"/>
          </p:nvPr>
        </p:nvSpPr>
        <p:spPr/>
        <p:txBody>
          <a:bodyPr/>
          <a:lstStyle/>
          <a:p>
            <a:r>
              <a:rPr kumimoji="1" lang="zh-CN" altLang="en-US" b="1">
                <a:solidFill>
                  <a:srgbClr val="FF3300"/>
                </a:solidFill>
              </a:rPr>
              <a:t>一趟归并算法</a:t>
            </a:r>
            <a:r>
              <a:rPr kumimoji="1" lang="en-US" altLang="zh-CN" b="1">
                <a:solidFill>
                  <a:srgbClr val="FF3300"/>
                </a:solidFill>
              </a:rPr>
              <a:t>:</a:t>
            </a:r>
            <a:endParaRPr kumimoji="1" lang="en-US" altLang="zh-CN" b="1">
              <a:solidFill>
                <a:schemeClr val="tx1"/>
              </a:solidFill>
            </a:endParaRPr>
          </a:p>
        </p:txBody>
      </p:sp>
      <p:sp>
        <p:nvSpPr>
          <p:cNvPr id="271363" name="Rectangle 3">
            <a:extLst>
              <a:ext uri="{FF2B5EF4-FFF2-40B4-BE49-F238E27FC236}">
                <a16:creationId xmlns:a16="http://schemas.microsoft.com/office/drawing/2014/main" id="{A219FE0F-195B-40CC-B71D-441C694A62E0}"/>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000" b="1"/>
              <a:t>void  MergePass(Record r[ ], Record r1[ ], int n, int h)</a:t>
            </a:r>
          </a:p>
          <a:p>
            <a:pPr>
              <a:lnSpc>
                <a:spcPct val="80000"/>
              </a:lnSpc>
            </a:pPr>
            <a:r>
              <a:rPr kumimoji="1" lang="en-US" altLang="zh-CN" sz="2000" b="1"/>
              <a:t>{</a:t>
            </a:r>
          </a:p>
          <a:p>
            <a:pPr>
              <a:lnSpc>
                <a:spcPct val="80000"/>
              </a:lnSpc>
            </a:pPr>
            <a:r>
              <a:rPr kumimoji="1" lang="en-US" altLang="zh-CN" sz="2000" b="1"/>
              <a:t>     i=1;</a:t>
            </a:r>
          </a:p>
          <a:p>
            <a:pPr>
              <a:lnSpc>
                <a:spcPct val="80000"/>
              </a:lnSpc>
            </a:pPr>
            <a:r>
              <a:rPr kumimoji="1" lang="en-US" altLang="zh-CN" sz="2000" b="1"/>
              <a:t>while (i≤n-2h+1)     //</a:t>
            </a:r>
            <a:r>
              <a:rPr kumimoji="1" lang="zh-CN" altLang="en-US" sz="2000" b="1"/>
              <a:t>待归并记录至少有两个长度为</a:t>
            </a:r>
            <a:r>
              <a:rPr kumimoji="1" lang="en-US" altLang="zh-CN" sz="2000" b="1"/>
              <a:t>h</a:t>
            </a:r>
            <a:r>
              <a:rPr kumimoji="1" lang="zh-CN" altLang="en-US" sz="2000" b="1"/>
              <a:t>的子序列</a:t>
            </a:r>
          </a:p>
          <a:p>
            <a:pPr>
              <a:lnSpc>
                <a:spcPct val="80000"/>
              </a:lnSpc>
            </a:pPr>
            <a:r>
              <a:rPr kumimoji="1" lang="en-US" altLang="zh-CN" sz="2000" b="1"/>
              <a:t>{</a:t>
            </a:r>
          </a:p>
          <a:p>
            <a:pPr>
              <a:lnSpc>
                <a:spcPct val="80000"/>
              </a:lnSpc>
            </a:pPr>
            <a:r>
              <a:rPr kumimoji="1" lang="en-US" altLang="zh-CN" sz="2000" b="1"/>
              <a:t>   Merge(r, r1, i, i+h-1, i+2*h-1);</a:t>
            </a:r>
          </a:p>
          <a:p>
            <a:pPr>
              <a:lnSpc>
                <a:spcPct val="80000"/>
              </a:lnSpc>
            </a:pPr>
            <a:r>
              <a:rPr kumimoji="1" lang="en-US" altLang="zh-CN" sz="2000" b="1"/>
              <a:t>   i+=2*h;</a:t>
            </a:r>
          </a:p>
          <a:p>
            <a:pPr>
              <a:lnSpc>
                <a:spcPct val="80000"/>
              </a:lnSpc>
            </a:pPr>
            <a:r>
              <a:rPr kumimoji="1" lang="en-US" altLang="zh-CN" sz="2000" b="1"/>
              <a:t>}</a:t>
            </a:r>
          </a:p>
          <a:p>
            <a:pPr>
              <a:lnSpc>
                <a:spcPct val="80000"/>
              </a:lnSpc>
            </a:pPr>
            <a:r>
              <a:rPr kumimoji="1" lang="en-US" altLang="zh-CN" sz="2000" b="1"/>
              <a:t> if (i&lt;n-h+1) Merge(r, r1, i, i+h-1, n);   //</a:t>
            </a:r>
            <a:r>
              <a:rPr kumimoji="1" lang="zh-CN" altLang="en-US" sz="2000" b="1"/>
              <a:t>待归并序列中有一个长度小于</a:t>
            </a:r>
            <a:r>
              <a:rPr kumimoji="1" lang="en-US" altLang="zh-CN" sz="2000" b="1"/>
              <a:t>h</a:t>
            </a:r>
          </a:p>
          <a:p>
            <a:pPr>
              <a:lnSpc>
                <a:spcPct val="80000"/>
              </a:lnSpc>
            </a:pPr>
            <a:r>
              <a:rPr kumimoji="1" lang="en-US" altLang="zh-CN" sz="2000" b="1"/>
              <a:t>  else </a:t>
            </a:r>
          </a:p>
          <a:p>
            <a:pPr>
              <a:lnSpc>
                <a:spcPct val="80000"/>
              </a:lnSpc>
            </a:pPr>
            <a:r>
              <a:rPr kumimoji="1" lang="en-US" altLang="zh-CN" sz="2000" b="1"/>
              <a:t> for (k=i; k&lt;=n; k++) r1[k]=r[k];   //</a:t>
            </a:r>
            <a:r>
              <a:rPr kumimoji="1" lang="zh-CN" altLang="en-US" sz="2000" b="1"/>
              <a:t>待归并序列中只剩一个子序列</a:t>
            </a:r>
          </a:p>
          <a:p>
            <a:pPr>
              <a:lnSpc>
                <a:spcPct val="80000"/>
              </a:lnSpc>
            </a:pPr>
            <a:r>
              <a:rPr kumimoji="1" lang="en-US" altLang="zh-CN" sz="2000" b="1"/>
              <a:t>}</a:t>
            </a:r>
          </a:p>
          <a:p>
            <a:pPr>
              <a:lnSpc>
                <a:spcPct val="80000"/>
              </a:lnSpc>
            </a:pPr>
            <a:endParaRPr lang="en-US" altLang="zh-CN"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EA66ED7-2127-45EC-A90D-93666098CEE7}"/>
              </a:ext>
            </a:extLst>
          </p:cNvPr>
          <p:cNvSpPr>
            <a:spLocks noGrp="1"/>
          </p:cNvSpPr>
          <p:nvPr>
            <p:ph type="sldNum" sz="quarter" idx="12"/>
          </p:nvPr>
        </p:nvSpPr>
        <p:spPr/>
        <p:txBody>
          <a:bodyPr/>
          <a:lstStyle/>
          <a:p>
            <a:fld id="{7CE5F50D-0A0F-4C4B-B27B-659A3940BB12}" type="slidenum">
              <a:rPr lang="en-US" altLang="zh-CN"/>
              <a:pPr/>
              <a:t>76</a:t>
            </a:fld>
            <a:endParaRPr lang="en-US" altLang="zh-CN"/>
          </a:p>
        </p:txBody>
      </p:sp>
      <p:sp>
        <p:nvSpPr>
          <p:cNvPr id="272386" name="Rectangle 2">
            <a:extLst>
              <a:ext uri="{FF2B5EF4-FFF2-40B4-BE49-F238E27FC236}">
                <a16:creationId xmlns:a16="http://schemas.microsoft.com/office/drawing/2014/main" id="{7A70A7BD-F7FD-41EF-9696-6CE0848022BB}"/>
              </a:ext>
            </a:extLst>
          </p:cNvPr>
          <p:cNvSpPr>
            <a:spLocks noGrp="1" noChangeArrowheads="1"/>
          </p:cNvSpPr>
          <p:nvPr>
            <p:ph type="title"/>
          </p:nvPr>
        </p:nvSpPr>
        <p:spPr/>
        <p:txBody>
          <a:bodyPr/>
          <a:lstStyle/>
          <a:p>
            <a:r>
              <a:rPr kumimoji="1" lang="zh-CN" altLang="en-US" b="1">
                <a:solidFill>
                  <a:srgbClr val="FF3300"/>
                </a:solidFill>
              </a:rPr>
              <a:t>归并排序</a:t>
            </a:r>
            <a:r>
              <a:rPr kumimoji="1" lang="zh-CN" altLang="en-US" b="1">
                <a:solidFill>
                  <a:srgbClr val="0000FF"/>
                </a:solidFill>
              </a:rPr>
              <a:t>非递归</a:t>
            </a:r>
            <a:r>
              <a:rPr kumimoji="1" lang="zh-CN" altLang="en-US" b="1">
                <a:solidFill>
                  <a:srgbClr val="FF3300"/>
                </a:solidFill>
              </a:rPr>
              <a:t>实现算法：</a:t>
            </a:r>
          </a:p>
        </p:txBody>
      </p:sp>
      <p:sp>
        <p:nvSpPr>
          <p:cNvPr id="272387" name="Rectangle 3">
            <a:extLst>
              <a:ext uri="{FF2B5EF4-FFF2-40B4-BE49-F238E27FC236}">
                <a16:creationId xmlns:a16="http://schemas.microsoft.com/office/drawing/2014/main" id="{7A099195-F10B-473D-8BB1-F6CCD17C5902}"/>
              </a:ext>
            </a:extLst>
          </p:cNvPr>
          <p:cNvSpPr>
            <a:spLocks noGrp="1" noChangeArrowheads="1"/>
          </p:cNvSpPr>
          <p:nvPr>
            <p:ph type="body" idx="1"/>
          </p:nvPr>
        </p:nvSpPr>
        <p:spPr>
          <a:xfrm>
            <a:off x="539750" y="2017713"/>
            <a:ext cx="8415338" cy="4114800"/>
          </a:xfrm>
        </p:spPr>
        <p:txBody>
          <a:bodyPr/>
          <a:lstStyle/>
          <a:p>
            <a:pPr>
              <a:lnSpc>
                <a:spcPct val="80000"/>
              </a:lnSpc>
            </a:pPr>
            <a:r>
              <a:rPr kumimoji="1" lang="en-US" altLang="zh-CN" sz="2800" b="1"/>
              <a:t>Void MergeSort1(int r[],int n)</a:t>
            </a:r>
            <a:endParaRPr kumimoji="1" lang="en-US" altLang="zh-CN" sz="2800"/>
          </a:p>
          <a:p>
            <a:pPr>
              <a:lnSpc>
                <a:spcPct val="80000"/>
              </a:lnSpc>
            </a:pPr>
            <a:r>
              <a:rPr kumimoji="1" lang="en-US" altLang="zh-CN" sz="2800" b="1"/>
              <a:t>{ int r1[];   h=1; </a:t>
            </a:r>
            <a:endParaRPr kumimoji="1" lang="en-US" altLang="zh-CN" sz="2800"/>
          </a:p>
          <a:p>
            <a:pPr>
              <a:lnSpc>
                <a:spcPct val="80000"/>
              </a:lnSpc>
            </a:pPr>
            <a:r>
              <a:rPr kumimoji="1" lang="en-US" altLang="zh-CN" sz="2800" b="1"/>
              <a:t>  while (h&lt;n)</a:t>
            </a:r>
            <a:endParaRPr kumimoji="1" lang="en-US" altLang="zh-CN" sz="2800"/>
          </a:p>
          <a:p>
            <a:pPr>
              <a:lnSpc>
                <a:spcPct val="80000"/>
              </a:lnSpc>
            </a:pPr>
            <a:r>
              <a:rPr kumimoji="1" lang="en-US" altLang="zh-CN" sz="2800" b="1"/>
              <a:t>   { MergePass(r,r1,n,h);</a:t>
            </a:r>
            <a:endParaRPr kumimoji="1" lang="en-US" altLang="zh-CN" sz="2800"/>
          </a:p>
          <a:p>
            <a:pPr>
              <a:lnSpc>
                <a:spcPct val="80000"/>
              </a:lnSpc>
            </a:pPr>
            <a:r>
              <a:rPr kumimoji="1" lang="en-US" altLang="zh-CN" sz="2800" b="1"/>
              <a:t>     h=2*h;</a:t>
            </a:r>
            <a:endParaRPr kumimoji="1" lang="en-US" altLang="zh-CN" sz="2800"/>
          </a:p>
          <a:p>
            <a:pPr>
              <a:lnSpc>
                <a:spcPct val="80000"/>
              </a:lnSpc>
            </a:pPr>
            <a:r>
              <a:rPr kumimoji="1" lang="en-US" altLang="zh-CN" sz="2800" b="1"/>
              <a:t>     MergePass(r1,r,n,h);</a:t>
            </a:r>
            <a:endParaRPr kumimoji="1" lang="en-US" altLang="zh-CN" sz="2800"/>
          </a:p>
          <a:p>
            <a:pPr>
              <a:lnSpc>
                <a:spcPct val="80000"/>
              </a:lnSpc>
            </a:pPr>
            <a:r>
              <a:rPr kumimoji="1" lang="en-US" altLang="zh-CN" sz="2800" b="1"/>
              <a:t>     h=2*h;</a:t>
            </a:r>
            <a:endParaRPr kumimoji="1" lang="en-US" altLang="zh-CN" sz="2800"/>
          </a:p>
          <a:p>
            <a:pPr>
              <a:lnSpc>
                <a:spcPct val="80000"/>
              </a:lnSpc>
            </a:pPr>
            <a:r>
              <a:rPr kumimoji="1" lang="en-US" altLang="zh-CN" sz="2800" b="1"/>
              <a:t>   }</a:t>
            </a:r>
            <a:endParaRPr kumimoji="1" lang="en-US" altLang="zh-CN" sz="2800"/>
          </a:p>
          <a:p>
            <a:pPr>
              <a:lnSpc>
                <a:spcPct val="80000"/>
              </a:lnSpc>
            </a:pPr>
            <a:r>
              <a:rPr kumimoji="1" lang="en-US" altLang="zh-CN" sz="2800" b="1"/>
              <a:t>}</a:t>
            </a:r>
            <a:r>
              <a:rPr kumimoji="1" lang="en-US" altLang="zh-CN" sz="2800"/>
              <a:t> </a:t>
            </a:r>
          </a:p>
          <a:p>
            <a:pPr>
              <a:lnSpc>
                <a:spcPct val="80000"/>
              </a:lnSpc>
            </a:pPr>
            <a:endParaRPr lang="en-US" altLang="zh-CN" sz="2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DC9ED45-E53B-4360-A6B8-A4A703EF4F17}"/>
              </a:ext>
            </a:extLst>
          </p:cNvPr>
          <p:cNvSpPr>
            <a:spLocks noGrp="1"/>
          </p:cNvSpPr>
          <p:nvPr>
            <p:ph type="sldNum" sz="quarter" idx="12"/>
          </p:nvPr>
        </p:nvSpPr>
        <p:spPr/>
        <p:txBody>
          <a:bodyPr/>
          <a:lstStyle/>
          <a:p>
            <a:fld id="{0E914F07-C4CA-46A4-94BA-A96602BC66AF}" type="slidenum">
              <a:rPr lang="en-US" altLang="zh-CN"/>
              <a:pPr/>
              <a:t>77</a:t>
            </a:fld>
            <a:endParaRPr lang="en-US" altLang="zh-CN"/>
          </a:p>
        </p:txBody>
      </p:sp>
      <p:sp>
        <p:nvSpPr>
          <p:cNvPr id="273410" name="Rectangle 2">
            <a:extLst>
              <a:ext uri="{FF2B5EF4-FFF2-40B4-BE49-F238E27FC236}">
                <a16:creationId xmlns:a16="http://schemas.microsoft.com/office/drawing/2014/main" id="{3D213B9F-1D37-4B2C-B951-C1354422886E}"/>
              </a:ext>
            </a:extLst>
          </p:cNvPr>
          <p:cNvSpPr>
            <a:spLocks noGrp="1" noChangeArrowheads="1"/>
          </p:cNvSpPr>
          <p:nvPr>
            <p:ph type="title"/>
          </p:nvPr>
        </p:nvSpPr>
        <p:spPr/>
        <p:txBody>
          <a:bodyPr/>
          <a:lstStyle/>
          <a:p>
            <a:r>
              <a:rPr kumimoji="1" lang="zh-CN" altLang="en-US" b="1">
                <a:solidFill>
                  <a:srgbClr val="FF3300"/>
                </a:solidFill>
              </a:rPr>
              <a:t>归并排序</a:t>
            </a:r>
            <a:r>
              <a:rPr kumimoji="1" lang="zh-CN" altLang="en-US" b="1">
                <a:solidFill>
                  <a:srgbClr val="0000FF"/>
                </a:solidFill>
              </a:rPr>
              <a:t>递归</a:t>
            </a:r>
            <a:r>
              <a:rPr kumimoji="1" lang="zh-CN" altLang="en-US" b="1">
                <a:solidFill>
                  <a:srgbClr val="FF3300"/>
                </a:solidFill>
              </a:rPr>
              <a:t>实现算法：</a:t>
            </a:r>
            <a:endParaRPr kumimoji="1" lang="zh-CN" altLang="en-US" b="1">
              <a:solidFill>
                <a:schemeClr val="tx1"/>
              </a:solidFill>
            </a:endParaRPr>
          </a:p>
        </p:txBody>
      </p:sp>
      <p:sp>
        <p:nvSpPr>
          <p:cNvPr id="273411" name="Rectangle 3">
            <a:extLst>
              <a:ext uri="{FF2B5EF4-FFF2-40B4-BE49-F238E27FC236}">
                <a16:creationId xmlns:a16="http://schemas.microsoft.com/office/drawing/2014/main" id="{889F575B-7485-4FBF-A0D9-367FC97630E5}"/>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800" b="1"/>
              <a:t>void MergeSort2(int r[],int r1[ ],int s,int t)</a:t>
            </a:r>
            <a:endParaRPr kumimoji="1" lang="en-US" altLang="zh-CN" sz="2800"/>
          </a:p>
          <a:p>
            <a:pPr>
              <a:lnSpc>
                <a:spcPct val="80000"/>
              </a:lnSpc>
            </a:pPr>
            <a:r>
              <a:rPr kumimoji="1" lang="en-US" altLang="zh-CN" sz="2800" b="1"/>
              <a:t>{  if (s==t) r1[s]=r[s]; </a:t>
            </a:r>
            <a:r>
              <a:rPr kumimoji="1" lang="en-US" altLang="zh-CN" sz="2800" b="1">
                <a:solidFill>
                  <a:srgbClr val="FF3300"/>
                </a:solidFill>
              </a:rPr>
              <a:t>// </a:t>
            </a:r>
            <a:r>
              <a:rPr kumimoji="1" lang="zh-CN" altLang="en-US" sz="2800" b="1">
                <a:solidFill>
                  <a:srgbClr val="FF3300"/>
                </a:solidFill>
              </a:rPr>
              <a:t>排序结果放在</a:t>
            </a:r>
            <a:r>
              <a:rPr kumimoji="1" lang="en-US" altLang="zh-CN" sz="2800" b="1">
                <a:solidFill>
                  <a:srgbClr val="FF3300"/>
                </a:solidFill>
              </a:rPr>
              <a:t>r1</a:t>
            </a:r>
            <a:r>
              <a:rPr kumimoji="1" lang="zh-CN" altLang="en-US" sz="2800" b="1">
                <a:solidFill>
                  <a:srgbClr val="FF3300"/>
                </a:solidFill>
              </a:rPr>
              <a:t>中</a:t>
            </a:r>
            <a:endParaRPr kumimoji="1" lang="zh-CN" altLang="en-US" sz="2800">
              <a:solidFill>
                <a:srgbClr val="FF3300"/>
              </a:solidFill>
            </a:endParaRPr>
          </a:p>
          <a:p>
            <a:pPr>
              <a:lnSpc>
                <a:spcPct val="80000"/>
              </a:lnSpc>
            </a:pPr>
            <a:r>
              <a:rPr kumimoji="1" lang="zh-CN" altLang="en-US" sz="2800" b="1"/>
              <a:t>   </a:t>
            </a:r>
            <a:r>
              <a:rPr kumimoji="1" lang="en-US" altLang="zh-CN" sz="2800" b="1"/>
              <a:t>else {</a:t>
            </a:r>
            <a:endParaRPr kumimoji="1" lang="en-US" altLang="zh-CN" sz="2800"/>
          </a:p>
          <a:p>
            <a:pPr>
              <a:lnSpc>
                <a:spcPct val="80000"/>
              </a:lnSpc>
            </a:pPr>
            <a:r>
              <a:rPr kumimoji="1" lang="en-US" altLang="zh-CN" sz="2800" b="1"/>
              <a:t>     m=(s+t)/2;</a:t>
            </a:r>
            <a:endParaRPr kumimoji="1" lang="en-US" altLang="zh-CN" sz="2800"/>
          </a:p>
          <a:p>
            <a:pPr>
              <a:lnSpc>
                <a:spcPct val="80000"/>
              </a:lnSpc>
            </a:pPr>
            <a:r>
              <a:rPr kumimoji="1" lang="en-US" altLang="zh-CN" sz="2800" b="1"/>
              <a:t>     MergeSort2(r,</a:t>
            </a:r>
            <a:r>
              <a:rPr kumimoji="1" lang="en-US" altLang="zh-CN" sz="2800" b="1">
                <a:solidFill>
                  <a:srgbClr val="FF3300"/>
                </a:solidFill>
              </a:rPr>
              <a:t>r2</a:t>
            </a:r>
            <a:r>
              <a:rPr kumimoji="1" lang="en-US" altLang="zh-CN" sz="2800" b="1"/>
              <a:t>,s,m);</a:t>
            </a:r>
            <a:endParaRPr kumimoji="1" lang="en-US" altLang="zh-CN" sz="2800"/>
          </a:p>
          <a:p>
            <a:pPr>
              <a:lnSpc>
                <a:spcPct val="80000"/>
              </a:lnSpc>
            </a:pPr>
            <a:r>
              <a:rPr kumimoji="1" lang="en-US" altLang="zh-CN" sz="2800" b="1"/>
              <a:t>     MergeSort2(r,</a:t>
            </a:r>
            <a:r>
              <a:rPr kumimoji="1" lang="en-US" altLang="zh-CN" sz="2800" b="1">
                <a:solidFill>
                  <a:srgbClr val="FF3300"/>
                </a:solidFill>
              </a:rPr>
              <a:t>r2</a:t>
            </a:r>
            <a:r>
              <a:rPr kumimoji="1" lang="en-US" altLang="zh-CN" sz="2800" b="1"/>
              <a:t>,m+1,t);</a:t>
            </a:r>
          </a:p>
          <a:p>
            <a:pPr>
              <a:lnSpc>
                <a:spcPct val="80000"/>
              </a:lnSpc>
            </a:pPr>
            <a:r>
              <a:rPr kumimoji="1" lang="en-US" altLang="zh-CN" sz="2800" b="1"/>
              <a:t>     Merge(</a:t>
            </a:r>
            <a:r>
              <a:rPr kumimoji="1" lang="en-US" altLang="zh-CN" sz="2800" b="1">
                <a:solidFill>
                  <a:srgbClr val="FF3300"/>
                </a:solidFill>
              </a:rPr>
              <a:t>r2</a:t>
            </a:r>
            <a:r>
              <a:rPr kumimoji="1" lang="en-US" altLang="zh-CN" sz="2800" b="1"/>
              <a:t>,r1,s,m,t)</a:t>
            </a:r>
            <a:endParaRPr kumimoji="1" lang="en-US" altLang="zh-CN" sz="2800"/>
          </a:p>
          <a:p>
            <a:pPr>
              <a:lnSpc>
                <a:spcPct val="80000"/>
              </a:lnSpc>
            </a:pPr>
            <a:r>
              <a:rPr kumimoji="1" lang="en-US" altLang="zh-CN" sz="2800" b="1"/>
              <a:t>   }</a:t>
            </a:r>
            <a:endParaRPr kumimoji="1" lang="en-US" altLang="zh-CN" sz="2800"/>
          </a:p>
          <a:p>
            <a:pPr>
              <a:lnSpc>
                <a:spcPct val="80000"/>
              </a:lnSpc>
            </a:pPr>
            <a:r>
              <a:rPr kumimoji="1" lang="en-US" altLang="zh-CN" sz="2800" b="1"/>
              <a:t>}</a:t>
            </a:r>
            <a:r>
              <a:rPr kumimoji="1" lang="en-US" altLang="zh-CN" sz="2800"/>
              <a:t> </a:t>
            </a:r>
          </a:p>
          <a:p>
            <a:pPr>
              <a:lnSpc>
                <a:spcPct val="80000"/>
              </a:lnSpc>
            </a:pPr>
            <a:endParaRPr lang="en-US" altLang="zh-CN"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C059C58-8CA3-4294-BA1A-C6AD8C7453B6}"/>
              </a:ext>
            </a:extLst>
          </p:cNvPr>
          <p:cNvSpPr>
            <a:spLocks noGrp="1"/>
          </p:cNvSpPr>
          <p:nvPr>
            <p:ph type="sldNum" sz="quarter" idx="12"/>
          </p:nvPr>
        </p:nvSpPr>
        <p:spPr/>
        <p:txBody>
          <a:bodyPr/>
          <a:lstStyle/>
          <a:p>
            <a:fld id="{5D524854-F2AD-4A9F-AC76-D58CADDABC65}" type="slidenum">
              <a:rPr lang="en-US" altLang="zh-CN"/>
              <a:pPr/>
              <a:t>78</a:t>
            </a:fld>
            <a:endParaRPr lang="en-US" altLang="zh-CN"/>
          </a:p>
        </p:txBody>
      </p:sp>
      <p:sp>
        <p:nvSpPr>
          <p:cNvPr id="275458" name="Rectangle 2">
            <a:extLst>
              <a:ext uri="{FF2B5EF4-FFF2-40B4-BE49-F238E27FC236}">
                <a16:creationId xmlns:a16="http://schemas.microsoft.com/office/drawing/2014/main" id="{86D5726E-C8CE-4607-9022-ABFFFBA51874}"/>
              </a:ext>
            </a:extLst>
          </p:cNvPr>
          <p:cNvSpPr>
            <a:spLocks noGrp="1" noChangeArrowheads="1"/>
          </p:cNvSpPr>
          <p:nvPr>
            <p:ph type="title"/>
          </p:nvPr>
        </p:nvSpPr>
        <p:spPr>
          <a:xfrm>
            <a:off x="1331913" y="981075"/>
            <a:ext cx="7010400" cy="6096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算法复杂性分析</a:t>
            </a:r>
          </a:p>
        </p:txBody>
      </p:sp>
      <p:sp>
        <p:nvSpPr>
          <p:cNvPr id="275459" name="Rectangle 3">
            <a:extLst>
              <a:ext uri="{FF2B5EF4-FFF2-40B4-BE49-F238E27FC236}">
                <a16:creationId xmlns:a16="http://schemas.microsoft.com/office/drawing/2014/main" id="{EE2EC55A-0451-4D68-AFD9-59CA4A2EA188}"/>
              </a:ext>
            </a:extLst>
          </p:cNvPr>
          <p:cNvSpPr>
            <a:spLocks noGrp="1" noChangeArrowheads="1"/>
          </p:cNvSpPr>
          <p:nvPr>
            <p:ph type="body" idx="1"/>
          </p:nvPr>
        </p:nvSpPr>
        <p:spPr>
          <a:xfrm>
            <a:off x="539750" y="5157788"/>
            <a:ext cx="7924800" cy="685800"/>
          </a:xfrm>
        </p:spPr>
        <p:txBody>
          <a:bodyPr/>
          <a:lstStyle/>
          <a:p>
            <a:pPr marL="533400" indent="-533400">
              <a:spcBef>
                <a:spcPct val="0"/>
              </a:spcBef>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归并排序是</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稳定</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p:txBody>
      </p:sp>
      <p:sp>
        <p:nvSpPr>
          <p:cNvPr id="275460" name="Text Box 4">
            <a:extLst>
              <a:ext uri="{FF2B5EF4-FFF2-40B4-BE49-F238E27FC236}">
                <a16:creationId xmlns:a16="http://schemas.microsoft.com/office/drawing/2014/main" id="{26C3C778-0AAC-49B5-9D11-6764896F27F5}"/>
              </a:ext>
            </a:extLst>
          </p:cNvPr>
          <p:cNvSpPr txBox="1">
            <a:spLocks noChangeArrowheads="1"/>
          </p:cNvSpPr>
          <p:nvPr/>
        </p:nvSpPr>
        <p:spPr bwMode="auto">
          <a:xfrm>
            <a:off x="611188" y="1989138"/>
            <a:ext cx="7848600"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归并排序在第</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i </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趟归并后，有序子文件长度为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，因此，因此，对于具有</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个记录的序列来说，必须做</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(log</a:t>
            </a:r>
            <a:r>
              <a:rPr kumimoji="1"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趟归并，每趟归并所花的时间为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。所以，二路归并排序算法的时间复杂度为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 (n log</a:t>
            </a:r>
            <a:r>
              <a:rPr kumimoji="1"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，辅助数组所需的空间为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718B986-F7D9-4780-AAA0-69CA37A6D07D}"/>
              </a:ext>
            </a:extLst>
          </p:cNvPr>
          <p:cNvSpPr>
            <a:spLocks noGrp="1"/>
          </p:cNvSpPr>
          <p:nvPr>
            <p:ph type="sldNum" sz="quarter" idx="12"/>
          </p:nvPr>
        </p:nvSpPr>
        <p:spPr/>
        <p:txBody>
          <a:bodyPr/>
          <a:lstStyle/>
          <a:p>
            <a:fld id="{1F901EC5-764B-4651-9CF4-580820DAC080}" type="slidenum">
              <a:rPr lang="en-US" altLang="zh-CN"/>
              <a:pPr/>
              <a:t>79</a:t>
            </a:fld>
            <a:endParaRPr lang="en-US" altLang="zh-CN"/>
          </a:p>
        </p:txBody>
      </p:sp>
      <p:sp>
        <p:nvSpPr>
          <p:cNvPr id="280578" name="Rectangle 2">
            <a:extLst>
              <a:ext uri="{FF2B5EF4-FFF2-40B4-BE49-F238E27FC236}">
                <a16:creationId xmlns:a16="http://schemas.microsoft.com/office/drawing/2014/main" id="{B2FF5B2A-41B2-4AD9-9E96-6090BEC617ED}"/>
              </a:ext>
            </a:extLst>
          </p:cNvPr>
          <p:cNvSpPr>
            <a:spLocks noGrp="1" noChangeArrowheads="1"/>
          </p:cNvSpPr>
          <p:nvPr>
            <p:ph type="title"/>
          </p:nvPr>
        </p:nvSpPr>
        <p:spPr/>
        <p:txBody>
          <a:bodyPr/>
          <a:lstStyle/>
          <a:p>
            <a:r>
              <a:rPr lang="en-US" altLang="zh-CN" sz="4000" b="1">
                <a:solidFill>
                  <a:srgbClr val="FF3300"/>
                </a:solidFill>
                <a:latin typeface="" pitchFamily="18" charset="0"/>
                <a:ea typeface="楷体_GB2312" panose="02010609030101010101" pitchFamily="49" charset="-122"/>
              </a:rPr>
              <a:t>10.9  </a:t>
            </a:r>
            <a:r>
              <a:rPr lang="zh-CN" altLang="en-US" sz="4000" b="1">
                <a:solidFill>
                  <a:srgbClr val="FF3300"/>
                </a:solidFill>
                <a:latin typeface="" pitchFamily="18" charset="0"/>
                <a:ea typeface="楷体_GB2312" panose="02010609030101010101" pitchFamily="49" charset="-122"/>
              </a:rPr>
              <a:t>基数排序</a:t>
            </a:r>
          </a:p>
        </p:txBody>
      </p:sp>
      <p:sp>
        <p:nvSpPr>
          <p:cNvPr id="280579" name="Rectangle 3">
            <a:extLst>
              <a:ext uri="{FF2B5EF4-FFF2-40B4-BE49-F238E27FC236}">
                <a16:creationId xmlns:a16="http://schemas.microsoft.com/office/drawing/2014/main" id="{E063189F-2D8D-4D2E-81AA-5F22A9FCD475}"/>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基本原理，采用“分配”和“收集”的办法，用对多关键字进行排序的思想实现对单关键字进行排序的方法。</a:t>
            </a:r>
          </a:p>
          <a:p>
            <a:pPr>
              <a:spcBef>
                <a:spcPct val="0"/>
              </a:spcBef>
              <a:buClr>
                <a:srgbClr val="FF3300"/>
              </a:buClr>
              <a:buFont typeface="Wingdings" panose="05000000000000000000" pitchFamily="2" charset="2"/>
              <a:buChar char="§"/>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下面先介绍多关键字排序：</a:t>
            </a:r>
          </a:p>
          <a:p>
            <a:pPr>
              <a:spcBef>
                <a:spcPct val="0"/>
              </a:spcBef>
              <a:buFont typeface="Wingdings" panose="05000000000000000000" pitchFamily="2" charset="2"/>
              <a:buNone/>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C49D5A4-A515-40CA-B0B4-EE06FD28F639}"/>
              </a:ext>
            </a:extLst>
          </p:cNvPr>
          <p:cNvSpPr>
            <a:spLocks noGrp="1"/>
          </p:cNvSpPr>
          <p:nvPr>
            <p:ph type="sldNum" sz="quarter" idx="12"/>
          </p:nvPr>
        </p:nvSpPr>
        <p:spPr/>
        <p:txBody>
          <a:bodyPr/>
          <a:lstStyle/>
          <a:p>
            <a:fld id="{731173A5-330F-40B5-BD09-A6C894ABBB08}" type="slidenum">
              <a:rPr lang="en-US" altLang="zh-CN"/>
              <a:pPr/>
              <a:t>8</a:t>
            </a:fld>
            <a:endParaRPr lang="en-US" altLang="zh-CN"/>
          </a:p>
        </p:txBody>
      </p:sp>
      <p:sp>
        <p:nvSpPr>
          <p:cNvPr id="209922" name="Text Box 2">
            <a:extLst>
              <a:ext uri="{FF2B5EF4-FFF2-40B4-BE49-F238E27FC236}">
                <a16:creationId xmlns:a16="http://schemas.microsoft.com/office/drawing/2014/main" id="{D3DA23CE-5741-43CF-85E2-40E583DE2257}"/>
              </a:ext>
            </a:extLst>
          </p:cNvPr>
          <p:cNvSpPr txBox="1">
            <a:spLocks noChangeArrowheads="1"/>
          </p:cNvSpPr>
          <p:nvPr/>
        </p:nvSpPr>
        <p:spPr bwMode="auto">
          <a:xfrm>
            <a:off x="755650" y="1916113"/>
            <a:ext cx="7391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 pitchFamily="18" charset="0"/>
              </a:rPr>
              <a:t>void  BubbleSort1(Record r[ ], int n )</a:t>
            </a:r>
          </a:p>
          <a:p>
            <a:r>
              <a:rPr kumimoji="1" lang="en-US" altLang="zh-CN" sz="2400" b="1">
                <a:latin typeface="" pitchFamily="18" charset="0"/>
              </a:rPr>
              <a:t>{  	  exchange=1; i=1;</a:t>
            </a:r>
          </a:p>
          <a:p>
            <a:r>
              <a:rPr kumimoji="1" lang="en-US" altLang="zh-CN" sz="2400" b="1">
                <a:latin typeface="" pitchFamily="18" charset="0"/>
              </a:rPr>
              <a:t>	  while (exchange)</a:t>
            </a:r>
          </a:p>
          <a:p>
            <a:r>
              <a:rPr kumimoji="1" lang="en-US" altLang="zh-CN" sz="2400" b="1">
                <a:latin typeface="" pitchFamily="18" charset="0"/>
              </a:rPr>
              <a:t>	  { </a:t>
            </a:r>
          </a:p>
          <a:p>
            <a:r>
              <a:rPr kumimoji="1" lang="en-US" altLang="zh-CN" sz="2400" b="1">
                <a:latin typeface="" pitchFamily="18" charset="0"/>
              </a:rPr>
              <a:t>	      exchange=0;</a:t>
            </a:r>
          </a:p>
          <a:p>
            <a:r>
              <a:rPr kumimoji="1" lang="en-US" altLang="zh-CN" sz="2400" b="1">
                <a:latin typeface="" pitchFamily="18" charset="0"/>
              </a:rPr>
              <a:t>	      for (j=0; j&lt;n-i; j++)</a:t>
            </a:r>
          </a:p>
          <a:p>
            <a:r>
              <a:rPr kumimoji="1" lang="en-US" altLang="zh-CN" sz="2400" b="1">
                <a:latin typeface="" pitchFamily="18" charset="0"/>
              </a:rPr>
              <a:t>	        if (r[j].key&gt;r[j+1].key)</a:t>
            </a:r>
          </a:p>
          <a:p>
            <a:r>
              <a:rPr kumimoji="1" lang="en-US" altLang="zh-CN" sz="2400" b="1">
                <a:latin typeface="" pitchFamily="18" charset="0"/>
              </a:rPr>
              <a:t>	       {  temp=r[j];   r[j]=r[j+1]; </a:t>
            </a:r>
          </a:p>
          <a:p>
            <a:r>
              <a:rPr kumimoji="1" lang="en-US" altLang="zh-CN" sz="2400" b="1">
                <a:latin typeface="" pitchFamily="18" charset="0"/>
              </a:rPr>
              <a:t>                       r[j+1]=temp;   exchange=1; }</a:t>
            </a:r>
          </a:p>
          <a:p>
            <a:r>
              <a:rPr kumimoji="1" lang="en-US" altLang="zh-CN" sz="2400" b="1">
                <a:latin typeface="" pitchFamily="18" charset="0"/>
              </a:rPr>
              <a:t>	           i++;</a:t>
            </a:r>
          </a:p>
          <a:p>
            <a:r>
              <a:rPr kumimoji="1" lang="en-US" altLang="zh-CN" sz="2400" b="1">
                <a:latin typeface="" pitchFamily="18" charset="0"/>
              </a:rPr>
              <a:t>	  }</a:t>
            </a:r>
          </a:p>
          <a:p>
            <a:r>
              <a:rPr kumimoji="1" lang="en-US" altLang="zh-CN" sz="2400" b="1">
                <a:latin typeface="" pitchFamily="18" charset="0"/>
              </a:rPr>
              <a:t>}</a:t>
            </a:r>
          </a:p>
        </p:txBody>
      </p:sp>
      <p:sp>
        <p:nvSpPr>
          <p:cNvPr id="209923" name="Rectangle 3">
            <a:extLst>
              <a:ext uri="{FF2B5EF4-FFF2-40B4-BE49-F238E27FC236}">
                <a16:creationId xmlns:a16="http://schemas.microsoft.com/office/drawing/2014/main" id="{2A515B3D-7C1A-43D3-9BDD-48694A247F8C}"/>
              </a:ext>
            </a:extLst>
          </p:cNvPr>
          <p:cNvSpPr>
            <a:spLocks noChangeArrowheads="1"/>
          </p:cNvSpPr>
          <p:nvPr/>
        </p:nvSpPr>
        <p:spPr bwMode="auto">
          <a:xfrm>
            <a:off x="1403350" y="1112838"/>
            <a:ext cx="60483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600" b="1">
                <a:solidFill>
                  <a:srgbClr val="FF3300"/>
                </a:solidFill>
              </a:rPr>
              <a:t>改进冒泡排序算法描述</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E685BFD-35D4-4666-B31B-78D4E25330CF}"/>
              </a:ext>
            </a:extLst>
          </p:cNvPr>
          <p:cNvSpPr>
            <a:spLocks noGrp="1"/>
          </p:cNvSpPr>
          <p:nvPr>
            <p:ph type="sldNum" sz="quarter" idx="12"/>
          </p:nvPr>
        </p:nvSpPr>
        <p:spPr/>
        <p:txBody>
          <a:bodyPr/>
          <a:lstStyle/>
          <a:p>
            <a:fld id="{8DEDDC15-D076-4557-8707-E3852DF5878F}" type="slidenum">
              <a:rPr lang="en-US" altLang="zh-CN"/>
              <a:pPr/>
              <a:t>80</a:t>
            </a:fld>
            <a:endParaRPr lang="en-US" altLang="zh-CN"/>
          </a:p>
        </p:txBody>
      </p:sp>
      <p:sp>
        <p:nvSpPr>
          <p:cNvPr id="281602" name="Rectangle 2">
            <a:extLst>
              <a:ext uri="{FF2B5EF4-FFF2-40B4-BE49-F238E27FC236}">
                <a16:creationId xmlns:a16="http://schemas.microsoft.com/office/drawing/2014/main" id="{EAE32084-8411-466C-89DD-A8E18321E193}"/>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多关键字排序方法示例</a:t>
            </a:r>
          </a:p>
        </p:txBody>
      </p:sp>
      <p:sp>
        <p:nvSpPr>
          <p:cNvPr id="281603" name="Rectangle 3">
            <a:extLst>
              <a:ext uri="{FF2B5EF4-FFF2-40B4-BE49-F238E27FC236}">
                <a16:creationId xmlns:a16="http://schemas.microsoft.com/office/drawing/2014/main" id="{B2249621-6423-49DC-8790-F27B5BC3AFAF}"/>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如：对扑克牌的排序。</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每张扑克牌有两个“关键字”：</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花色和面值它们之间有次序的优先。</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对以上排序，可以先对花色排序，也可以先对面值排序。</a:t>
            </a:r>
          </a:p>
          <a:p>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69E4BA3-1339-4798-8801-C66FC19AB24A}"/>
              </a:ext>
            </a:extLst>
          </p:cNvPr>
          <p:cNvSpPr>
            <a:spLocks noGrp="1"/>
          </p:cNvSpPr>
          <p:nvPr>
            <p:ph type="sldNum" sz="quarter" idx="12"/>
          </p:nvPr>
        </p:nvSpPr>
        <p:spPr/>
        <p:txBody>
          <a:bodyPr/>
          <a:lstStyle/>
          <a:p>
            <a:fld id="{52ED0B82-9628-4C5D-8119-70782C7B6531}" type="slidenum">
              <a:rPr lang="en-US" altLang="zh-CN"/>
              <a:pPr/>
              <a:t>81</a:t>
            </a:fld>
            <a:endParaRPr lang="en-US" altLang="zh-CN"/>
          </a:p>
        </p:txBody>
      </p:sp>
      <p:sp>
        <p:nvSpPr>
          <p:cNvPr id="277506" name="Rectangle 2">
            <a:extLst>
              <a:ext uri="{FF2B5EF4-FFF2-40B4-BE49-F238E27FC236}">
                <a16:creationId xmlns:a16="http://schemas.microsoft.com/office/drawing/2014/main" id="{652F1A99-D742-4924-BC2B-B6E08E9E3834}"/>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a:t>
            </a:r>
          </a:p>
        </p:txBody>
      </p:sp>
      <p:sp>
        <p:nvSpPr>
          <p:cNvPr id="277507" name="Rectangle 3">
            <a:extLst>
              <a:ext uri="{FF2B5EF4-FFF2-40B4-BE49-F238E27FC236}">
                <a16:creationId xmlns:a16="http://schemas.microsoft.com/office/drawing/2014/main" id="{8FFE9C0F-07E5-4FD3-B632-8DF6BF365AA0}"/>
              </a:ext>
            </a:extLst>
          </p:cNvPr>
          <p:cNvSpPr>
            <a:spLocks noGrp="1" noChangeArrowheads="1"/>
          </p:cNvSpPr>
          <p:nvPr>
            <p:ph type="body" idx="1"/>
          </p:nvPr>
        </p:nvSpPr>
        <p:spPr>
          <a:xfrm>
            <a:off x="468313" y="2017713"/>
            <a:ext cx="8486775"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原理：</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根据组成关键字的各位的值进行排序。</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实现基数排序的两种方法：</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1  </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最高位优先</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排序：从关键</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字的高位到低位依次排序</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最低位优先</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排序：从关键字</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的低位到高位依次排序</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D364472-3861-4421-B9A8-AAE0D42F3397}"/>
              </a:ext>
            </a:extLst>
          </p:cNvPr>
          <p:cNvSpPr>
            <a:spLocks noGrp="1"/>
          </p:cNvSpPr>
          <p:nvPr>
            <p:ph type="sldNum" sz="quarter" idx="12"/>
          </p:nvPr>
        </p:nvSpPr>
        <p:spPr/>
        <p:txBody>
          <a:bodyPr/>
          <a:lstStyle/>
          <a:p>
            <a:fld id="{641AAD7D-4D44-42A5-887C-7ED3E9BF238D}" type="slidenum">
              <a:rPr lang="en-US" altLang="zh-CN"/>
              <a:pPr/>
              <a:t>82</a:t>
            </a:fld>
            <a:endParaRPr lang="en-US" altLang="zh-CN"/>
          </a:p>
        </p:txBody>
      </p:sp>
      <p:sp>
        <p:nvSpPr>
          <p:cNvPr id="279554" name="Rectangle 2">
            <a:extLst>
              <a:ext uri="{FF2B5EF4-FFF2-40B4-BE49-F238E27FC236}">
                <a16:creationId xmlns:a16="http://schemas.microsoft.com/office/drawing/2014/main" id="{AE386DAC-182A-46F2-A139-E90DA5B402CB}"/>
              </a:ext>
            </a:extLst>
          </p:cNvPr>
          <p:cNvSpPr>
            <a:spLocks noGrp="1" noChangeArrowheads="1"/>
          </p:cNvSpPr>
          <p:nvPr>
            <p:ph type="title"/>
          </p:nvPr>
        </p:nvSpPr>
        <p:spPr>
          <a:xfrm>
            <a:off x="1331913" y="765175"/>
            <a:ext cx="614680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多关键字排序（续）</a:t>
            </a:r>
          </a:p>
        </p:txBody>
      </p:sp>
      <p:sp>
        <p:nvSpPr>
          <p:cNvPr id="279555" name="Rectangle 3">
            <a:extLst>
              <a:ext uri="{FF2B5EF4-FFF2-40B4-BE49-F238E27FC236}">
                <a16:creationId xmlns:a16="http://schemas.microsoft.com/office/drawing/2014/main" id="{7F4BCACE-6768-43AE-9426-D600961A2AD2}"/>
              </a:ext>
            </a:extLst>
          </p:cNvPr>
          <p:cNvSpPr>
            <a:spLocks noGrp="1" noChangeArrowheads="1"/>
          </p:cNvSpPr>
          <p:nvPr>
            <p:ph type="body" idx="1"/>
          </p:nvPr>
        </p:nvSpPr>
        <p:spPr>
          <a:xfrm>
            <a:off x="457200" y="2205038"/>
            <a:ext cx="8362950" cy="4032250"/>
          </a:xfrm>
        </p:spPr>
        <p:txBody>
          <a:bodyPr/>
          <a:lstStyle/>
          <a:p>
            <a:pPr>
              <a:lnSpc>
                <a:spcPct val="80000"/>
              </a:lnSpc>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和</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方法也可应用于对一个关键字进行的排序。此时可将单关键字</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看成是一个子关键字组：</a:t>
            </a:r>
          </a:p>
          <a:p>
            <a:pPr>
              <a:lnSpc>
                <a:spcPct val="80000"/>
              </a:lnSpc>
              <a:spcBef>
                <a:spcPct val="0"/>
              </a:spcBef>
              <a:buClr>
                <a:srgbClr val="FF3300"/>
              </a:buClr>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80000"/>
              </a:lnSpc>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如：对关键字取值范围为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0</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999</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的一组对象，可看成是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的组合。</a:t>
            </a:r>
          </a:p>
          <a:p>
            <a:pPr>
              <a:lnSpc>
                <a:spcPct val="80000"/>
              </a:lnSpc>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的顺序对所有对象排序；</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 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的顺序对所有对象排序。</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212866-F4E8-47F8-9509-DB9896D83118}"/>
              </a:ext>
            </a:extLst>
          </p:cNvPr>
          <p:cNvSpPr>
            <a:spLocks noGrp="1"/>
          </p:cNvSpPr>
          <p:nvPr>
            <p:ph type="sldNum" sz="quarter" idx="12"/>
          </p:nvPr>
        </p:nvSpPr>
        <p:spPr/>
        <p:txBody>
          <a:bodyPr/>
          <a:lstStyle/>
          <a:p>
            <a:fld id="{B41DC5B0-5E8C-437F-A6A0-A2A5C0CB28B5}" type="slidenum">
              <a:rPr lang="en-US" altLang="zh-CN"/>
              <a:pPr/>
              <a:t>83</a:t>
            </a:fld>
            <a:endParaRPr lang="en-US" altLang="zh-CN"/>
          </a:p>
        </p:txBody>
      </p:sp>
      <p:sp>
        <p:nvSpPr>
          <p:cNvPr id="278530" name="Rectangle 2">
            <a:extLst>
              <a:ext uri="{FF2B5EF4-FFF2-40B4-BE49-F238E27FC236}">
                <a16:creationId xmlns:a16="http://schemas.microsoft.com/office/drawing/2014/main" id="{119C7993-F3F6-4BAD-B5EA-3D431D95FE07}"/>
              </a:ext>
            </a:extLst>
          </p:cNvPr>
          <p:cNvSpPr>
            <a:spLocks noGrp="1" noChangeArrowheads="1"/>
          </p:cNvSpPr>
          <p:nvPr>
            <p:ph type="title"/>
          </p:nvPr>
        </p:nvSpPr>
        <p:spPr>
          <a:xfrm>
            <a:off x="1187450" y="533400"/>
            <a:ext cx="643255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基数排序</a:t>
            </a:r>
          </a:p>
        </p:txBody>
      </p:sp>
      <p:sp>
        <p:nvSpPr>
          <p:cNvPr id="278531" name="Rectangle 3">
            <a:extLst>
              <a:ext uri="{FF2B5EF4-FFF2-40B4-BE49-F238E27FC236}">
                <a16:creationId xmlns:a16="http://schemas.microsoft.com/office/drawing/2014/main" id="{EE1304E2-D8F3-4055-AC21-8D9A9EE3F5C6}"/>
              </a:ext>
            </a:extLst>
          </p:cNvPr>
          <p:cNvSpPr>
            <a:spLocks noGrp="1" noChangeArrowheads="1"/>
          </p:cNvSpPr>
          <p:nvPr>
            <p:ph type="body" idx="1"/>
          </p:nvPr>
        </p:nvSpPr>
        <p:spPr>
          <a:xfrm>
            <a:off x="457200" y="2205038"/>
            <a:ext cx="7696200" cy="4176712"/>
          </a:xfrm>
        </p:spPr>
        <p:txBody>
          <a:bodyPr/>
          <a:lstStyle/>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基数排序是一种典型的</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排序方法，它利用“分配”和“收集”两种运算对单关键字进行排序。</a:t>
            </a:r>
          </a:p>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此时可将单关键字</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看成是一个子关键字组：</a:t>
            </a:r>
          </a:p>
          <a:p>
            <a:pPr>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排序过程：</a:t>
            </a:r>
          </a:p>
          <a:p>
            <a:pPr>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设关键字共有</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位，让</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j= d, d-1,...,1,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依次执行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次“分配”与“收集”。</a:t>
            </a:r>
          </a:p>
          <a:p>
            <a:pPr>
              <a:spcBef>
                <a:spcPct val="0"/>
              </a:spcBef>
              <a:buClr>
                <a:srgbClr val="FF3300"/>
              </a:buClr>
              <a:buFont typeface="Wingdings" panose="05000000000000000000" pitchFamily="2" charset="2"/>
              <a:buNone/>
            </a:pP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   示例</a:t>
            </a: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5" name="Text Box 3">
            <a:extLst>
              <a:ext uri="{FF2B5EF4-FFF2-40B4-BE49-F238E27FC236}">
                <a16:creationId xmlns:a16="http://schemas.microsoft.com/office/drawing/2014/main" id="{5A66ECAD-40A6-4C56-B0A0-214FF9799718}"/>
              </a:ext>
            </a:extLst>
          </p:cNvPr>
          <p:cNvSpPr txBox="1">
            <a:spLocks noChangeArrowheads="1"/>
          </p:cNvSpPr>
          <p:nvPr/>
        </p:nvSpPr>
        <p:spPr bwMode="auto">
          <a:xfrm>
            <a:off x="228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9883" name="Line 11">
            <a:extLst>
              <a:ext uri="{FF2B5EF4-FFF2-40B4-BE49-F238E27FC236}">
                <a16:creationId xmlns:a16="http://schemas.microsoft.com/office/drawing/2014/main" id="{30BC3203-B984-48E4-ADDA-720BBE7ECB33}"/>
              </a:ext>
            </a:extLst>
          </p:cNvPr>
          <p:cNvSpPr>
            <a:spLocks noChangeShapeType="1"/>
          </p:cNvSpPr>
          <p:nvPr/>
        </p:nvSpPr>
        <p:spPr bwMode="auto">
          <a:xfrm>
            <a:off x="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Text Box 26">
            <a:extLst>
              <a:ext uri="{FF2B5EF4-FFF2-40B4-BE49-F238E27FC236}">
                <a16:creationId xmlns:a16="http://schemas.microsoft.com/office/drawing/2014/main" id="{99429A76-A8D3-4286-82EE-ACED3E61BE57}"/>
              </a:ext>
            </a:extLst>
          </p:cNvPr>
          <p:cNvSpPr txBox="1">
            <a:spLocks noChangeArrowheads="1"/>
          </p:cNvSpPr>
          <p:nvPr/>
        </p:nvSpPr>
        <p:spPr bwMode="auto">
          <a:xfrm>
            <a:off x="1143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9899" name="Line 27">
            <a:extLst>
              <a:ext uri="{FF2B5EF4-FFF2-40B4-BE49-F238E27FC236}">
                <a16:creationId xmlns:a16="http://schemas.microsoft.com/office/drawing/2014/main" id="{F1A25DD9-559E-4B52-98F8-905B39BFC1BC}"/>
              </a:ext>
            </a:extLst>
          </p:cNvPr>
          <p:cNvSpPr>
            <a:spLocks noChangeShapeType="1"/>
          </p:cNvSpPr>
          <p:nvPr/>
        </p:nvSpPr>
        <p:spPr bwMode="auto">
          <a:xfrm>
            <a:off x="914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Text Box 28">
            <a:extLst>
              <a:ext uri="{FF2B5EF4-FFF2-40B4-BE49-F238E27FC236}">
                <a16:creationId xmlns:a16="http://schemas.microsoft.com/office/drawing/2014/main" id="{7745DBED-3B8D-4B26-A0C0-ADC1E72384B9}"/>
              </a:ext>
            </a:extLst>
          </p:cNvPr>
          <p:cNvSpPr txBox="1">
            <a:spLocks noChangeArrowheads="1"/>
          </p:cNvSpPr>
          <p:nvPr/>
        </p:nvSpPr>
        <p:spPr bwMode="auto">
          <a:xfrm>
            <a:off x="2057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9901" name="Line 29">
            <a:extLst>
              <a:ext uri="{FF2B5EF4-FFF2-40B4-BE49-F238E27FC236}">
                <a16:creationId xmlns:a16="http://schemas.microsoft.com/office/drawing/2014/main" id="{556D9E8F-74DF-42A4-9C31-CA4BD5676CE2}"/>
              </a:ext>
            </a:extLst>
          </p:cNvPr>
          <p:cNvSpPr>
            <a:spLocks noChangeShapeType="1"/>
          </p:cNvSpPr>
          <p:nvPr/>
        </p:nvSpPr>
        <p:spPr bwMode="auto">
          <a:xfrm>
            <a:off x="1828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2" name="Text Box 30">
            <a:extLst>
              <a:ext uri="{FF2B5EF4-FFF2-40B4-BE49-F238E27FC236}">
                <a16:creationId xmlns:a16="http://schemas.microsoft.com/office/drawing/2014/main" id="{8EE8124E-94D9-42D1-ABA3-580B4A923EA4}"/>
              </a:ext>
            </a:extLst>
          </p:cNvPr>
          <p:cNvSpPr txBox="1">
            <a:spLocks noChangeArrowheads="1"/>
          </p:cNvSpPr>
          <p:nvPr/>
        </p:nvSpPr>
        <p:spPr bwMode="auto">
          <a:xfrm>
            <a:off x="2971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9903" name="Line 31">
            <a:extLst>
              <a:ext uri="{FF2B5EF4-FFF2-40B4-BE49-F238E27FC236}">
                <a16:creationId xmlns:a16="http://schemas.microsoft.com/office/drawing/2014/main" id="{29BF00BF-F2E6-4F79-84AB-1E9948FAFDD9}"/>
              </a:ext>
            </a:extLst>
          </p:cNvPr>
          <p:cNvSpPr>
            <a:spLocks noChangeShapeType="1"/>
          </p:cNvSpPr>
          <p:nvPr/>
        </p:nvSpPr>
        <p:spPr bwMode="auto">
          <a:xfrm>
            <a:off x="2743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4" name="Text Box 32">
            <a:extLst>
              <a:ext uri="{FF2B5EF4-FFF2-40B4-BE49-F238E27FC236}">
                <a16:creationId xmlns:a16="http://schemas.microsoft.com/office/drawing/2014/main" id="{77567B7C-23BF-4774-9E8A-0F5422E9C6BA}"/>
              </a:ext>
            </a:extLst>
          </p:cNvPr>
          <p:cNvSpPr txBox="1">
            <a:spLocks noChangeArrowheads="1"/>
          </p:cNvSpPr>
          <p:nvPr/>
        </p:nvSpPr>
        <p:spPr bwMode="auto">
          <a:xfrm>
            <a:off x="3886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9905" name="Line 33">
            <a:extLst>
              <a:ext uri="{FF2B5EF4-FFF2-40B4-BE49-F238E27FC236}">
                <a16:creationId xmlns:a16="http://schemas.microsoft.com/office/drawing/2014/main" id="{B2302276-34FA-4C6F-9DE2-23B5DB98490C}"/>
              </a:ext>
            </a:extLst>
          </p:cNvPr>
          <p:cNvSpPr>
            <a:spLocks noChangeShapeType="1"/>
          </p:cNvSpPr>
          <p:nvPr/>
        </p:nvSpPr>
        <p:spPr bwMode="auto">
          <a:xfrm>
            <a:off x="3657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6" name="Text Box 34">
            <a:extLst>
              <a:ext uri="{FF2B5EF4-FFF2-40B4-BE49-F238E27FC236}">
                <a16:creationId xmlns:a16="http://schemas.microsoft.com/office/drawing/2014/main" id="{9786718A-92EE-483A-9985-E72ADC2A871C}"/>
              </a:ext>
            </a:extLst>
          </p:cNvPr>
          <p:cNvSpPr txBox="1">
            <a:spLocks noChangeArrowheads="1"/>
          </p:cNvSpPr>
          <p:nvPr/>
        </p:nvSpPr>
        <p:spPr bwMode="auto">
          <a:xfrm>
            <a:off x="4800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9907" name="Line 35">
            <a:extLst>
              <a:ext uri="{FF2B5EF4-FFF2-40B4-BE49-F238E27FC236}">
                <a16:creationId xmlns:a16="http://schemas.microsoft.com/office/drawing/2014/main" id="{AA89036C-C1E7-4833-A88E-140383C07207}"/>
              </a:ext>
            </a:extLst>
          </p:cNvPr>
          <p:cNvSpPr>
            <a:spLocks noChangeShapeType="1"/>
          </p:cNvSpPr>
          <p:nvPr/>
        </p:nvSpPr>
        <p:spPr bwMode="auto">
          <a:xfrm>
            <a:off x="45720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8" name="Text Box 36">
            <a:extLst>
              <a:ext uri="{FF2B5EF4-FFF2-40B4-BE49-F238E27FC236}">
                <a16:creationId xmlns:a16="http://schemas.microsoft.com/office/drawing/2014/main" id="{BA37D26C-9710-478C-B404-FAB2CBC7A749}"/>
              </a:ext>
            </a:extLst>
          </p:cNvPr>
          <p:cNvSpPr txBox="1">
            <a:spLocks noChangeArrowheads="1"/>
          </p:cNvSpPr>
          <p:nvPr/>
        </p:nvSpPr>
        <p:spPr bwMode="auto">
          <a:xfrm>
            <a:off x="5715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9909" name="Line 37">
            <a:extLst>
              <a:ext uri="{FF2B5EF4-FFF2-40B4-BE49-F238E27FC236}">
                <a16:creationId xmlns:a16="http://schemas.microsoft.com/office/drawing/2014/main" id="{AE95738C-C0F4-4117-86A9-75E21EB3C7B9}"/>
              </a:ext>
            </a:extLst>
          </p:cNvPr>
          <p:cNvSpPr>
            <a:spLocks noChangeShapeType="1"/>
          </p:cNvSpPr>
          <p:nvPr/>
        </p:nvSpPr>
        <p:spPr bwMode="auto">
          <a:xfrm>
            <a:off x="5486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0" name="Text Box 38">
            <a:extLst>
              <a:ext uri="{FF2B5EF4-FFF2-40B4-BE49-F238E27FC236}">
                <a16:creationId xmlns:a16="http://schemas.microsoft.com/office/drawing/2014/main" id="{8A297ACA-5E21-4275-9EE2-5EDD3F4AF3F5}"/>
              </a:ext>
            </a:extLst>
          </p:cNvPr>
          <p:cNvSpPr txBox="1">
            <a:spLocks noChangeArrowheads="1"/>
          </p:cNvSpPr>
          <p:nvPr/>
        </p:nvSpPr>
        <p:spPr bwMode="auto">
          <a:xfrm>
            <a:off x="6629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9911" name="Line 39">
            <a:extLst>
              <a:ext uri="{FF2B5EF4-FFF2-40B4-BE49-F238E27FC236}">
                <a16:creationId xmlns:a16="http://schemas.microsoft.com/office/drawing/2014/main" id="{CB4D8833-1D41-4FD9-9907-888989F7A3AB}"/>
              </a:ext>
            </a:extLst>
          </p:cNvPr>
          <p:cNvSpPr>
            <a:spLocks noChangeShapeType="1"/>
          </p:cNvSpPr>
          <p:nvPr/>
        </p:nvSpPr>
        <p:spPr bwMode="auto">
          <a:xfrm>
            <a:off x="6400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2" name="Text Box 40">
            <a:extLst>
              <a:ext uri="{FF2B5EF4-FFF2-40B4-BE49-F238E27FC236}">
                <a16:creationId xmlns:a16="http://schemas.microsoft.com/office/drawing/2014/main" id="{414978B9-2FFB-4748-B9CE-4E5CB1016DDA}"/>
              </a:ext>
            </a:extLst>
          </p:cNvPr>
          <p:cNvSpPr txBox="1">
            <a:spLocks noChangeArrowheads="1"/>
          </p:cNvSpPr>
          <p:nvPr/>
        </p:nvSpPr>
        <p:spPr bwMode="auto">
          <a:xfrm>
            <a:off x="7543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9913" name="Line 41">
            <a:extLst>
              <a:ext uri="{FF2B5EF4-FFF2-40B4-BE49-F238E27FC236}">
                <a16:creationId xmlns:a16="http://schemas.microsoft.com/office/drawing/2014/main" id="{230EA85D-DB44-445C-88E2-01F01C7B49D4}"/>
              </a:ext>
            </a:extLst>
          </p:cNvPr>
          <p:cNvSpPr>
            <a:spLocks noChangeShapeType="1"/>
          </p:cNvSpPr>
          <p:nvPr/>
        </p:nvSpPr>
        <p:spPr bwMode="auto">
          <a:xfrm>
            <a:off x="7315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4" name="Text Box 42">
            <a:extLst>
              <a:ext uri="{FF2B5EF4-FFF2-40B4-BE49-F238E27FC236}">
                <a16:creationId xmlns:a16="http://schemas.microsoft.com/office/drawing/2014/main" id="{6C24A0B0-AB1E-47B2-A7FB-F266EFE0A49E}"/>
              </a:ext>
            </a:extLst>
          </p:cNvPr>
          <p:cNvSpPr txBox="1">
            <a:spLocks noChangeArrowheads="1"/>
          </p:cNvSpPr>
          <p:nvPr/>
        </p:nvSpPr>
        <p:spPr bwMode="auto">
          <a:xfrm>
            <a:off x="8458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9915" name="Line 43">
            <a:extLst>
              <a:ext uri="{FF2B5EF4-FFF2-40B4-BE49-F238E27FC236}">
                <a16:creationId xmlns:a16="http://schemas.microsoft.com/office/drawing/2014/main" id="{A9629EE0-6808-425E-B1FE-8926FC9A1B3C}"/>
              </a:ext>
            </a:extLst>
          </p:cNvPr>
          <p:cNvSpPr>
            <a:spLocks noChangeShapeType="1"/>
          </p:cNvSpPr>
          <p:nvPr/>
        </p:nvSpPr>
        <p:spPr bwMode="auto">
          <a:xfrm>
            <a:off x="8229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6" name="Text Box 44">
            <a:extLst>
              <a:ext uri="{FF2B5EF4-FFF2-40B4-BE49-F238E27FC236}">
                <a16:creationId xmlns:a16="http://schemas.microsoft.com/office/drawing/2014/main" id="{E53B20D9-EA26-4AAA-9468-980F3B15509E}"/>
              </a:ext>
            </a:extLst>
          </p:cNvPr>
          <p:cNvSpPr txBox="1">
            <a:spLocks noChangeArrowheads="1"/>
          </p:cNvSpPr>
          <p:nvPr/>
        </p:nvSpPr>
        <p:spPr bwMode="auto">
          <a:xfrm>
            <a:off x="0" y="19812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79917" name="Text Box 45">
            <a:extLst>
              <a:ext uri="{FF2B5EF4-FFF2-40B4-BE49-F238E27FC236}">
                <a16:creationId xmlns:a16="http://schemas.microsoft.com/office/drawing/2014/main" id="{E9AB9916-5C48-4907-83A3-C62202E2C4C9}"/>
              </a:ext>
            </a:extLst>
          </p:cNvPr>
          <p:cNvSpPr txBox="1">
            <a:spLocks noChangeArrowheads="1"/>
          </p:cNvSpPr>
          <p:nvPr/>
        </p:nvSpPr>
        <p:spPr bwMode="auto">
          <a:xfrm>
            <a:off x="0" y="54864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79918" name="Text Box 46">
            <a:extLst>
              <a:ext uri="{FF2B5EF4-FFF2-40B4-BE49-F238E27FC236}">
                <a16:creationId xmlns:a16="http://schemas.microsoft.com/office/drawing/2014/main" id="{D59E7A18-BA0E-46F7-8B46-B9906AFC6BF7}"/>
              </a:ext>
            </a:extLst>
          </p:cNvPr>
          <p:cNvSpPr txBox="1">
            <a:spLocks noChangeArrowheads="1"/>
          </p:cNvSpPr>
          <p:nvPr/>
        </p:nvSpPr>
        <p:spPr bwMode="auto">
          <a:xfrm>
            <a:off x="9906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9919" name="Text Box 47">
            <a:extLst>
              <a:ext uri="{FF2B5EF4-FFF2-40B4-BE49-F238E27FC236}">
                <a16:creationId xmlns:a16="http://schemas.microsoft.com/office/drawing/2014/main" id="{CC3BC941-F45B-42B6-AB0C-8789A6C6A216}"/>
              </a:ext>
            </a:extLst>
          </p:cNvPr>
          <p:cNvSpPr txBox="1">
            <a:spLocks noChangeArrowheads="1"/>
          </p:cNvSpPr>
          <p:nvPr/>
        </p:nvSpPr>
        <p:spPr bwMode="auto">
          <a:xfrm>
            <a:off x="2743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9920" name="Text Box 48">
            <a:extLst>
              <a:ext uri="{FF2B5EF4-FFF2-40B4-BE49-F238E27FC236}">
                <a16:creationId xmlns:a16="http://schemas.microsoft.com/office/drawing/2014/main" id="{27E841B9-3673-4A20-9BEB-4C7D4BE05B95}"/>
              </a:ext>
            </a:extLst>
          </p:cNvPr>
          <p:cNvSpPr txBox="1">
            <a:spLocks noChangeArrowheads="1"/>
          </p:cNvSpPr>
          <p:nvPr/>
        </p:nvSpPr>
        <p:spPr bwMode="auto">
          <a:xfrm>
            <a:off x="27432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9921" name="Text Box 49">
            <a:extLst>
              <a:ext uri="{FF2B5EF4-FFF2-40B4-BE49-F238E27FC236}">
                <a16:creationId xmlns:a16="http://schemas.microsoft.com/office/drawing/2014/main" id="{B4180787-2ADE-4CA6-8B8A-6E848CAA14C5}"/>
              </a:ext>
            </a:extLst>
          </p:cNvPr>
          <p:cNvSpPr txBox="1">
            <a:spLocks noChangeArrowheads="1"/>
          </p:cNvSpPr>
          <p:nvPr/>
        </p:nvSpPr>
        <p:spPr bwMode="auto">
          <a:xfrm>
            <a:off x="37338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9922" name="Text Box 50">
            <a:extLst>
              <a:ext uri="{FF2B5EF4-FFF2-40B4-BE49-F238E27FC236}">
                <a16:creationId xmlns:a16="http://schemas.microsoft.com/office/drawing/2014/main" id="{240399C9-7B86-4F02-9D21-D90644579B6D}"/>
              </a:ext>
            </a:extLst>
          </p:cNvPr>
          <p:cNvSpPr txBox="1">
            <a:spLocks noChangeArrowheads="1"/>
          </p:cNvSpPr>
          <p:nvPr/>
        </p:nvSpPr>
        <p:spPr bwMode="auto">
          <a:xfrm>
            <a:off x="4648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9923" name="Text Box 51">
            <a:extLst>
              <a:ext uri="{FF2B5EF4-FFF2-40B4-BE49-F238E27FC236}">
                <a16:creationId xmlns:a16="http://schemas.microsoft.com/office/drawing/2014/main" id="{C32D2BF5-A71E-4306-9AA4-8707DD1B57E5}"/>
              </a:ext>
            </a:extLst>
          </p:cNvPr>
          <p:cNvSpPr txBox="1">
            <a:spLocks noChangeArrowheads="1"/>
          </p:cNvSpPr>
          <p:nvPr/>
        </p:nvSpPr>
        <p:spPr bwMode="auto">
          <a:xfrm>
            <a:off x="55626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9924" name="Text Box 52">
            <a:extLst>
              <a:ext uri="{FF2B5EF4-FFF2-40B4-BE49-F238E27FC236}">
                <a16:creationId xmlns:a16="http://schemas.microsoft.com/office/drawing/2014/main" id="{ACD01106-4E34-41EC-9304-5608E9531D62}"/>
              </a:ext>
            </a:extLst>
          </p:cNvPr>
          <p:cNvSpPr txBox="1">
            <a:spLocks noChangeArrowheads="1"/>
          </p:cNvSpPr>
          <p:nvPr/>
        </p:nvSpPr>
        <p:spPr bwMode="auto">
          <a:xfrm>
            <a:off x="73914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9925" name="Text Box 53">
            <a:extLst>
              <a:ext uri="{FF2B5EF4-FFF2-40B4-BE49-F238E27FC236}">
                <a16:creationId xmlns:a16="http://schemas.microsoft.com/office/drawing/2014/main" id="{1C12FD08-18DB-4A38-9C7E-75A8B59D0266}"/>
              </a:ext>
            </a:extLst>
          </p:cNvPr>
          <p:cNvSpPr txBox="1">
            <a:spLocks noChangeArrowheads="1"/>
          </p:cNvSpPr>
          <p:nvPr/>
        </p:nvSpPr>
        <p:spPr bwMode="auto">
          <a:xfrm>
            <a:off x="83058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9926" name="Text Box 54">
            <a:extLst>
              <a:ext uri="{FF2B5EF4-FFF2-40B4-BE49-F238E27FC236}">
                <a16:creationId xmlns:a16="http://schemas.microsoft.com/office/drawing/2014/main" id="{3AA88715-BFD9-4394-A17E-84629A20AF70}"/>
              </a:ext>
            </a:extLst>
          </p:cNvPr>
          <p:cNvSpPr txBox="1">
            <a:spLocks noChangeArrowheads="1"/>
          </p:cNvSpPr>
          <p:nvPr/>
        </p:nvSpPr>
        <p:spPr bwMode="auto">
          <a:xfrm>
            <a:off x="8305800" y="3505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9927" name="Text Box 55">
            <a:extLst>
              <a:ext uri="{FF2B5EF4-FFF2-40B4-BE49-F238E27FC236}">
                <a16:creationId xmlns:a16="http://schemas.microsoft.com/office/drawing/2014/main" id="{75C48BDA-0C04-4F61-9609-304CFADA0B76}"/>
              </a:ext>
            </a:extLst>
          </p:cNvPr>
          <p:cNvSpPr txBox="1">
            <a:spLocks noChangeArrowheads="1"/>
          </p:cNvSpPr>
          <p:nvPr/>
        </p:nvSpPr>
        <p:spPr bwMode="auto">
          <a:xfrm>
            <a:off x="8305800" y="4191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9928" name="Line 56">
            <a:extLst>
              <a:ext uri="{FF2B5EF4-FFF2-40B4-BE49-F238E27FC236}">
                <a16:creationId xmlns:a16="http://schemas.microsoft.com/office/drawing/2014/main" id="{6732F44F-2DD9-438E-889E-0B70529F960A}"/>
              </a:ext>
            </a:extLst>
          </p:cNvPr>
          <p:cNvSpPr>
            <a:spLocks noChangeShapeType="1"/>
          </p:cNvSpPr>
          <p:nvPr/>
        </p:nvSpPr>
        <p:spPr bwMode="auto">
          <a:xfrm>
            <a:off x="1371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0" name="Line 58">
            <a:extLst>
              <a:ext uri="{FF2B5EF4-FFF2-40B4-BE49-F238E27FC236}">
                <a16:creationId xmlns:a16="http://schemas.microsoft.com/office/drawing/2014/main" id="{6A028387-902A-4A35-B2B3-01647091F334}"/>
              </a:ext>
            </a:extLst>
          </p:cNvPr>
          <p:cNvSpPr>
            <a:spLocks noChangeShapeType="1"/>
          </p:cNvSpPr>
          <p:nvPr/>
        </p:nvSpPr>
        <p:spPr bwMode="auto">
          <a:xfrm>
            <a:off x="4038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2" name="Line 60">
            <a:extLst>
              <a:ext uri="{FF2B5EF4-FFF2-40B4-BE49-F238E27FC236}">
                <a16:creationId xmlns:a16="http://schemas.microsoft.com/office/drawing/2014/main" id="{32E8F81E-D505-4319-8419-64DF43DAF996}"/>
              </a:ext>
            </a:extLst>
          </p:cNvPr>
          <p:cNvSpPr>
            <a:spLocks noChangeShapeType="1"/>
          </p:cNvSpPr>
          <p:nvPr/>
        </p:nvSpPr>
        <p:spPr bwMode="auto">
          <a:xfrm>
            <a:off x="4953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4" name="Line 62">
            <a:extLst>
              <a:ext uri="{FF2B5EF4-FFF2-40B4-BE49-F238E27FC236}">
                <a16:creationId xmlns:a16="http://schemas.microsoft.com/office/drawing/2014/main" id="{B448688B-9D9D-40BB-9F30-8BAE7B21F3EC}"/>
              </a:ext>
            </a:extLst>
          </p:cNvPr>
          <p:cNvSpPr>
            <a:spLocks noChangeShapeType="1"/>
          </p:cNvSpPr>
          <p:nvPr/>
        </p:nvSpPr>
        <p:spPr bwMode="auto">
          <a:xfrm>
            <a:off x="58674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6" name="Line 64">
            <a:extLst>
              <a:ext uri="{FF2B5EF4-FFF2-40B4-BE49-F238E27FC236}">
                <a16:creationId xmlns:a16="http://schemas.microsoft.com/office/drawing/2014/main" id="{E2EB50B5-2471-4926-AF0A-A9DAACBF35A8}"/>
              </a:ext>
            </a:extLst>
          </p:cNvPr>
          <p:cNvSpPr>
            <a:spLocks noChangeShapeType="1"/>
          </p:cNvSpPr>
          <p:nvPr/>
        </p:nvSpPr>
        <p:spPr bwMode="auto">
          <a:xfrm>
            <a:off x="7696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8" name="Line 66">
            <a:extLst>
              <a:ext uri="{FF2B5EF4-FFF2-40B4-BE49-F238E27FC236}">
                <a16:creationId xmlns:a16="http://schemas.microsoft.com/office/drawing/2014/main" id="{6015B19A-814A-4ACD-AD6A-63B65C5667EB}"/>
              </a:ext>
            </a:extLst>
          </p:cNvPr>
          <p:cNvSpPr>
            <a:spLocks noChangeShapeType="1"/>
          </p:cNvSpPr>
          <p:nvPr/>
        </p:nvSpPr>
        <p:spPr bwMode="auto">
          <a:xfrm>
            <a:off x="3124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9" name="Line 67">
            <a:extLst>
              <a:ext uri="{FF2B5EF4-FFF2-40B4-BE49-F238E27FC236}">
                <a16:creationId xmlns:a16="http://schemas.microsoft.com/office/drawing/2014/main" id="{6B4F101F-6744-4A9E-A14A-5A2B06DDC8F6}"/>
              </a:ext>
            </a:extLst>
          </p:cNvPr>
          <p:cNvSpPr>
            <a:spLocks noChangeShapeType="1"/>
          </p:cNvSpPr>
          <p:nvPr/>
        </p:nvSpPr>
        <p:spPr bwMode="auto">
          <a:xfrm>
            <a:off x="31242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0" name="Line 68">
            <a:extLst>
              <a:ext uri="{FF2B5EF4-FFF2-40B4-BE49-F238E27FC236}">
                <a16:creationId xmlns:a16="http://schemas.microsoft.com/office/drawing/2014/main" id="{C7AA3128-B567-4C4A-A263-942C566A9792}"/>
              </a:ext>
            </a:extLst>
          </p:cNvPr>
          <p:cNvSpPr>
            <a:spLocks noChangeShapeType="1"/>
          </p:cNvSpPr>
          <p:nvPr/>
        </p:nvSpPr>
        <p:spPr bwMode="auto">
          <a:xfrm>
            <a:off x="8610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1" name="Line 69">
            <a:extLst>
              <a:ext uri="{FF2B5EF4-FFF2-40B4-BE49-F238E27FC236}">
                <a16:creationId xmlns:a16="http://schemas.microsoft.com/office/drawing/2014/main" id="{287A1570-B76A-4469-9F13-E2ED2AB10987}"/>
              </a:ext>
            </a:extLst>
          </p:cNvPr>
          <p:cNvSpPr>
            <a:spLocks noChangeShapeType="1"/>
          </p:cNvSpPr>
          <p:nvPr/>
        </p:nvSpPr>
        <p:spPr bwMode="auto">
          <a:xfrm>
            <a:off x="86106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2" name="Line 70">
            <a:extLst>
              <a:ext uri="{FF2B5EF4-FFF2-40B4-BE49-F238E27FC236}">
                <a16:creationId xmlns:a16="http://schemas.microsoft.com/office/drawing/2014/main" id="{28848863-321E-4702-BB46-40F80D763E21}"/>
              </a:ext>
            </a:extLst>
          </p:cNvPr>
          <p:cNvSpPr>
            <a:spLocks noChangeShapeType="1"/>
          </p:cNvSpPr>
          <p:nvPr/>
        </p:nvSpPr>
        <p:spPr bwMode="auto">
          <a:xfrm>
            <a:off x="8610600" y="3962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1" name="Text Box 3">
            <a:extLst>
              <a:ext uri="{FF2B5EF4-FFF2-40B4-BE49-F238E27FC236}">
                <a16:creationId xmlns:a16="http://schemas.microsoft.com/office/drawing/2014/main" id="{9B88E162-861A-4340-BDDC-0171400A6ED5}"/>
              </a:ext>
            </a:extLst>
          </p:cNvPr>
          <p:cNvSpPr txBox="1">
            <a:spLocks noChangeArrowheads="1"/>
          </p:cNvSpPr>
          <p:nvPr/>
        </p:nvSpPr>
        <p:spPr bwMode="auto">
          <a:xfrm>
            <a:off x="228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8852" name="Line 4">
            <a:extLst>
              <a:ext uri="{FF2B5EF4-FFF2-40B4-BE49-F238E27FC236}">
                <a16:creationId xmlns:a16="http://schemas.microsoft.com/office/drawing/2014/main" id="{9CDB5739-0B55-405A-9337-53789A2AE31E}"/>
              </a:ext>
            </a:extLst>
          </p:cNvPr>
          <p:cNvSpPr>
            <a:spLocks noChangeShapeType="1"/>
          </p:cNvSpPr>
          <p:nvPr/>
        </p:nvSpPr>
        <p:spPr bwMode="auto">
          <a:xfrm>
            <a:off x="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3" name="Text Box 5">
            <a:extLst>
              <a:ext uri="{FF2B5EF4-FFF2-40B4-BE49-F238E27FC236}">
                <a16:creationId xmlns:a16="http://schemas.microsoft.com/office/drawing/2014/main" id="{2D85F99B-1FB5-4D54-ABF9-E12E6BDB34F2}"/>
              </a:ext>
            </a:extLst>
          </p:cNvPr>
          <p:cNvSpPr txBox="1">
            <a:spLocks noChangeArrowheads="1"/>
          </p:cNvSpPr>
          <p:nvPr/>
        </p:nvSpPr>
        <p:spPr bwMode="auto">
          <a:xfrm>
            <a:off x="1143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8854" name="Line 6">
            <a:extLst>
              <a:ext uri="{FF2B5EF4-FFF2-40B4-BE49-F238E27FC236}">
                <a16:creationId xmlns:a16="http://schemas.microsoft.com/office/drawing/2014/main" id="{0E428C85-43F4-4554-A7F8-92813852DAFF}"/>
              </a:ext>
            </a:extLst>
          </p:cNvPr>
          <p:cNvSpPr>
            <a:spLocks noChangeShapeType="1"/>
          </p:cNvSpPr>
          <p:nvPr/>
        </p:nvSpPr>
        <p:spPr bwMode="auto">
          <a:xfrm>
            <a:off x="914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Text Box 7">
            <a:extLst>
              <a:ext uri="{FF2B5EF4-FFF2-40B4-BE49-F238E27FC236}">
                <a16:creationId xmlns:a16="http://schemas.microsoft.com/office/drawing/2014/main" id="{9CED42C3-BE09-4729-A40D-EE7F8D42105D}"/>
              </a:ext>
            </a:extLst>
          </p:cNvPr>
          <p:cNvSpPr txBox="1">
            <a:spLocks noChangeArrowheads="1"/>
          </p:cNvSpPr>
          <p:nvPr/>
        </p:nvSpPr>
        <p:spPr bwMode="auto">
          <a:xfrm>
            <a:off x="2057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8856" name="Line 8">
            <a:extLst>
              <a:ext uri="{FF2B5EF4-FFF2-40B4-BE49-F238E27FC236}">
                <a16:creationId xmlns:a16="http://schemas.microsoft.com/office/drawing/2014/main" id="{1FEEF73A-E74B-49E2-9E2C-2A03F304B5BE}"/>
              </a:ext>
            </a:extLst>
          </p:cNvPr>
          <p:cNvSpPr>
            <a:spLocks noChangeShapeType="1"/>
          </p:cNvSpPr>
          <p:nvPr/>
        </p:nvSpPr>
        <p:spPr bwMode="auto">
          <a:xfrm>
            <a:off x="1828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Text Box 9">
            <a:extLst>
              <a:ext uri="{FF2B5EF4-FFF2-40B4-BE49-F238E27FC236}">
                <a16:creationId xmlns:a16="http://schemas.microsoft.com/office/drawing/2014/main" id="{FF786BD5-DC6A-4ECC-AE73-425F7E638F90}"/>
              </a:ext>
            </a:extLst>
          </p:cNvPr>
          <p:cNvSpPr txBox="1">
            <a:spLocks noChangeArrowheads="1"/>
          </p:cNvSpPr>
          <p:nvPr/>
        </p:nvSpPr>
        <p:spPr bwMode="auto">
          <a:xfrm>
            <a:off x="2971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8858" name="Line 10">
            <a:extLst>
              <a:ext uri="{FF2B5EF4-FFF2-40B4-BE49-F238E27FC236}">
                <a16:creationId xmlns:a16="http://schemas.microsoft.com/office/drawing/2014/main" id="{D02446F9-95C2-43C2-B7B6-6937CBD4ED32}"/>
              </a:ext>
            </a:extLst>
          </p:cNvPr>
          <p:cNvSpPr>
            <a:spLocks noChangeShapeType="1"/>
          </p:cNvSpPr>
          <p:nvPr/>
        </p:nvSpPr>
        <p:spPr bwMode="auto">
          <a:xfrm>
            <a:off x="2743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Text Box 11">
            <a:extLst>
              <a:ext uri="{FF2B5EF4-FFF2-40B4-BE49-F238E27FC236}">
                <a16:creationId xmlns:a16="http://schemas.microsoft.com/office/drawing/2014/main" id="{D1DD9EBE-D753-49E2-96E3-80B6FBD8958A}"/>
              </a:ext>
            </a:extLst>
          </p:cNvPr>
          <p:cNvSpPr txBox="1">
            <a:spLocks noChangeArrowheads="1"/>
          </p:cNvSpPr>
          <p:nvPr/>
        </p:nvSpPr>
        <p:spPr bwMode="auto">
          <a:xfrm>
            <a:off x="3886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8860" name="Line 12">
            <a:extLst>
              <a:ext uri="{FF2B5EF4-FFF2-40B4-BE49-F238E27FC236}">
                <a16:creationId xmlns:a16="http://schemas.microsoft.com/office/drawing/2014/main" id="{155D88CD-22B4-4D67-8ACA-F38A59356716}"/>
              </a:ext>
            </a:extLst>
          </p:cNvPr>
          <p:cNvSpPr>
            <a:spLocks noChangeShapeType="1"/>
          </p:cNvSpPr>
          <p:nvPr/>
        </p:nvSpPr>
        <p:spPr bwMode="auto">
          <a:xfrm>
            <a:off x="3657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Text Box 13">
            <a:extLst>
              <a:ext uri="{FF2B5EF4-FFF2-40B4-BE49-F238E27FC236}">
                <a16:creationId xmlns:a16="http://schemas.microsoft.com/office/drawing/2014/main" id="{9A15FC86-4AD3-4B58-ADE9-EFD33DCB6AD7}"/>
              </a:ext>
            </a:extLst>
          </p:cNvPr>
          <p:cNvSpPr txBox="1">
            <a:spLocks noChangeArrowheads="1"/>
          </p:cNvSpPr>
          <p:nvPr/>
        </p:nvSpPr>
        <p:spPr bwMode="auto">
          <a:xfrm>
            <a:off x="4800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8862" name="Line 14">
            <a:extLst>
              <a:ext uri="{FF2B5EF4-FFF2-40B4-BE49-F238E27FC236}">
                <a16:creationId xmlns:a16="http://schemas.microsoft.com/office/drawing/2014/main" id="{987E4A31-E4E2-4602-B882-B82875673C9E}"/>
              </a:ext>
            </a:extLst>
          </p:cNvPr>
          <p:cNvSpPr>
            <a:spLocks noChangeShapeType="1"/>
          </p:cNvSpPr>
          <p:nvPr/>
        </p:nvSpPr>
        <p:spPr bwMode="auto">
          <a:xfrm>
            <a:off x="45720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Text Box 15">
            <a:extLst>
              <a:ext uri="{FF2B5EF4-FFF2-40B4-BE49-F238E27FC236}">
                <a16:creationId xmlns:a16="http://schemas.microsoft.com/office/drawing/2014/main" id="{869A226E-B5CF-43CD-886F-9ED3E1E53014}"/>
              </a:ext>
            </a:extLst>
          </p:cNvPr>
          <p:cNvSpPr txBox="1">
            <a:spLocks noChangeArrowheads="1"/>
          </p:cNvSpPr>
          <p:nvPr/>
        </p:nvSpPr>
        <p:spPr bwMode="auto">
          <a:xfrm>
            <a:off x="5715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8864" name="Line 16">
            <a:extLst>
              <a:ext uri="{FF2B5EF4-FFF2-40B4-BE49-F238E27FC236}">
                <a16:creationId xmlns:a16="http://schemas.microsoft.com/office/drawing/2014/main" id="{93DF2449-A3FF-4277-8220-530B8A2ECD95}"/>
              </a:ext>
            </a:extLst>
          </p:cNvPr>
          <p:cNvSpPr>
            <a:spLocks noChangeShapeType="1"/>
          </p:cNvSpPr>
          <p:nvPr/>
        </p:nvSpPr>
        <p:spPr bwMode="auto">
          <a:xfrm>
            <a:off x="5486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Text Box 17">
            <a:extLst>
              <a:ext uri="{FF2B5EF4-FFF2-40B4-BE49-F238E27FC236}">
                <a16:creationId xmlns:a16="http://schemas.microsoft.com/office/drawing/2014/main" id="{1BBB07DD-9409-4A94-86E8-0BD2CAC96399}"/>
              </a:ext>
            </a:extLst>
          </p:cNvPr>
          <p:cNvSpPr txBox="1">
            <a:spLocks noChangeArrowheads="1"/>
          </p:cNvSpPr>
          <p:nvPr/>
        </p:nvSpPr>
        <p:spPr bwMode="auto">
          <a:xfrm>
            <a:off x="6629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8866" name="Line 18">
            <a:extLst>
              <a:ext uri="{FF2B5EF4-FFF2-40B4-BE49-F238E27FC236}">
                <a16:creationId xmlns:a16="http://schemas.microsoft.com/office/drawing/2014/main" id="{011A58D4-CDF7-4F86-A132-7948C1081BC3}"/>
              </a:ext>
            </a:extLst>
          </p:cNvPr>
          <p:cNvSpPr>
            <a:spLocks noChangeShapeType="1"/>
          </p:cNvSpPr>
          <p:nvPr/>
        </p:nvSpPr>
        <p:spPr bwMode="auto">
          <a:xfrm>
            <a:off x="6400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7" name="Text Box 19">
            <a:extLst>
              <a:ext uri="{FF2B5EF4-FFF2-40B4-BE49-F238E27FC236}">
                <a16:creationId xmlns:a16="http://schemas.microsoft.com/office/drawing/2014/main" id="{35827676-CEDB-4B7D-81BE-182129552460}"/>
              </a:ext>
            </a:extLst>
          </p:cNvPr>
          <p:cNvSpPr txBox="1">
            <a:spLocks noChangeArrowheads="1"/>
          </p:cNvSpPr>
          <p:nvPr/>
        </p:nvSpPr>
        <p:spPr bwMode="auto">
          <a:xfrm>
            <a:off x="7543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8868" name="Line 20">
            <a:extLst>
              <a:ext uri="{FF2B5EF4-FFF2-40B4-BE49-F238E27FC236}">
                <a16:creationId xmlns:a16="http://schemas.microsoft.com/office/drawing/2014/main" id="{F497C5B3-36E8-4491-BFDF-A362C3E868CA}"/>
              </a:ext>
            </a:extLst>
          </p:cNvPr>
          <p:cNvSpPr>
            <a:spLocks noChangeShapeType="1"/>
          </p:cNvSpPr>
          <p:nvPr/>
        </p:nvSpPr>
        <p:spPr bwMode="auto">
          <a:xfrm>
            <a:off x="7315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9" name="Text Box 21">
            <a:extLst>
              <a:ext uri="{FF2B5EF4-FFF2-40B4-BE49-F238E27FC236}">
                <a16:creationId xmlns:a16="http://schemas.microsoft.com/office/drawing/2014/main" id="{923E614B-81E2-4657-9525-9F4114F89BC5}"/>
              </a:ext>
            </a:extLst>
          </p:cNvPr>
          <p:cNvSpPr txBox="1">
            <a:spLocks noChangeArrowheads="1"/>
          </p:cNvSpPr>
          <p:nvPr/>
        </p:nvSpPr>
        <p:spPr bwMode="auto">
          <a:xfrm>
            <a:off x="8458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8870" name="Line 22">
            <a:extLst>
              <a:ext uri="{FF2B5EF4-FFF2-40B4-BE49-F238E27FC236}">
                <a16:creationId xmlns:a16="http://schemas.microsoft.com/office/drawing/2014/main" id="{662B100A-8BE4-48CE-8A99-D3419A72716E}"/>
              </a:ext>
            </a:extLst>
          </p:cNvPr>
          <p:cNvSpPr>
            <a:spLocks noChangeShapeType="1"/>
          </p:cNvSpPr>
          <p:nvPr/>
        </p:nvSpPr>
        <p:spPr bwMode="auto">
          <a:xfrm>
            <a:off x="8229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1" name="Text Box 23">
            <a:extLst>
              <a:ext uri="{FF2B5EF4-FFF2-40B4-BE49-F238E27FC236}">
                <a16:creationId xmlns:a16="http://schemas.microsoft.com/office/drawing/2014/main" id="{BD66F923-B15D-4B0B-9A12-BBF1ABA69B3E}"/>
              </a:ext>
            </a:extLst>
          </p:cNvPr>
          <p:cNvSpPr txBox="1">
            <a:spLocks noChangeArrowheads="1"/>
          </p:cNvSpPr>
          <p:nvPr/>
        </p:nvSpPr>
        <p:spPr bwMode="auto">
          <a:xfrm>
            <a:off x="0" y="19812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78872" name="Text Box 24">
            <a:extLst>
              <a:ext uri="{FF2B5EF4-FFF2-40B4-BE49-F238E27FC236}">
                <a16:creationId xmlns:a16="http://schemas.microsoft.com/office/drawing/2014/main" id="{93631049-EDC4-4018-8B75-D173AC355AA2}"/>
              </a:ext>
            </a:extLst>
          </p:cNvPr>
          <p:cNvSpPr txBox="1">
            <a:spLocks noChangeArrowheads="1"/>
          </p:cNvSpPr>
          <p:nvPr/>
        </p:nvSpPr>
        <p:spPr bwMode="auto">
          <a:xfrm>
            <a:off x="0" y="54864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78873" name="Text Box 25">
            <a:extLst>
              <a:ext uri="{FF2B5EF4-FFF2-40B4-BE49-F238E27FC236}">
                <a16:creationId xmlns:a16="http://schemas.microsoft.com/office/drawing/2014/main" id="{F5287378-5853-48EE-98D7-8BB6CC06E29A}"/>
              </a:ext>
            </a:extLst>
          </p:cNvPr>
          <p:cNvSpPr txBox="1">
            <a:spLocks noChangeArrowheads="1"/>
          </p:cNvSpPr>
          <p:nvPr/>
        </p:nvSpPr>
        <p:spPr bwMode="auto">
          <a:xfrm>
            <a:off x="2743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8879" name="Text Box 31">
            <a:extLst>
              <a:ext uri="{FF2B5EF4-FFF2-40B4-BE49-F238E27FC236}">
                <a16:creationId xmlns:a16="http://schemas.microsoft.com/office/drawing/2014/main" id="{024B4B22-B4D9-48EC-B22C-4D6C5040C13A}"/>
              </a:ext>
            </a:extLst>
          </p:cNvPr>
          <p:cNvSpPr txBox="1">
            <a:spLocks noChangeArrowheads="1"/>
          </p:cNvSpPr>
          <p:nvPr/>
        </p:nvSpPr>
        <p:spPr bwMode="auto">
          <a:xfrm>
            <a:off x="73914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8880" name="Text Box 32">
            <a:extLst>
              <a:ext uri="{FF2B5EF4-FFF2-40B4-BE49-F238E27FC236}">
                <a16:creationId xmlns:a16="http://schemas.microsoft.com/office/drawing/2014/main" id="{0F14BBD1-A2AC-4992-9CFE-C9E9B6574C83}"/>
              </a:ext>
            </a:extLst>
          </p:cNvPr>
          <p:cNvSpPr txBox="1">
            <a:spLocks noChangeArrowheads="1"/>
          </p:cNvSpPr>
          <p:nvPr/>
        </p:nvSpPr>
        <p:spPr bwMode="auto">
          <a:xfrm>
            <a:off x="76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8881" name="Text Box 33">
            <a:extLst>
              <a:ext uri="{FF2B5EF4-FFF2-40B4-BE49-F238E27FC236}">
                <a16:creationId xmlns:a16="http://schemas.microsoft.com/office/drawing/2014/main" id="{6A25D41A-5956-453A-8243-96DA16DE03B5}"/>
              </a:ext>
            </a:extLst>
          </p:cNvPr>
          <p:cNvSpPr txBox="1">
            <a:spLocks noChangeArrowheads="1"/>
          </p:cNvSpPr>
          <p:nvPr/>
        </p:nvSpPr>
        <p:spPr bwMode="auto">
          <a:xfrm>
            <a:off x="76200" y="3505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8882" name="Text Box 34">
            <a:extLst>
              <a:ext uri="{FF2B5EF4-FFF2-40B4-BE49-F238E27FC236}">
                <a16:creationId xmlns:a16="http://schemas.microsoft.com/office/drawing/2014/main" id="{0AC9F465-9739-4BAD-ACA0-908A532B1A26}"/>
              </a:ext>
            </a:extLst>
          </p:cNvPr>
          <p:cNvSpPr txBox="1">
            <a:spLocks noChangeArrowheads="1"/>
          </p:cNvSpPr>
          <p:nvPr/>
        </p:nvSpPr>
        <p:spPr bwMode="auto">
          <a:xfrm>
            <a:off x="76200" y="4191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8883" name="Line 35">
            <a:extLst>
              <a:ext uri="{FF2B5EF4-FFF2-40B4-BE49-F238E27FC236}">
                <a16:creationId xmlns:a16="http://schemas.microsoft.com/office/drawing/2014/main" id="{0FBA90EE-32BF-4C1C-98EC-603E5C4346B8}"/>
              </a:ext>
            </a:extLst>
          </p:cNvPr>
          <p:cNvSpPr>
            <a:spLocks noChangeShapeType="1"/>
          </p:cNvSpPr>
          <p:nvPr/>
        </p:nvSpPr>
        <p:spPr bwMode="auto">
          <a:xfrm>
            <a:off x="3124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Line 43">
            <a:extLst>
              <a:ext uri="{FF2B5EF4-FFF2-40B4-BE49-F238E27FC236}">
                <a16:creationId xmlns:a16="http://schemas.microsoft.com/office/drawing/2014/main" id="{6A0AB795-520C-4F2F-A3D5-EF3EEF0568C4}"/>
              </a:ext>
            </a:extLst>
          </p:cNvPr>
          <p:cNvSpPr>
            <a:spLocks noChangeShapeType="1"/>
          </p:cNvSpPr>
          <p:nvPr/>
        </p:nvSpPr>
        <p:spPr bwMode="auto">
          <a:xfrm>
            <a:off x="7696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5" name="Line 47">
            <a:extLst>
              <a:ext uri="{FF2B5EF4-FFF2-40B4-BE49-F238E27FC236}">
                <a16:creationId xmlns:a16="http://schemas.microsoft.com/office/drawing/2014/main" id="{0C674721-0068-4CFB-818B-038CC21F317E}"/>
              </a:ext>
            </a:extLst>
          </p:cNvPr>
          <p:cNvSpPr>
            <a:spLocks noChangeShapeType="1"/>
          </p:cNvSpPr>
          <p:nvPr/>
        </p:nvSpPr>
        <p:spPr bwMode="auto">
          <a:xfrm>
            <a:off x="381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6" name="Line 48">
            <a:extLst>
              <a:ext uri="{FF2B5EF4-FFF2-40B4-BE49-F238E27FC236}">
                <a16:creationId xmlns:a16="http://schemas.microsoft.com/office/drawing/2014/main" id="{1472A60B-BE9E-4267-92E9-CA20A63AC055}"/>
              </a:ext>
            </a:extLst>
          </p:cNvPr>
          <p:cNvSpPr>
            <a:spLocks noChangeShapeType="1"/>
          </p:cNvSpPr>
          <p:nvPr/>
        </p:nvSpPr>
        <p:spPr bwMode="auto">
          <a:xfrm>
            <a:off x="3810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7" name="Line 49">
            <a:extLst>
              <a:ext uri="{FF2B5EF4-FFF2-40B4-BE49-F238E27FC236}">
                <a16:creationId xmlns:a16="http://schemas.microsoft.com/office/drawing/2014/main" id="{E22EB13A-224C-452D-A626-6DD6FAE6C558}"/>
              </a:ext>
            </a:extLst>
          </p:cNvPr>
          <p:cNvSpPr>
            <a:spLocks noChangeShapeType="1"/>
          </p:cNvSpPr>
          <p:nvPr/>
        </p:nvSpPr>
        <p:spPr bwMode="auto">
          <a:xfrm>
            <a:off x="381000" y="3962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0" name="Text Box 52">
            <a:extLst>
              <a:ext uri="{FF2B5EF4-FFF2-40B4-BE49-F238E27FC236}">
                <a16:creationId xmlns:a16="http://schemas.microsoft.com/office/drawing/2014/main" id="{DFD4CD8B-716C-46D4-8EB7-BC8B7B4ED3C0}"/>
              </a:ext>
            </a:extLst>
          </p:cNvPr>
          <p:cNvSpPr txBox="1">
            <a:spLocks noChangeArrowheads="1"/>
          </p:cNvSpPr>
          <p:nvPr/>
        </p:nvSpPr>
        <p:spPr bwMode="auto">
          <a:xfrm>
            <a:off x="4572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8901" name="Text Box 53">
            <a:extLst>
              <a:ext uri="{FF2B5EF4-FFF2-40B4-BE49-F238E27FC236}">
                <a16:creationId xmlns:a16="http://schemas.microsoft.com/office/drawing/2014/main" id="{548F19A8-2C37-4787-99C4-32AE53DE9528}"/>
              </a:ext>
            </a:extLst>
          </p:cNvPr>
          <p:cNvSpPr txBox="1">
            <a:spLocks noChangeArrowheads="1"/>
          </p:cNvSpPr>
          <p:nvPr/>
        </p:nvSpPr>
        <p:spPr bwMode="auto">
          <a:xfrm>
            <a:off x="45720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8902" name="Line 54">
            <a:extLst>
              <a:ext uri="{FF2B5EF4-FFF2-40B4-BE49-F238E27FC236}">
                <a16:creationId xmlns:a16="http://schemas.microsoft.com/office/drawing/2014/main" id="{D1971ADA-A4F1-4D7C-9D6E-20D3617F8660}"/>
              </a:ext>
            </a:extLst>
          </p:cNvPr>
          <p:cNvSpPr>
            <a:spLocks noChangeShapeType="1"/>
          </p:cNvSpPr>
          <p:nvPr/>
        </p:nvSpPr>
        <p:spPr bwMode="auto">
          <a:xfrm>
            <a:off x="4953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3" name="Line 55">
            <a:extLst>
              <a:ext uri="{FF2B5EF4-FFF2-40B4-BE49-F238E27FC236}">
                <a16:creationId xmlns:a16="http://schemas.microsoft.com/office/drawing/2014/main" id="{644C84DF-9289-43C8-B81F-4DDC574B3A63}"/>
              </a:ext>
            </a:extLst>
          </p:cNvPr>
          <p:cNvSpPr>
            <a:spLocks noChangeShapeType="1"/>
          </p:cNvSpPr>
          <p:nvPr/>
        </p:nvSpPr>
        <p:spPr bwMode="auto">
          <a:xfrm>
            <a:off x="49530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5" name="Text Box 57">
            <a:extLst>
              <a:ext uri="{FF2B5EF4-FFF2-40B4-BE49-F238E27FC236}">
                <a16:creationId xmlns:a16="http://schemas.microsoft.com/office/drawing/2014/main" id="{06BBBD41-1E5B-4B2D-86FE-6AEAF77CEF11}"/>
              </a:ext>
            </a:extLst>
          </p:cNvPr>
          <p:cNvSpPr txBox="1">
            <a:spLocks noChangeArrowheads="1"/>
          </p:cNvSpPr>
          <p:nvPr/>
        </p:nvSpPr>
        <p:spPr bwMode="auto">
          <a:xfrm>
            <a:off x="6477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8906" name="Text Box 58">
            <a:extLst>
              <a:ext uri="{FF2B5EF4-FFF2-40B4-BE49-F238E27FC236}">
                <a16:creationId xmlns:a16="http://schemas.microsoft.com/office/drawing/2014/main" id="{647D1B9A-1C8A-47C0-9917-8B6822F550F2}"/>
              </a:ext>
            </a:extLst>
          </p:cNvPr>
          <p:cNvSpPr txBox="1">
            <a:spLocks noChangeArrowheads="1"/>
          </p:cNvSpPr>
          <p:nvPr/>
        </p:nvSpPr>
        <p:spPr bwMode="auto">
          <a:xfrm>
            <a:off x="64770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8907" name="Line 59">
            <a:extLst>
              <a:ext uri="{FF2B5EF4-FFF2-40B4-BE49-F238E27FC236}">
                <a16:creationId xmlns:a16="http://schemas.microsoft.com/office/drawing/2014/main" id="{4D84B799-CED9-4F00-B8B1-58C8CBC98DFE}"/>
              </a:ext>
            </a:extLst>
          </p:cNvPr>
          <p:cNvSpPr>
            <a:spLocks noChangeShapeType="1"/>
          </p:cNvSpPr>
          <p:nvPr/>
        </p:nvSpPr>
        <p:spPr bwMode="auto">
          <a:xfrm>
            <a:off x="6858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8" name="Line 60">
            <a:extLst>
              <a:ext uri="{FF2B5EF4-FFF2-40B4-BE49-F238E27FC236}">
                <a16:creationId xmlns:a16="http://schemas.microsoft.com/office/drawing/2014/main" id="{8B895529-42C5-475F-A466-E58B64FECA84}"/>
              </a:ext>
            </a:extLst>
          </p:cNvPr>
          <p:cNvSpPr>
            <a:spLocks noChangeShapeType="1"/>
          </p:cNvSpPr>
          <p:nvPr/>
        </p:nvSpPr>
        <p:spPr bwMode="auto">
          <a:xfrm>
            <a:off x="68580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10" name="Text Box 62">
            <a:extLst>
              <a:ext uri="{FF2B5EF4-FFF2-40B4-BE49-F238E27FC236}">
                <a16:creationId xmlns:a16="http://schemas.microsoft.com/office/drawing/2014/main" id="{645E002A-3205-42CE-B1D8-8CFC10CE37F9}"/>
              </a:ext>
            </a:extLst>
          </p:cNvPr>
          <p:cNvSpPr txBox="1">
            <a:spLocks noChangeArrowheads="1"/>
          </p:cNvSpPr>
          <p:nvPr/>
        </p:nvSpPr>
        <p:spPr bwMode="auto">
          <a:xfrm>
            <a:off x="8382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8911" name="Line 63">
            <a:extLst>
              <a:ext uri="{FF2B5EF4-FFF2-40B4-BE49-F238E27FC236}">
                <a16:creationId xmlns:a16="http://schemas.microsoft.com/office/drawing/2014/main" id="{DD4C7B93-F41B-4AC6-B323-E6CBBBBB5AAB}"/>
              </a:ext>
            </a:extLst>
          </p:cNvPr>
          <p:cNvSpPr>
            <a:spLocks noChangeShapeType="1"/>
          </p:cNvSpPr>
          <p:nvPr/>
        </p:nvSpPr>
        <p:spPr bwMode="auto">
          <a:xfrm>
            <a:off x="86868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3A48CC9B-A8A1-49AD-92D6-F0B562710BE5}"/>
              </a:ext>
            </a:extLst>
          </p:cNvPr>
          <p:cNvSpPr txBox="1">
            <a:spLocks noChangeArrowheads="1"/>
          </p:cNvSpPr>
          <p:nvPr/>
        </p:nvSpPr>
        <p:spPr bwMode="auto">
          <a:xfrm>
            <a:off x="2286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19" name="Line 3">
            <a:extLst>
              <a:ext uri="{FF2B5EF4-FFF2-40B4-BE49-F238E27FC236}">
                <a16:creationId xmlns:a16="http://schemas.microsoft.com/office/drawing/2014/main" id="{0A9FF1E1-88E7-48D7-80A0-06000A7D4245}"/>
              </a:ext>
            </a:extLst>
          </p:cNvPr>
          <p:cNvSpPr>
            <a:spLocks noChangeShapeType="1"/>
          </p:cNvSpPr>
          <p:nvPr/>
        </p:nvSpPr>
        <p:spPr bwMode="auto">
          <a:xfrm>
            <a:off x="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0" name="Text Box 4">
            <a:extLst>
              <a:ext uri="{FF2B5EF4-FFF2-40B4-BE49-F238E27FC236}">
                <a16:creationId xmlns:a16="http://schemas.microsoft.com/office/drawing/2014/main" id="{8B1955FF-C299-49EF-9E9F-52E7AD0AF38D}"/>
              </a:ext>
            </a:extLst>
          </p:cNvPr>
          <p:cNvSpPr txBox="1">
            <a:spLocks noChangeArrowheads="1"/>
          </p:cNvSpPr>
          <p:nvPr/>
        </p:nvSpPr>
        <p:spPr bwMode="auto">
          <a:xfrm>
            <a:off x="11430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21" name="Line 5">
            <a:extLst>
              <a:ext uri="{FF2B5EF4-FFF2-40B4-BE49-F238E27FC236}">
                <a16:creationId xmlns:a16="http://schemas.microsoft.com/office/drawing/2014/main" id="{58158C47-2EAA-4984-9E87-94C3BCE6DCDE}"/>
              </a:ext>
            </a:extLst>
          </p:cNvPr>
          <p:cNvSpPr>
            <a:spLocks noChangeShapeType="1"/>
          </p:cNvSpPr>
          <p:nvPr/>
        </p:nvSpPr>
        <p:spPr bwMode="auto">
          <a:xfrm>
            <a:off x="9144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2" name="Text Box 6">
            <a:extLst>
              <a:ext uri="{FF2B5EF4-FFF2-40B4-BE49-F238E27FC236}">
                <a16:creationId xmlns:a16="http://schemas.microsoft.com/office/drawing/2014/main" id="{72FD00D9-1F32-49E2-A0B0-5DEF8849D218}"/>
              </a:ext>
            </a:extLst>
          </p:cNvPr>
          <p:cNvSpPr txBox="1">
            <a:spLocks noChangeArrowheads="1"/>
          </p:cNvSpPr>
          <p:nvPr/>
        </p:nvSpPr>
        <p:spPr bwMode="auto">
          <a:xfrm>
            <a:off x="20574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23" name="Line 7">
            <a:extLst>
              <a:ext uri="{FF2B5EF4-FFF2-40B4-BE49-F238E27FC236}">
                <a16:creationId xmlns:a16="http://schemas.microsoft.com/office/drawing/2014/main" id="{5E620981-AF57-41B2-B8BC-BE2DA8CF3FC0}"/>
              </a:ext>
            </a:extLst>
          </p:cNvPr>
          <p:cNvSpPr>
            <a:spLocks noChangeShapeType="1"/>
          </p:cNvSpPr>
          <p:nvPr/>
        </p:nvSpPr>
        <p:spPr bwMode="auto">
          <a:xfrm>
            <a:off x="18288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4" name="Text Box 8">
            <a:extLst>
              <a:ext uri="{FF2B5EF4-FFF2-40B4-BE49-F238E27FC236}">
                <a16:creationId xmlns:a16="http://schemas.microsoft.com/office/drawing/2014/main" id="{7405EC76-089E-4376-B2EB-620329D158B2}"/>
              </a:ext>
            </a:extLst>
          </p:cNvPr>
          <p:cNvSpPr txBox="1">
            <a:spLocks noChangeArrowheads="1"/>
          </p:cNvSpPr>
          <p:nvPr/>
        </p:nvSpPr>
        <p:spPr bwMode="auto">
          <a:xfrm>
            <a:off x="29718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25" name="Line 9">
            <a:extLst>
              <a:ext uri="{FF2B5EF4-FFF2-40B4-BE49-F238E27FC236}">
                <a16:creationId xmlns:a16="http://schemas.microsoft.com/office/drawing/2014/main" id="{D9AB2846-CE32-4994-8786-0B92C128CD85}"/>
              </a:ext>
            </a:extLst>
          </p:cNvPr>
          <p:cNvSpPr>
            <a:spLocks noChangeShapeType="1"/>
          </p:cNvSpPr>
          <p:nvPr/>
        </p:nvSpPr>
        <p:spPr bwMode="auto">
          <a:xfrm>
            <a:off x="27432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6" name="Text Box 10">
            <a:extLst>
              <a:ext uri="{FF2B5EF4-FFF2-40B4-BE49-F238E27FC236}">
                <a16:creationId xmlns:a16="http://schemas.microsoft.com/office/drawing/2014/main" id="{5ABE9522-9C41-4115-89BA-2FC6F474C528}"/>
              </a:ext>
            </a:extLst>
          </p:cNvPr>
          <p:cNvSpPr txBox="1">
            <a:spLocks noChangeArrowheads="1"/>
          </p:cNvSpPr>
          <p:nvPr/>
        </p:nvSpPr>
        <p:spPr bwMode="auto">
          <a:xfrm>
            <a:off x="38862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27" name="Line 11">
            <a:extLst>
              <a:ext uri="{FF2B5EF4-FFF2-40B4-BE49-F238E27FC236}">
                <a16:creationId xmlns:a16="http://schemas.microsoft.com/office/drawing/2014/main" id="{A0A45B39-287C-4378-962A-505DD32CA439}"/>
              </a:ext>
            </a:extLst>
          </p:cNvPr>
          <p:cNvSpPr>
            <a:spLocks noChangeShapeType="1"/>
          </p:cNvSpPr>
          <p:nvPr/>
        </p:nvSpPr>
        <p:spPr bwMode="auto">
          <a:xfrm>
            <a:off x="36576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8" name="Text Box 12">
            <a:extLst>
              <a:ext uri="{FF2B5EF4-FFF2-40B4-BE49-F238E27FC236}">
                <a16:creationId xmlns:a16="http://schemas.microsoft.com/office/drawing/2014/main" id="{58997E3B-7272-4537-B6FF-C8790FAA81B8}"/>
              </a:ext>
            </a:extLst>
          </p:cNvPr>
          <p:cNvSpPr txBox="1">
            <a:spLocks noChangeArrowheads="1"/>
          </p:cNvSpPr>
          <p:nvPr/>
        </p:nvSpPr>
        <p:spPr bwMode="auto">
          <a:xfrm>
            <a:off x="48006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29" name="Line 13">
            <a:extLst>
              <a:ext uri="{FF2B5EF4-FFF2-40B4-BE49-F238E27FC236}">
                <a16:creationId xmlns:a16="http://schemas.microsoft.com/office/drawing/2014/main" id="{71837AC7-3F37-46A7-AFD3-D2E8FF00DF63}"/>
              </a:ext>
            </a:extLst>
          </p:cNvPr>
          <p:cNvSpPr>
            <a:spLocks noChangeShapeType="1"/>
          </p:cNvSpPr>
          <p:nvPr/>
        </p:nvSpPr>
        <p:spPr bwMode="auto">
          <a:xfrm>
            <a:off x="45720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0" name="Text Box 14">
            <a:extLst>
              <a:ext uri="{FF2B5EF4-FFF2-40B4-BE49-F238E27FC236}">
                <a16:creationId xmlns:a16="http://schemas.microsoft.com/office/drawing/2014/main" id="{A958CF5F-E6E8-4ADF-A07A-5A26E86FBFC8}"/>
              </a:ext>
            </a:extLst>
          </p:cNvPr>
          <p:cNvSpPr txBox="1">
            <a:spLocks noChangeArrowheads="1"/>
          </p:cNvSpPr>
          <p:nvPr/>
        </p:nvSpPr>
        <p:spPr bwMode="auto">
          <a:xfrm>
            <a:off x="57150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31" name="Line 15">
            <a:extLst>
              <a:ext uri="{FF2B5EF4-FFF2-40B4-BE49-F238E27FC236}">
                <a16:creationId xmlns:a16="http://schemas.microsoft.com/office/drawing/2014/main" id="{FB1C9932-CFD2-40D1-BEEA-2611048C5BBA}"/>
              </a:ext>
            </a:extLst>
          </p:cNvPr>
          <p:cNvSpPr>
            <a:spLocks noChangeShapeType="1"/>
          </p:cNvSpPr>
          <p:nvPr/>
        </p:nvSpPr>
        <p:spPr bwMode="auto">
          <a:xfrm>
            <a:off x="54864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2" name="Text Box 16">
            <a:extLst>
              <a:ext uri="{FF2B5EF4-FFF2-40B4-BE49-F238E27FC236}">
                <a16:creationId xmlns:a16="http://schemas.microsoft.com/office/drawing/2014/main" id="{96CEAE06-7DE5-4A22-B70E-917E8E19CE32}"/>
              </a:ext>
            </a:extLst>
          </p:cNvPr>
          <p:cNvSpPr txBox="1">
            <a:spLocks noChangeArrowheads="1"/>
          </p:cNvSpPr>
          <p:nvPr/>
        </p:nvSpPr>
        <p:spPr bwMode="auto">
          <a:xfrm>
            <a:off x="66294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33" name="Line 17">
            <a:extLst>
              <a:ext uri="{FF2B5EF4-FFF2-40B4-BE49-F238E27FC236}">
                <a16:creationId xmlns:a16="http://schemas.microsoft.com/office/drawing/2014/main" id="{D57998B1-FE92-4D53-B79B-6DA19CD3BB3A}"/>
              </a:ext>
            </a:extLst>
          </p:cNvPr>
          <p:cNvSpPr>
            <a:spLocks noChangeShapeType="1"/>
          </p:cNvSpPr>
          <p:nvPr/>
        </p:nvSpPr>
        <p:spPr bwMode="auto">
          <a:xfrm>
            <a:off x="64008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4" name="Text Box 18">
            <a:extLst>
              <a:ext uri="{FF2B5EF4-FFF2-40B4-BE49-F238E27FC236}">
                <a16:creationId xmlns:a16="http://schemas.microsoft.com/office/drawing/2014/main" id="{12D1486B-E541-4380-B1EC-C082EE1B16AD}"/>
              </a:ext>
            </a:extLst>
          </p:cNvPr>
          <p:cNvSpPr txBox="1">
            <a:spLocks noChangeArrowheads="1"/>
          </p:cNvSpPr>
          <p:nvPr/>
        </p:nvSpPr>
        <p:spPr bwMode="auto">
          <a:xfrm>
            <a:off x="75438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835" name="Line 19">
            <a:extLst>
              <a:ext uri="{FF2B5EF4-FFF2-40B4-BE49-F238E27FC236}">
                <a16:creationId xmlns:a16="http://schemas.microsoft.com/office/drawing/2014/main" id="{B1936FAB-DBC2-482F-935D-3D6B3073DC11}"/>
              </a:ext>
            </a:extLst>
          </p:cNvPr>
          <p:cNvSpPr>
            <a:spLocks noChangeShapeType="1"/>
          </p:cNvSpPr>
          <p:nvPr/>
        </p:nvSpPr>
        <p:spPr bwMode="auto">
          <a:xfrm>
            <a:off x="73152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6" name="Text Box 20">
            <a:extLst>
              <a:ext uri="{FF2B5EF4-FFF2-40B4-BE49-F238E27FC236}">
                <a16:creationId xmlns:a16="http://schemas.microsoft.com/office/drawing/2014/main" id="{78013E44-E53B-4B02-BB72-FABD39869B4A}"/>
              </a:ext>
            </a:extLst>
          </p:cNvPr>
          <p:cNvSpPr txBox="1">
            <a:spLocks noChangeArrowheads="1"/>
          </p:cNvSpPr>
          <p:nvPr/>
        </p:nvSpPr>
        <p:spPr bwMode="auto">
          <a:xfrm>
            <a:off x="84582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37" name="Line 21">
            <a:extLst>
              <a:ext uri="{FF2B5EF4-FFF2-40B4-BE49-F238E27FC236}">
                <a16:creationId xmlns:a16="http://schemas.microsoft.com/office/drawing/2014/main" id="{A18FB524-0507-44D3-BCDC-E84FC064372B}"/>
              </a:ext>
            </a:extLst>
          </p:cNvPr>
          <p:cNvSpPr>
            <a:spLocks noChangeShapeType="1"/>
          </p:cNvSpPr>
          <p:nvPr/>
        </p:nvSpPr>
        <p:spPr bwMode="auto">
          <a:xfrm>
            <a:off x="82296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8" name="Text Box 22">
            <a:extLst>
              <a:ext uri="{FF2B5EF4-FFF2-40B4-BE49-F238E27FC236}">
                <a16:creationId xmlns:a16="http://schemas.microsoft.com/office/drawing/2014/main" id="{8117EAC6-1BF2-4EE7-8535-EED1F2444E08}"/>
              </a:ext>
            </a:extLst>
          </p:cNvPr>
          <p:cNvSpPr txBox="1">
            <a:spLocks noChangeArrowheads="1"/>
          </p:cNvSpPr>
          <p:nvPr/>
        </p:nvSpPr>
        <p:spPr bwMode="auto">
          <a:xfrm>
            <a:off x="0" y="13716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162839" name="Text Box 23">
            <a:extLst>
              <a:ext uri="{FF2B5EF4-FFF2-40B4-BE49-F238E27FC236}">
                <a16:creationId xmlns:a16="http://schemas.microsoft.com/office/drawing/2014/main" id="{EEA353ED-0A22-4B14-AD31-00663824966F}"/>
              </a:ext>
            </a:extLst>
          </p:cNvPr>
          <p:cNvSpPr txBox="1">
            <a:spLocks noChangeArrowheads="1"/>
          </p:cNvSpPr>
          <p:nvPr/>
        </p:nvSpPr>
        <p:spPr bwMode="auto">
          <a:xfrm>
            <a:off x="0" y="507365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162840" name="Text Box 24">
            <a:extLst>
              <a:ext uri="{FF2B5EF4-FFF2-40B4-BE49-F238E27FC236}">
                <a16:creationId xmlns:a16="http://schemas.microsoft.com/office/drawing/2014/main" id="{0428E687-B419-40AC-9235-980B5CAD4695}"/>
              </a:ext>
            </a:extLst>
          </p:cNvPr>
          <p:cNvSpPr txBox="1">
            <a:spLocks noChangeArrowheads="1"/>
          </p:cNvSpPr>
          <p:nvPr/>
        </p:nvSpPr>
        <p:spPr bwMode="auto">
          <a:xfrm>
            <a:off x="9906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43" name="Text Box 27">
            <a:extLst>
              <a:ext uri="{FF2B5EF4-FFF2-40B4-BE49-F238E27FC236}">
                <a16:creationId xmlns:a16="http://schemas.microsoft.com/office/drawing/2014/main" id="{45158FF8-5165-4184-8B10-F635F9F973F4}"/>
              </a:ext>
            </a:extLst>
          </p:cNvPr>
          <p:cNvSpPr txBox="1">
            <a:spLocks noChangeArrowheads="1"/>
          </p:cNvSpPr>
          <p:nvPr/>
        </p:nvSpPr>
        <p:spPr bwMode="auto">
          <a:xfrm>
            <a:off x="27432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45" name="Text Box 29">
            <a:extLst>
              <a:ext uri="{FF2B5EF4-FFF2-40B4-BE49-F238E27FC236}">
                <a16:creationId xmlns:a16="http://schemas.microsoft.com/office/drawing/2014/main" id="{DDBF517B-C950-408E-994F-B6BC846ADBC2}"/>
              </a:ext>
            </a:extLst>
          </p:cNvPr>
          <p:cNvSpPr txBox="1">
            <a:spLocks noChangeArrowheads="1"/>
          </p:cNvSpPr>
          <p:nvPr/>
        </p:nvSpPr>
        <p:spPr bwMode="auto">
          <a:xfrm>
            <a:off x="83820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846" name="Text Box 30">
            <a:extLst>
              <a:ext uri="{FF2B5EF4-FFF2-40B4-BE49-F238E27FC236}">
                <a16:creationId xmlns:a16="http://schemas.microsoft.com/office/drawing/2014/main" id="{206255D4-F281-4F05-9D01-F41B1717554C}"/>
              </a:ext>
            </a:extLst>
          </p:cNvPr>
          <p:cNvSpPr txBox="1">
            <a:spLocks noChangeArrowheads="1"/>
          </p:cNvSpPr>
          <p:nvPr/>
        </p:nvSpPr>
        <p:spPr bwMode="auto">
          <a:xfrm>
            <a:off x="73914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50" name="Line 34">
            <a:extLst>
              <a:ext uri="{FF2B5EF4-FFF2-40B4-BE49-F238E27FC236}">
                <a16:creationId xmlns:a16="http://schemas.microsoft.com/office/drawing/2014/main" id="{446EF810-F33F-4DF8-8259-3155852F2DD7}"/>
              </a:ext>
            </a:extLst>
          </p:cNvPr>
          <p:cNvSpPr>
            <a:spLocks noChangeShapeType="1"/>
          </p:cNvSpPr>
          <p:nvPr/>
        </p:nvSpPr>
        <p:spPr bwMode="auto">
          <a:xfrm>
            <a:off x="13716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2" name="Line 36">
            <a:extLst>
              <a:ext uri="{FF2B5EF4-FFF2-40B4-BE49-F238E27FC236}">
                <a16:creationId xmlns:a16="http://schemas.microsoft.com/office/drawing/2014/main" id="{B515A2B7-788C-44FA-A4C3-FA5EF2708810}"/>
              </a:ext>
            </a:extLst>
          </p:cNvPr>
          <p:cNvSpPr>
            <a:spLocks noChangeShapeType="1"/>
          </p:cNvSpPr>
          <p:nvPr/>
        </p:nvSpPr>
        <p:spPr bwMode="auto">
          <a:xfrm>
            <a:off x="30480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6" name="Line 40">
            <a:extLst>
              <a:ext uri="{FF2B5EF4-FFF2-40B4-BE49-F238E27FC236}">
                <a16:creationId xmlns:a16="http://schemas.microsoft.com/office/drawing/2014/main" id="{85F4806A-51E7-4373-BBC6-D05353BE2E25}"/>
              </a:ext>
            </a:extLst>
          </p:cNvPr>
          <p:cNvSpPr>
            <a:spLocks noChangeShapeType="1"/>
          </p:cNvSpPr>
          <p:nvPr/>
        </p:nvSpPr>
        <p:spPr bwMode="auto">
          <a:xfrm>
            <a:off x="8686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8" name="Line 42">
            <a:extLst>
              <a:ext uri="{FF2B5EF4-FFF2-40B4-BE49-F238E27FC236}">
                <a16:creationId xmlns:a16="http://schemas.microsoft.com/office/drawing/2014/main" id="{22306FF8-36BD-40CD-8BC4-CA3AA212D6CC}"/>
              </a:ext>
            </a:extLst>
          </p:cNvPr>
          <p:cNvSpPr>
            <a:spLocks noChangeShapeType="1"/>
          </p:cNvSpPr>
          <p:nvPr/>
        </p:nvSpPr>
        <p:spPr bwMode="auto">
          <a:xfrm>
            <a:off x="76962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67" name="Text Box 51">
            <a:extLst>
              <a:ext uri="{FF2B5EF4-FFF2-40B4-BE49-F238E27FC236}">
                <a16:creationId xmlns:a16="http://schemas.microsoft.com/office/drawing/2014/main" id="{2C717126-7638-4033-B644-790EEBDC46DA}"/>
              </a:ext>
            </a:extLst>
          </p:cNvPr>
          <p:cNvSpPr txBox="1">
            <a:spLocks noChangeArrowheads="1"/>
          </p:cNvSpPr>
          <p:nvPr/>
        </p:nvSpPr>
        <p:spPr bwMode="auto">
          <a:xfrm>
            <a:off x="762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68" name="Text Box 52">
            <a:extLst>
              <a:ext uri="{FF2B5EF4-FFF2-40B4-BE49-F238E27FC236}">
                <a16:creationId xmlns:a16="http://schemas.microsoft.com/office/drawing/2014/main" id="{62CB1DD8-AA39-44D7-A2A9-2E60098986D3}"/>
              </a:ext>
            </a:extLst>
          </p:cNvPr>
          <p:cNvSpPr txBox="1">
            <a:spLocks noChangeArrowheads="1"/>
          </p:cNvSpPr>
          <p:nvPr/>
        </p:nvSpPr>
        <p:spPr bwMode="auto">
          <a:xfrm>
            <a:off x="76200" y="2895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69" name="Text Box 53">
            <a:extLst>
              <a:ext uri="{FF2B5EF4-FFF2-40B4-BE49-F238E27FC236}">
                <a16:creationId xmlns:a16="http://schemas.microsoft.com/office/drawing/2014/main" id="{284E78C7-FE97-419B-AA93-43DE31E80148}"/>
              </a:ext>
            </a:extLst>
          </p:cNvPr>
          <p:cNvSpPr txBox="1">
            <a:spLocks noChangeArrowheads="1"/>
          </p:cNvSpPr>
          <p:nvPr/>
        </p:nvSpPr>
        <p:spPr bwMode="auto">
          <a:xfrm>
            <a:off x="76200" y="3581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70" name="Line 54">
            <a:extLst>
              <a:ext uri="{FF2B5EF4-FFF2-40B4-BE49-F238E27FC236}">
                <a16:creationId xmlns:a16="http://schemas.microsoft.com/office/drawing/2014/main" id="{9FD9B209-64FA-480A-8A46-0BD51AAECC59}"/>
              </a:ext>
            </a:extLst>
          </p:cNvPr>
          <p:cNvSpPr>
            <a:spLocks noChangeShapeType="1"/>
          </p:cNvSpPr>
          <p:nvPr/>
        </p:nvSpPr>
        <p:spPr bwMode="auto">
          <a:xfrm>
            <a:off x="3810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1" name="Line 55">
            <a:extLst>
              <a:ext uri="{FF2B5EF4-FFF2-40B4-BE49-F238E27FC236}">
                <a16:creationId xmlns:a16="http://schemas.microsoft.com/office/drawing/2014/main" id="{A96FBB5C-6ED7-428E-BA2C-75537D8A3C29}"/>
              </a:ext>
            </a:extLst>
          </p:cNvPr>
          <p:cNvSpPr>
            <a:spLocks noChangeShapeType="1"/>
          </p:cNvSpPr>
          <p:nvPr/>
        </p:nvSpPr>
        <p:spPr bwMode="auto">
          <a:xfrm>
            <a:off x="3810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2" name="Line 56">
            <a:extLst>
              <a:ext uri="{FF2B5EF4-FFF2-40B4-BE49-F238E27FC236}">
                <a16:creationId xmlns:a16="http://schemas.microsoft.com/office/drawing/2014/main" id="{FBAC9AD1-CEED-4FB7-8D4A-EDC9E077164D}"/>
              </a:ext>
            </a:extLst>
          </p:cNvPr>
          <p:cNvSpPr>
            <a:spLocks noChangeShapeType="1"/>
          </p:cNvSpPr>
          <p:nvPr/>
        </p:nvSpPr>
        <p:spPr bwMode="auto">
          <a:xfrm>
            <a:off x="381000" y="3352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4" name="Text Box 58">
            <a:extLst>
              <a:ext uri="{FF2B5EF4-FFF2-40B4-BE49-F238E27FC236}">
                <a16:creationId xmlns:a16="http://schemas.microsoft.com/office/drawing/2014/main" id="{09BED24F-B9ED-4A60-8637-EECD363F3495}"/>
              </a:ext>
            </a:extLst>
          </p:cNvPr>
          <p:cNvSpPr txBox="1">
            <a:spLocks noChangeArrowheads="1"/>
          </p:cNvSpPr>
          <p:nvPr/>
        </p:nvSpPr>
        <p:spPr bwMode="auto">
          <a:xfrm>
            <a:off x="76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75" name="Line 59">
            <a:extLst>
              <a:ext uri="{FF2B5EF4-FFF2-40B4-BE49-F238E27FC236}">
                <a16:creationId xmlns:a16="http://schemas.microsoft.com/office/drawing/2014/main" id="{8050C064-9966-4A1C-9EBB-0CD2012DFCC6}"/>
              </a:ext>
            </a:extLst>
          </p:cNvPr>
          <p:cNvSpPr>
            <a:spLocks noChangeShapeType="1"/>
          </p:cNvSpPr>
          <p:nvPr/>
        </p:nvSpPr>
        <p:spPr bwMode="auto">
          <a:xfrm>
            <a:off x="381000" y="4038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6" name="Text Box 60">
            <a:extLst>
              <a:ext uri="{FF2B5EF4-FFF2-40B4-BE49-F238E27FC236}">
                <a16:creationId xmlns:a16="http://schemas.microsoft.com/office/drawing/2014/main" id="{D7CFD46C-E59A-4BE9-BE07-379A471053E6}"/>
              </a:ext>
            </a:extLst>
          </p:cNvPr>
          <p:cNvSpPr txBox="1">
            <a:spLocks noChangeArrowheads="1"/>
          </p:cNvSpPr>
          <p:nvPr/>
        </p:nvSpPr>
        <p:spPr bwMode="auto">
          <a:xfrm>
            <a:off x="18288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77" name="Text Box 61">
            <a:extLst>
              <a:ext uri="{FF2B5EF4-FFF2-40B4-BE49-F238E27FC236}">
                <a16:creationId xmlns:a16="http://schemas.microsoft.com/office/drawing/2014/main" id="{F6785E71-F921-4A97-967F-8CFA836B113D}"/>
              </a:ext>
            </a:extLst>
          </p:cNvPr>
          <p:cNvSpPr txBox="1">
            <a:spLocks noChangeArrowheads="1"/>
          </p:cNvSpPr>
          <p:nvPr/>
        </p:nvSpPr>
        <p:spPr bwMode="auto">
          <a:xfrm>
            <a:off x="1828800" y="3048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78" name="Line 62">
            <a:extLst>
              <a:ext uri="{FF2B5EF4-FFF2-40B4-BE49-F238E27FC236}">
                <a16:creationId xmlns:a16="http://schemas.microsoft.com/office/drawing/2014/main" id="{467EDA65-8756-4030-BB11-7BECBADAFCD1}"/>
              </a:ext>
            </a:extLst>
          </p:cNvPr>
          <p:cNvSpPr>
            <a:spLocks noChangeShapeType="1"/>
          </p:cNvSpPr>
          <p:nvPr/>
        </p:nvSpPr>
        <p:spPr bwMode="auto">
          <a:xfrm>
            <a:off x="2209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9" name="Line 63">
            <a:extLst>
              <a:ext uri="{FF2B5EF4-FFF2-40B4-BE49-F238E27FC236}">
                <a16:creationId xmlns:a16="http://schemas.microsoft.com/office/drawing/2014/main" id="{A28D077D-EE3F-4FC3-88A2-2C9B68A0B3D6}"/>
              </a:ext>
            </a:extLst>
          </p:cNvPr>
          <p:cNvSpPr>
            <a:spLocks noChangeShapeType="1"/>
          </p:cNvSpPr>
          <p:nvPr/>
        </p:nvSpPr>
        <p:spPr bwMode="auto">
          <a:xfrm>
            <a:off x="22098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1" name="Text Box 65">
            <a:extLst>
              <a:ext uri="{FF2B5EF4-FFF2-40B4-BE49-F238E27FC236}">
                <a16:creationId xmlns:a16="http://schemas.microsoft.com/office/drawing/2014/main" id="{8EA69048-7B22-4D0D-8374-C797C1C8B5FC}"/>
              </a:ext>
            </a:extLst>
          </p:cNvPr>
          <p:cNvSpPr txBox="1">
            <a:spLocks noChangeArrowheads="1"/>
          </p:cNvSpPr>
          <p:nvPr/>
        </p:nvSpPr>
        <p:spPr bwMode="auto">
          <a:xfrm>
            <a:off x="2286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82" name="Line 66">
            <a:extLst>
              <a:ext uri="{FF2B5EF4-FFF2-40B4-BE49-F238E27FC236}">
                <a16:creationId xmlns:a16="http://schemas.microsoft.com/office/drawing/2014/main" id="{9ECAF372-8189-4E25-BC52-A668373DA6D5}"/>
              </a:ext>
            </a:extLst>
          </p:cNvPr>
          <p:cNvSpPr>
            <a:spLocks noChangeShapeType="1"/>
          </p:cNvSpPr>
          <p:nvPr/>
        </p:nvSpPr>
        <p:spPr bwMode="auto">
          <a:xfrm>
            <a:off x="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3" name="Text Box 67">
            <a:extLst>
              <a:ext uri="{FF2B5EF4-FFF2-40B4-BE49-F238E27FC236}">
                <a16:creationId xmlns:a16="http://schemas.microsoft.com/office/drawing/2014/main" id="{4F1429BF-9D31-400D-B3F6-FDAD8EBDF24A}"/>
              </a:ext>
            </a:extLst>
          </p:cNvPr>
          <p:cNvSpPr txBox="1">
            <a:spLocks noChangeArrowheads="1"/>
          </p:cNvSpPr>
          <p:nvPr/>
        </p:nvSpPr>
        <p:spPr bwMode="auto">
          <a:xfrm>
            <a:off x="11430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84" name="Line 68">
            <a:extLst>
              <a:ext uri="{FF2B5EF4-FFF2-40B4-BE49-F238E27FC236}">
                <a16:creationId xmlns:a16="http://schemas.microsoft.com/office/drawing/2014/main" id="{9D1EF92A-809F-4368-8C1D-59D7AD8DE5DA}"/>
              </a:ext>
            </a:extLst>
          </p:cNvPr>
          <p:cNvSpPr>
            <a:spLocks noChangeShapeType="1"/>
          </p:cNvSpPr>
          <p:nvPr/>
        </p:nvSpPr>
        <p:spPr bwMode="auto">
          <a:xfrm>
            <a:off x="9144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5" name="Text Box 69">
            <a:extLst>
              <a:ext uri="{FF2B5EF4-FFF2-40B4-BE49-F238E27FC236}">
                <a16:creationId xmlns:a16="http://schemas.microsoft.com/office/drawing/2014/main" id="{605C186A-901F-492C-B11B-7A29E8E019B1}"/>
              </a:ext>
            </a:extLst>
          </p:cNvPr>
          <p:cNvSpPr txBox="1">
            <a:spLocks noChangeArrowheads="1"/>
          </p:cNvSpPr>
          <p:nvPr/>
        </p:nvSpPr>
        <p:spPr bwMode="auto">
          <a:xfrm>
            <a:off x="20574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86" name="Line 70">
            <a:extLst>
              <a:ext uri="{FF2B5EF4-FFF2-40B4-BE49-F238E27FC236}">
                <a16:creationId xmlns:a16="http://schemas.microsoft.com/office/drawing/2014/main" id="{6E3CAABD-56B7-40C5-90DA-17FD46B29042}"/>
              </a:ext>
            </a:extLst>
          </p:cNvPr>
          <p:cNvSpPr>
            <a:spLocks noChangeShapeType="1"/>
          </p:cNvSpPr>
          <p:nvPr/>
        </p:nvSpPr>
        <p:spPr bwMode="auto">
          <a:xfrm>
            <a:off x="18288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7" name="Text Box 71">
            <a:extLst>
              <a:ext uri="{FF2B5EF4-FFF2-40B4-BE49-F238E27FC236}">
                <a16:creationId xmlns:a16="http://schemas.microsoft.com/office/drawing/2014/main" id="{4CC01E17-7A5D-4E88-9C12-58E4C70645CE}"/>
              </a:ext>
            </a:extLst>
          </p:cNvPr>
          <p:cNvSpPr txBox="1">
            <a:spLocks noChangeArrowheads="1"/>
          </p:cNvSpPr>
          <p:nvPr/>
        </p:nvSpPr>
        <p:spPr bwMode="auto">
          <a:xfrm>
            <a:off x="29718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88" name="Line 72">
            <a:extLst>
              <a:ext uri="{FF2B5EF4-FFF2-40B4-BE49-F238E27FC236}">
                <a16:creationId xmlns:a16="http://schemas.microsoft.com/office/drawing/2014/main" id="{B97E9871-7944-4F99-BA1D-F5F7BEFD8140}"/>
              </a:ext>
            </a:extLst>
          </p:cNvPr>
          <p:cNvSpPr>
            <a:spLocks noChangeShapeType="1"/>
          </p:cNvSpPr>
          <p:nvPr/>
        </p:nvSpPr>
        <p:spPr bwMode="auto">
          <a:xfrm>
            <a:off x="27432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9" name="Text Box 73">
            <a:extLst>
              <a:ext uri="{FF2B5EF4-FFF2-40B4-BE49-F238E27FC236}">
                <a16:creationId xmlns:a16="http://schemas.microsoft.com/office/drawing/2014/main" id="{E6CCDA5C-0A31-4E95-908C-714A17698061}"/>
              </a:ext>
            </a:extLst>
          </p:cNvPr>
          <p:cNvSpPr txBox="1">
            <a:spLocks noChangeArrowheads="1"/>
          </p:cNvSpPr>
          <p:nvPr/>
        </p:nvSpPr>
        <p:spPr bwMode="auto">
          <a:xfrm>
            <a:off x="38862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90" name="Line 74">
            <a:extLst>
              <a:ext uri="{FF2B5EF4-FFF2-40B4-BE49-F238E27FC236}">
                <a16:creationId xmlns:a16="http://schemas.microsoft.com/office/drawing/2014/main" id="{0E3B7C28-02F6-4184-807E-D7580C7AD32C}"/>
              </a:ext>
            </a:extLst>
          </p:cNvPr>
          <p:cNvSpPr>
            <a:spLocks noChangeShapeType="1"/>
          </p:cNvSpPr>
          <p:nvPr/>
        </p:nvSpPr>
        <p:spPr bwMode="auto">
          <a:xfrm>
            <a:off x="36576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1" name="Text Box 75">
            <a:extLst>
              <a:ext uri="{FF2B5EF4-FFF2-40B4-BE49-F238E27FC236}">
                <a16:creationId xmlns:a16="http://schemas.microsoft.com/office/drawing/2014/main" id="{21557AE7-3207-4E44-8F27-5E58CC858DD5}"/>
              </a:ext>
            </a:extLst>
          </p:cNvPr>
          <p:cNvSpPr txBox="1">
            <a:spLocks noChangeArrowheads="1"/>
          </p:cNvSpPr>
          <p:nvPr/>
        </p:nvSpPr>
        <p:spPr bwMode="auto">
          <a:xfrm>
            <a:off x="48006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92" name="Line 76">
            <a:extLst>
              <a:ext uri="{FF2B5EF4-FFF2-40B4-BE49-F238E27FC236}">
                <a16:creationId xmlns:a16="http://schemas.microsoft.com/office/drawing/2014/main" id="{3EDD390D-BA39-4DD8-8C6E-2AF4C63948E6}"/>
              </a:ext>
            </a:extLst>
          </p:cNvPr>
          <p:cNvSpPr>
            <a:spLocks noChangeShapeType="1"/>
          </p:cNvSpPr>
          <p:nvPr/>
        </p:nvSpPr>
        <p:spPr bwMode="auto">
          <a:xfrm>
            <a:off x="45720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3" name="Text Box 77">
            <a:extLst>
              <a:ext uri="{FF2B5EF4-FFF2-40B4-BE49-F238E27FC236}">
                <a16:creationId xmlns:a16="http://schemas.microsoft.com/office/drawing/2014/main" id="{41BA184B-9923-4DCC-A5C7-92B1B12E8DF1}"/>
              </a:ext>
            </a:extLst>
          </p:cNvPr>
          <p:cNvSpPr txBox="1">
            <a:spLocks noChangeArrowheads="1"/>
          </p:cNvSpPr>
          <p:nvPr/>
        </p:nvSpPr>
        <p:spPr bwMode="auto">
          <a:xfrm>
            <a:off x="57150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94" name="Line 78">
            <a:extLst>
              <a:ext uri="{FF2B5EF4-FFF2-40B4-BE49-F238E27FC236}">
                <a16:creationId xmlns:a16="http://schemas.microsoft.com/office/drawing/2014/main" id="{2529485D-8485-4A1C-968C-3B2B9372537E}"/>
              </a:ext>
            </a:extLst>
          </p:cNvPr>
          <p:cNvSpPr>
            <a:spLocks noChangeShapeType="1"/>
          </p:cNvSpPr>
          <p:nvPr/>
        </p:nvSpPr>
        <p:spPr bwMode="auto">
          <a:xfrm>
            <a:off x="54864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5" name="Text Box 79">
            <a:extLst>
              <a:ext uri="{FF2B5EF4-FFF2-40B4-BE49-F238E27FC236}">
                <a16:creationId xmlns:a16="http://schemas.microsoft.com/office/drawing/2014/main" id="{C2255F67-1272-4E87-ADC0-D0C604E21BE3}"/>
              </a:ext>
            </a:extLst>
          </p:cNvPr>
          <p:cNvSpPr txBox="1">
            <a:spLocks noChangeArrowheads="1"/>
          </p:cNvSpPr>
          <p:nvPr/>
        </p:nvSpPr>
        <p:spPr bwMode="auto">
          <a:xfrm>
            <a:off x="66294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96" name="Line 80">
            <a:extLst>
              <a:ext uri="{FF2B5EF4-FFF2-40B4-BE49-F238E27FC236}">
                <a16:creationId xmlns:a16="http://schemas.microsoft.com/office/drawing/2014/main" id="{2D4FBF54-085A-45BE-A853-D63F94D3F198}"/>
              </a:ext>
            </a:extLst>
          </p:cNvPr>
          <p:cNvSpPr>
            <a:spLocks noChangeShapeType="1"/>
          </p:cNvSpPr>
          <p:nvPr/>
        </p:nvSpPr>
        <p:spPr bwMode="auto">
          <a:xfrm>
            <a:off x="64008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7" name="Text Box 81">
            <a:extLst>
              <a:ext uri="{FF2B5EF4-FFF2-40B4-BE49-F238E27FC236}">
                <a16:creationId xmlns:a16="http://schemas.microsoft.com/office/drawing/2014/main" id="{F2D249C3-7D69-42BC-82B5-7A2B282CFF0E}"/>
              </a:ext>
            </a:extLst>
          </p:cNvPr>
          <p:cNvSpPr txBox="1">
            <a:spLocks noChangeArrowheads="1"/>
          </p:cNvSpPr>
          <p:nvPr/>
        </p:nvSpPr>
        <p:spPr bwMode="auto">
          <a:xfrm>
            <a:off x="75438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98" name="Line 82">
            <a:extLst>
              <a:ext uri="{FF2B5EF4-FFF2-40B4-BE49-F238E27FC236}">
                <a16:creationId xmlns:a16="http://schemas.microsoft.com/office/drawing/2014/main" id="{4A2E8679-2C17-403C-9693-36F50CFB57BF}"/>
              </a:ext>
            </a:extLst>
          </p:cNvPr>
          <p:cNvSpPr>
            <a:spLocks noChangeShapeType="1"/>
          </p:cNvSpPr>
          <p:nvPr/>
        </p:nvSpPr>
        <p:spPr bwMode="auto">
          <a:xfrm>
            <a:off x="73152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9" name="Text Box 83">
            <a:extLst>
              <a:ext uri="{FF2B5EF4-FFF2-40B4-BE49-F238E27FC236}">
                <a16:creationId xmlns:a16="http://schemas.microsoft.com/office/drawing/2014/main" id="{03391E3A-463F-40DB-884C-592155127FD4}"/>
              </a:ext>
            </a:extLst>
          </p:cNvPr>
          <p:cNvSpPr txBox="1">
            <a:spLocks noChangeArrowheads="1"/>
          </p:cNvSpPr>
          <p:nvPr/>
        </p:nvSpPr>
        <p:spPr bwMode="auto">
          <a:xfrm>
            <a:off x="84582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900" name="Line 84">
            <a:extLst>
              <a:ext uri="{FF2B5EF4-FFF2-40B4-BE49-F238E27FC236}">
                <a16:creationId xmlns:a16="http://schemas.microsoft.com/office/drawing/2014/main" id="{2ECE9488-A45D-4C89-9B8A-A43B8EFE6A78}"/>
              </a:ext>
            </a:extLst>
          </p:cNvPr>
          <p:cNvSpPr>
            <a:spLocks noChangeShapeType="1"/>
          </p:cNvSpPr>
          <p:nvPr/>
        </p:nvSpPr>
        <p:spPr bwMode="auto">
          <a:xfrm>
            <a:off x="82296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36F61E6-B0A5-46B8-B04C-E4826B8D39BD}"/>
              </a:ext>
            </a:extLst>
          </p:cNvPr>
          <p:cNvSpPr>
            <a:spLocks noGrp="1"/>
          </p:cNvSpPr>
          <p:nvPr>
            <p:ph type="sldNum" sz="quarter" idx="12"/>
          </p:nvPr>
        </p:nvSpPr>
        <p:spPr/>
        <p:txBody>
          <a:bodyPr/>
          <a:lstStyle/>
          <a:p>
            <a:fld id="{95C4DB28-23F9-42A3-A17D-AEFA58966629}" type="slidenum">
              <a:rPr lang="en-US" altLang="zh-CN"/>
              <a:pPr/>
              <a:t>87</a:t>
            </a:fld>
            <a:endParaRPr lang="en-US" altLang="zh-CN"/>
          </a:p>
        </p:txBody>
      </p:sp>
      <p:sp>
        <p:nvSpPr>
          <p:cNvPr id="282626" name="Rectangle 2">
            <a:extLst>
              <a:ext uri="{FF2B5EF4-FFF2-40B4-BE49-F238E27FC236}">
                <a16:creationId xmlns:a16="http://schemas.microsoft.com/office/drawing/2014/main" id="{C86FC02A-1618-41FA-9532-8BA2564F31ED}"/>
              </a:ext>
            </a:extLst>
          </p:cNvPr>
          <p:cNvSpPr>
            <a:spLocks noGrp="1" noChangeArrowheads="1"/>
          </p:cNvSpPr>
          <p:nvPr>
            <p:ph type="title"/>
          </p:nvPr>
        </p:nvSpPr>
        <p:spPr/>
        <p:txBody>
          <a:bodyPr/>
          <a:lstStyle/>
          <a:p>
            <a:r>
              <a:rPr lang="zh-CN" altLang="en-US" b="1">
                <a:solidFill>
                  <a:srgbClr val="FF3300"/>
                </a:solidFill>
              </a:rPr>
              <a:t>基数排序性能分析</a:t>
            </a:r>
          </a:p>
        </p:txBody>
      </p:sp>
      <p:sp>
        <p:nvSpPr>
          <p:cNvPr id="282627" name="Rectangle 3">
            <a:extLst>
              <a:ext uri="{FF2B5EF4-FFF2-40B4-BE49-F238E27FC236}">
                <a16:creationId xmlns:a16="http://schemas.microsoft.com/office/drawing/2014/main" id="{8158E4DD-FE51-40DC-9E90-739F3D5258EC}"/>
              </a:ext>
            </a:extLst>
          </p:cNvPr>
          <p:cNvSpPr>
            <a:spLocks noGrp="1" noChangeArrowheads="1"/>
          </p:cNvSpPr>
          <p:nvPr>
            <p:ph type="body" idx="1"/>
          </p:nvPr>
        </p:nvSpPr>
        <p:spPr>
          <a:xfrm>
            <a:off x="468313" y="2017713"/>
            <a:ext cx="8486775" cy="4114800"/>
          </a:xfrm>
        </p:spPr>
        <p:txBody>
          <a:bodyPr/>
          <a:lstStyle/>
          <a:p>
            <a:r>
              <a:rPr lang="zh-CN" altLang="en-US" b="1">
                <a:solidFill>
                  <a:srgbClr val="0000FF"/>
                </a:solidFill>
                <a:effectLst>
                  <a:outerShdw blurRad="38100" dist="38100" dir="2700000" algn="tl">
                    <a:srgbClr val="C0C0C0"/>
                  </a:outerShdw>
                </a:effectLst>
              </a:rPr>
              <a:t>对</a:t>
            </a:r>
            <a:r>
              <a:rPr lang="en-US" altLang="zh-CN" b="1">
                <a:solidFill>
                  <a:srgbClr val="0000FF"/>
                </a:solidFill>
                <a:effectLst>
                  <a:outerShdw blurRad="38100" dist="38100" dir="2700000" algn="tl">
                    <a:srgbClr val="C0C0C0"/>
                  </a:outerShdw>
                </a:effectLst>
              </a:rPr>
              <a:t>n</a:t>
            </a:r>
            <a:r>
              <a:rPr lang="zh-CN" altLang="en-US" b="1">
                <a:solidFill>
                  <a:srgbClr val="0000FF"/>
                </a:solidFill>
                <a:effectLst>
                  <a:outerShdw blurRad="38100" dist="38100" dir="2700000" algn="tl">
                    <a:srgbClr val="C0C0C0"/>
                  </a:outerShdw>
                </a:effectLst>
              </a:rPr>
              <a:t>个记录</a:t>
            </a:r>
            <a:r>
              <a:rPr lang="en-US" altLang="zh-CN" b="1">
                <a:solidFill>
                  <a:srgbClr val="0000FF"/>
                </a:solidFill>
                <a:effectLst>
                  <a:outerShdw blurRad="38100" dist="38100" dir="2700000" algn="tl">
                    <a:srgbClr val="C0C0C0"/>
                  </a:outerShdw>
                </a:effectLst>
              </a:rPr>
              <a:t>(</a:t>
            </a:r>
            <a:r>
              <a:rPr lang="zh-CN" altLang="en-US" b="1">
                <a:solidFill>
                  <a:srgbClr val="0000FF"/>
                </a:solidFill>
                <a:effectLst>
                  <a:outerShdw blurRad="38100" dist="38100" dir="2700000" algn="tl">
                    <a:srgbClr val="C0C0C0"/>
                  </a:outerShdw>
                </a:effectLst>
              </a:rPr>
              <a:t>每个记录含</a:t>
            </a:r>
            <a:r>
              <a:rPr lang="en-US" altLang="zh-CN" b="1">
                <a:solidFill>
                  <a:srgbClr val="0000FF"/>
                </a:solidFill>
                <a:effectLst>
                  <a:outerShdw blurRad="38100" dist="38100" dir="2700000" algn="tl">
                    <a:srgbClr val="C0C0C0"/>
                  </a:outerShdw>
                </a:effectLst>
              </a:rPr>
              <a:t>d</a:t>
            </a:r>
            <a:r>
              <a:rPr lang="zh-CN" altLang="en-US" b="1">
                <a:solidFill>
                  <a:srgbClr val="0000FF"/>
                </a:solidFill>
                <a:effectLst>
                  <a:outerShdw blurRad="38100" dist="38100" dir="2700000" algn="tl">
                    <a:srgbClr val="C0C0C0"/>
                  </a:outerShdw>
                </a:effectLst>
              </a:rPr>
              <a:t>个子关键字，每个子关键字的取值范围为</a:t>
            </a:r>
            <a:r>
              <a:rPr lang="en-US" altLang="zh-CN" b="1">
                <a:solidFill>
                  <a:srgbClr val="0000FF"/>
                </a:solidFill>
                <a:effectLst>
                  <a:outerShdw blurRad="38100" dist="38100" dir="2700000" algn="tl">
                    <a:srgbClr val="C0C0C0"/>
                  </a:outerShdw>
                </a:effectLst>
              </a:rPr>
              <a:t>radix</a:t>
            </a:r>
            <a:r>
              <a:rPr lang="zh-CN" altLang="en-US" b="1">
                <a:solidFill>
                  <a:srgbClr val="0000FF"/>
                </a:solidFill>
                <a:effectLst>
                  <a:outerShdw blurRad="38100" dist="38100" dir="2700000" algn="tl">
                    <a:srgbClr val="C0C0C0"/>
                  </a:outerShdw>
                </a:effectLst>
              </a:rPr>
              <a:t>个值</a:t>
            </a:r>
            <a:r>
              <a:rPr lang="en-US" altLang="zh-CN" b="1">
                <a:solidFill>
                  <a:srgbClr val="0000FF"/>
                </a:solidFill>
                <a:effectLst>
                  <a:outerShdw blurRad="38100" dist="38100" dir="2700000" algn="tl">
                    <a:srgbClr val="C0C0C0"/>
                  </a:outerShdw>
                </a:effectLst>
              </a:rPr>
              <a:t>)</a:t>
            </a:r>
            <a:r>
              <a:rPr lang="zh-CN" altLang="en-US" b="1">
                <a:solidFill>
                  <a:srgbClr val="0000FF"/>
                </a:solidFill>
                <a:effectLst>
                  <a:outerShdw blurRad="38100" dist="38100" dir="2700000" algn="tl">
                    <a:srgbClr val="C0C0C0"/>
                  </a:outerShdw>
                </a:effectLst>
              </a:rPr>
              <a:t>进行链式基数排序，每一趟分配算法的时间复杂度为</a:t>
            </a:r>
            <a:r>
              <a:rPr lang="en-US" altLang="zh-CN" b="1">
                <a:solidFill>
                  <a:srgbClr val="0000FF"/>
                </a:solidFill>
                <a:effectLst>
                  <a:outerShdw blurRad="38100" dist="38100" dir="2700000" algn="tl">
                    <a:srgbClr val="C0C0C0"/>
                  </a:outerShdw>
                </a:effectLst>
              </a:rPr>
              <a:t>O(n)</a:t>
            </a:r>
            <a:r>
              <a:rPr lang="zh-CN" altLang="en-US" b="1">
                <a:solidFill>
                  <a:srgbClr val="0000FF"/>
                </a:solidFill>
                <a:effectLst>
                  <a:outerShdw blurRad="38100" dist="38100" dir="2700000" algn="tl">
                    <a:srgbClr val="C0C0C0"/>
                  </a:outerShdw>
                </a:effectLst>
              </a:rPr>
              <a:t>，每一趟收集算法的时间复杂度为</a:t>
            </a:r>
            <a:r>
              <a:rPr lang="en-US" altLang="zh-CN" b="1">
                <a:solidFill>
                  <a:srgbClr val="0000FF"/>
                </a:solidFill>
                <a:effectLst>
                  <a:outerShdw blurRad="38100" dist="38100" dir="2700000" algn="tl">
                    <a:srgbClr val="C0C0C0"/>
                  </a:outerShdw>
                </a:effectLst>
              </a:rPr>
              <a:t>O(radix)</a:t>
            </a:r>
            <a:r>
              <a:rPr lang="zh-CN" altLang="en-US" b="1">
                <a:solidFill>
                  <a:srgbClr val="0000FF"/>
                </a:solidFill>
                <a:effectLst>
                  <a:outerShdw blurRad="38100" dist="38100" dir="2700000" algn="tl">
                    <a:srgbClr val="C0C0C0"/>
                  </a:outerShdw>
                </a:effectLst>
              </a:rPr>
              <a:t>，整个排序进行</a:t>
            </a:r>
            <a:r>
              <a:rPr lang="en-US" altLang="zh-CN" b="1">
                <a:solidFill>
                  <a:srgbClr val="0000FF"/>
                </a:solidFill>
                <a:effectLst>
                  <a:outerShdw blurRad="38100" dist="38100" dir="2700000" algn="tl">
                    <a:srgbClr val="C0C0C0"/>
                  </a:outerShdw>
                </a:effectLst>
              </a:rPr>
              <a:t>d</a:t>
            </a:r>
            <a:r>
              <a:rPr lang="zh-CN" altLang="en-US" b="1">
                <a:solidFill>
                  <a:srgbClr val="0000FF"/>
                </a:solidFill>
                <a:effectLst>
                  <a:outerShdw blurRad="38100" dist="38100" dir="2700000" algn="tl">
                    <a:srgbClr val="C0C0C0"/>
                  </a:outerShdw>
                </a:effectLst>
              </a:rPr>
              <a:t>趟分配和收集，因此总的时间复杂度为</a:t>
            </a:r>
            <a:r>
              <a:rPr lang="en-US" altLang="zh-CN" b="1">
                <a:solidFill>
                  <a:srgbClr val="0000FF"/>
                </a:solidFill>
                <a:effectLst>
                  <a:outerShdw blurRad="38100" dist="38100" dir="2700000" algn="tl">
                    <a:srgbClr val="C0C0C0"/>
                  </a:outerShdw>
                </a:effectLst>
              </a:rPr>
              <a:t>O(d(n+radix))</a:t>
            </a:r>
            <a:r>
              <a:rPr lang="zh-CN" altLang="en-US" b="1">
                <a:solidFill>
                  <a:srgbClr val="0000FF"/>
                </a:solidFill>
                <a:effectLst>
                  <a:outerShdw blurRad="38100" dist="38100" dir="2700000" algn="tl">
                    <a:srgbClr val="C0C0C0"/>
                  </a:outerShdw>
                </a:effectLst>
              </a:rPr>
              <a:t>。所需辅助空间为</a:t>
            </a:r>
            <a:r>
              <a:rPr lang="en-US" altLang="zh-CN" b="1">
                <a:solidFill>
                  <a:srgbClr val="0000FF"/>
                </a:solidFill>
                <a:effectLst>
                  <a:outerShdw blurRad="38100" dist="38100" dir="2700000" algn="tl">
                    <a:srgbClr val="C0C0C0"/>
                  </a:outerShdw>
                </a:effectLst>
              </a:rPr>
              <a:t>2 radix</a:t>
            </a:r>
            <a:r>
              <a:rPr lang="zh-CN" altLang="en-US" b="1">
                <a:solidFill>
                  <a:srgbClr val="0000FF"/>
                </a:solidFill>
                <a:effectLst>
                  <a:outerShdw blurRad="38100" dist="38100" dir="2700000" algn="tl">
                    <a:srgbClr val="C0C0C0"/>
                  </a:outerShdw>
                </a:effectLst>
              </a:rPr>
              <a:t>个队列指针。</a:t>
            </a:r>
          </a:p>
          <a:p>
            <a:r>
              <a:rPr lang="zh-CN" altLang="en-US" b="1">
                <a:solidFill>
                  <a:srgbClr val="0000FF"/>
                </a:solidFill>
                <a:effectLst>
                  <a:outerShdw blurRad="38100" dist="38100" dir="2700000" algn="tl">
                    <a:srgbClr val="C0C0C0"/>
                  </a:outerShdw>
                </a:effectLst>
              </a:rPr>
              <a:t>基数排序是一种</a:t>
            </a:r>
            <a:r>
              <a:rPr lang="zh-CN" altLang="en-US" b="1">
                <a:solidFill>
                  <a:srgbClr val="FF3300"/>
                </a:solidFill>
                <a:effectLst>
                  <a:outerShdw blurRad="38100" dist="38100" dir="2700000" algn="tl">
                    <a:srgbClr val="C0C0C0"/>
                  </a:outerShdw>
                </a:effectLst>
              </a:rPr>
              <a:t>稳定的</a:t>
            </a:r>
            <a:r>
              <a:rPr lang="zh-CN" altLang="en-US" b="1">
                <a:solidFill>
                  <a:srgbClr val="0000FF"/>
                </a:solidFill>
                <a:effectLst>
                  <a:outerShdw blurRad="38100" dist="38100" dir="2700000" algn="tl">
                    <a:srgbClr val="C0C0C0"/>
                  </a:outerShdw>
                </a:effectLst>
              </a:rPr>
              <a:t>排序方法。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8E8F684-C57B-4A1C-863F-845125C88312}"/>
              </a:ext>
            </a:extLst>
          </p:cNvPr>
          <p:cNvSpPr>
            <a:spLocks noGrp="1"/>
          </p:cNvSpPr>
          <p:nvPr>
            <p:ph type="sldNum" sz="quarter" idx="12"/>
          </p:nvPr>
        </p:nvSpPr>
        <p:spPr/>
        <p:txBody>
          <a:bodyPr/>
          <a:lstStyle/>
          <a:p>
            <a:fld id="{5D6AF406-FD0A-4FC5-9C4C-61A79AA9F0C7}" type="slidenum">
              <a:rPr lang="en-US" altLang="zh-CN"/>
              <a:pPr/>
              <a:t>88</a:t>
            </a:fld>
            <a:endParaRPr lang="en-US" altLang="zh-CN"/>
          </a:p>
        </p:txBody>
      </p:sp>
      <p:sp>
        <p:nvSpPr>
          <p:cNvPr id="276482" name="Rectangle 2">
            <a:extLst>
              <a:ext uri="{FF2B5EF4-FFF2-40B4-BE49-F238E27FC236}">
                <a16:creationId xmlns:a16="http://schemas.microsoft.com/office/drawing/2014/main" id="{FE5E4A87-5E94-43F3-92ED-237F0AEAB719}"/>
              </a:ext>
            </a:extLst>
          </p:cNvPr>
          <p:cNvSpPr>
            <a:spLocks noGrp="1" noChangeArrowheads="1"/>
          </p:cNvSpPr>
          <p:nvPr>
            <p:ph type="title"/>
          </p:nvPr>
        </p:nvSpPr>
        <p:spPr/>
        <p:txBody>
          <a:bodyPr/>
          <a:lstStyle/>
          <a:p>
            <a:r>
              <a:rPr kumimoji="1" lang="zh-CN" altLang="en-US" b="1">
                <a:solidFill>
                  <a:srgbClr val="FF3300"/>
                </a:solidFill>
              </a:rPr>
              <a:t>各种排序方法的性能比较</a:t>
            </a:r>
          </a:p>
        </p:txBody>
      </p:sp>
      <p:sp>
        <p:nvSpPr>
          <p:cNvPr id="276483" name="Rectangle 3">
            <a:extLst>
              <a:ext uri="{FF2B5EF4-FFF2-40B4-BE49-F238E27FC236}">
                <a16:creationId xmlns:a16="http://schemas.microsoft.com/office/drawing/2014/main" id="{E0FFD73D-76D2-4B11-88C5-6786BD3DCF35}"/>
              </a:ext>
            </a:extLst>
          </p:cNvPr>
          <p:cNvSpPr>
            <a:spLocks noGrp="1" noChangeArrowheads="1"/>
          </p:cNvSpPr>
          <p:nvPr>
            <p:ph type="body" idx="1"/>
          </p:nvPr>
        </p:nvSpPr>
        <p:spPr>
          <a:xfrm>
            <a:off x="539750" y="2017713"/>
            <a:ext cx="8415338" cy="4114800"/>
          </a:xfrm>
        </p:spPr>
        <p:txBody>
          <a:bodyPr/>
          <a:lstStyle/>
          <a:p>
            <a:endParaRPr kumimoji="1" lang="en-US" altLang="zh-CN" b="1">
              <a:solidFill>
                <a:srgbClr val="FF3300"/>
              </a:solidFill>
            </a:endParaRPr>
          </a:p>
          <a:p>
            <a:pPr>
              <a:buFont typeface="Wingdings" panose="05000000000000000000" pitchFamily="2" charset="2"/>
              <a:buNone/>
            </a:pPr>
            <a:r>
              <a:rPr kumimoji="1" lang="en-US" altLang="zh-CN" b="1">
                <a:solidFill>
                  <a:srgbClr val="0000FF"/>
                </a:solidFill>
              </a:rPr>
              <a:t>1. </a:t>
            </a:r>
            <a:r>
              <a:rPr kumimoji="1" lang="zh-CN" altLang="en-US" b="1">
                <a:solidFill>
                  <a:srgbClr val="0000FF"/>
                </a:solidFill>
              </a:rPr>
              <a:t>时间复杂性：</a:t>
            </a:r>
          </a:p>
          <a:p>
            <a:pPr>
              <a:buFont typeface="Wingdings" panose="05000000000000000000" pitchFamily="2" charset="2"/>
              <a:buNone/>
            </a:pPr>
            <a:r>
              <a:rPr kumimoji="1" lang="zh-CN" altLang="en-US" b="1">
                <a:solidFill>
                  <a:srgbClr val="0000FF"/>
                </a:solidFill>
              </a:rPr>
              <a:t>      最好情况、最坏情况、平均情况</a:t>
            </a:r>
          </a:p>
          <a:p>
            <a:pPr>
              <a:buFont typeface="Wingdings" panose="05000000000000000000" pitchFamily="2" charset="2"/>
              <a:buNone/>
            </a:pPr>
            <a:r>
              <a:rPr kumimoji="1" lang="en-US" altLang="zh-CN" b="1">
                <a:solidFill>
                  <a:srgbClr val="0000FF"/>
                </a:solidFill>
              </a:rPr>
              <a:t>2. </a:t>
            </a:r>
            <a:r>
              <a:rPr kumimoji="1" lang="zh-CN" altLang="en-US" b="1">
                <a:solidFill>
                  <a:srgbClr val="0000FF"/>
                </a:solidFill>
              </a:rPr>
              <a:t>空间复杂性</a:t>
            </a:r>
          </a:p>
          <a:p>
            <a:pPr>
              <a:buFont typeface="Wingdings" panose="05000000000000000000" pitchFamily="2" charset="2"/>
              <a:buNone/>
            </a:pPr>
            <a:r>
              <a:rPr kumimoji="1" lang="en-US" altLang="zh-CN" b="1">
                <a:solidFill>
                  <a:srgbClr val="0000FF"/>
                </a:solidFill>
              </a:rPr>
              <a:t>3. </a:t>
            </a:r>
            <a:r>
              <a:rPr kumimoji="1" lang="zh-CN" altLang="en-US" b="1">
                <a:solidFill>
                  <a:srgbClr val="0000FF"/>
                </a:solidFill>
              </a:rPr>
              <a:t>稳定性</a:t>
            </a:r>
          </a:p>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DFA922E-DCC7-4D31-B5E8-0C833EA8870E}"/>
              </a:ext>
            </a:extLst>
          </p:cNvPr>
          <p:cNvSpPr>
            <a:spLocks noGrp="1"/>
          </p:cNvSpPr>
          <p:nvPr>
            <p:ph type="sldNum" sz="quarter" idx="12"/>
          </p:nvPr>
        </p:nvSpPr>
        <p:spPr/>
        <p:txBody>
          <a:bodyPr/>
          <a:lstStyle/>
          <a:p>
            <a:fld id="{8E600D71-1695-45AC-AD85-1809F5E15735}" type="slidenum">
              <a:rPr lang="en-US" altLang="zh-CN"/>
              <a:pPr/>
              <a:t>89</a:t>
            </a:fld>
            <a:endParaRPr lang="en-US" altLang="zh-CN"/>
          </a:p>
        </p:txBody>
      </p:sp>
      <p:sp>
        <p:nvSpPr>
          <p:cNvPr id="214018" name="Text Box 2">
            <a:extLst>
              <a:ext uri="{FF2B5EF4-FFF2-40B4-BE49-F238E27FC236}">
                <a16:creationId xmlns:a16="http://schemas.microsoft.com/office/drawing/2014/main" id="{DD843A53-009A-47C0-AF06-A7670462059E}"/>
              </a:ext>
            </a:extLst>
          </p:cNvPr>
          <p:cNvSpPr txBox="1">
            <a:spLocks noChangeArrowheads="1"/>
          </p:cNvSpPr>
          <p:nvPr/>
        </p:nvSpPr>
        <p:spPr bwMode="auto">
          <a:xfrm>
            <a:off x="539750" y="1412875"/>
            <a:ext cx="8218488"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6000" b="1">
                <a:solidFill>
                  <a:srgbClr val="0000FF"/>
                </a:solidFill>
                <a:latin typeface="Arial" panose="020B0604020202020204" pitchFamily="34" charset="0"/>
                <a:ea typeface="楷体_GB2312" panose="02010609030101010101" pitchFamily="49" charset="-122"/>
              </a:rPr>
              <a:t>End.</a:t>
            </a:r>
          </a:p>
          <a:p>
            <a:pPr algn="ctr">
              <a:spcBef>
                <a:spcPct val="50000"/>
              </a:spcBef>
            </a:pPr>
            <a:r>
              <a:rPr kumimoji="1" lang="zh-CN" altLang="en-US" sz="6000" b="1">
                <a:solidFill>
                  <a:srgbClr val="FF3300"/>
                </a:solidFill>
                <a:latin typeface="Arial" panose="020B0604020202020204" pitchFamily="34" charset="0"/>
                <a:ea typeface="楷体_GB2312" panose="02010609030101010101" pitchFamily="49" charset="-122"/>
              </a:rPr>
              <a:t>希望同学们认真复习，争取期末考试好成绩！</a:t>
            </a:r>
          </a:p>
          <a:p>
            <a:pPr algn="ctr">
              <a:spcBef>
                <a:spcPct val="50000"/>
              </a:spcBef>
            </a:pPr>
            <a:endParaRPr kumimoji="1" lang="zh-CN" altLang="en-US" sz="3600" b="1">
              <a:solidFill>
                <a:srgbClr val="FF3300"/>
              </a:solidFill>
              <a:latin typeface="" pitchFamily="18" charset="0"/>
              <a:ea typeface="楷体_GB2312" panose="0201060903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8AED34A-49F1-427A-BC9A-1E04D5461743}"/>
              </a:ext>
            </a:extLst>
          </p:cNvPr>
          <p:cNvSpPr>
            <a:spLocks noGrp="1"/>
          </p:cNvSpPr>
          <p:nvPr>
            <p:ph type="sldNum" sz="quarter" idx="12"/>
          </p:nvPr>
        </p:nvSpPr>
        <p:spPr/>
        <p:txBody>
          <a:bodyPr/>
          <a:lstStyle/>
          <a:p>
            <a:fld id="{9985D254-591C-460D-80AD-012822B96D26}" type="slidenum">
              <a:rPr lang="en-US" altLang="zh-CN"/>
              <a:pPr/>
              <a:t>9</a:t>
            </a:fld>
            <a:endParaRPr lang="en-US" altLang="zh-CN"/>
          </a:p>
        </p:txBody>
      </p:sp>
      <p:sp>
        <p:nvSpPr>
          <p:cNvPr id="202754" name="Rectangle 2">
            <a:extLst>
              <a:ext uri="{FF2B5EF4-FFF2-40B4-BE49-F238E27FC236}">
                <a16:creationId xmlns:a16="http://schemas.microsoft.com/office/drawing/2014/main" id="{AAE0FAA6-8D0B-4E21-A0CA-8904077EF040}"/>
              </a:ext>
            </a:extLst>
          </p:cNvPr>
          <p:cNvSpPr>
            <a:spLocks noGrp="1" noChangeArrowheads="1"/>
          </p:cNvSpPr>
          <p:nvPr>
            <p:ph type="title"/>
          </p:nvPr>
        </p:nvSpPr>
        <p:spPr>
          <a:xfrm>
            <a:off x="1403350" y="1052513"/>
            <a:ext cx="5678488" cy="623887"/>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冒泡排序的时间复杂度</a:t>
            </a:r>
          </a:p>
        </p:txBody>
      </p:sp>
      <p:sp>
        <p:nvSpPr>
          <p:cNvPr id="202755" name="Text Box 3">
            <a:extLst>
              <a:ext uri="{FF2B5EF4-FFF2-40B4-BE49-F238E27FC236}">
                <a16:creationId xmlns:a16="http://schemas.microsoft.com/office/drawing/2014/main" id="{3AD4BD68-7718-4F08-8FCA-155F540B6E98}"/>
              </a:ext>
            </a:extLst>
          </p:cNvPr>
          <p:cNvSpPr txBox="1">
            <a:spLocks noChangeArrowheads="1"/>
          </p:cNvSpPr>
          <p:nvPr/>
        </p:nvSpPr>
        <p:spPr bwMode="auto">
          <a:xfrm>
            <a:off x="611188" y="20605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考虑关键字的比较次数和对象移动次数。</a:t>
            </a:r>
          </a:p>
          <a:p>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、最好情况：初始状态递增有序，一趟扫描就可完成排序，关键字的比较次数为</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，没有记录移动。</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时间复杂度为</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O(n)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a:t>
            </a:r>
            <a:endPar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、最坏情况</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初始状态反序，则需要进行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趟扫描，每趟扫描要进行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n-i</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次关键字的比较，且每次需移动记录</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次，因此，最大比较次数和移动次数分别为：</a:t>
            </a:r>
          </a:p>
        </p:txBody>
      </p:sp>
      <p:sp>
        <p:nvSpPr>
          <p:cNvPr id="202756" name="Rectangle 4">
            <a:extLst>
              <a:ext uri="{FF2B5EF4-FFF2-40B4-BE49-F238E27FC236}">
                <a16:creationId xmlns:a16="http://schemas.microsoft.com/office/drawing/2014/main" id="{B153F6F7-7608-4F50-986A-F0F7664E5AD0}"/>
              </a:ext>
            </a:extLst>
          </p:cNvPr>
          <p:cNvSpPr>
            <a:spLocks noChangeArrowheads="1"/>
          </p:cNvSpPr>
          <p:nvPr/>
        </p:nvSpPr>
        <p:spPr bwMode="auto">
          <a:xfrm>
            <a:off x="323850" y="5805488"/>
            <a:ext cx="8640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en-US" sz="3200" b="1">
              <a:solidFill>
                <a:srgbClr val="FF3300"/>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1231</TotalTime>
  <Words>5379</Words>
  <Application>Microsoft Office PowerPoint</Application>
  <PresentationFormat>全屏显示(4:3)</PresentationFormat>
  <Paragraphs>1000</Paragraphs>
  <Slides>89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89</vt:i4>
      </vt:variant>
    </vt:vector>
  </HeadingPairs>
  <TitlesOfParts>
    <vt:vector size="100" baseType="lpstr">
      <vt:lpstr>仿宋</vt:lpstr>
      <vt:lpstr>楷体_GB2312</vt:lpstr>
      <vt:lpstr>宋体</vt:lpstr>
      <vt:lpstr>Arial</vt:lpstr>
      <vt:lpstr>Tahoma</vt:lpstr>
      <vt:lpstr>Times New Roman</vt:lpstr>
      <vt:lpstr>Wingdings</vt:lpstr>
      <vt:lpstr>Blends</vt:lpstr>
      <vt:lpstr>公式</vt:lpstr>
      <vt:lpstr>Equation</vt:lpstr>
      <vt:lpstr>MathType 7.0 Equation</vt:lpstr>
      <vt:lpstr>PowerPoint 演示文稿</vt:lpstr>
      <vt:lpstr>10.1  基本概念</vt:lpstr>
      <vt:lpstr>2. 排序的几个基本概念</vt:lpstr>
      <vt:lpstr>3. 常用的排序算法(8种)</vt:lpstr>
      <vt:lpstr>10.2 冒泡排序</vt:lpstr>
      <vt:lpstr>冒泡排序示例</vt:lpstr>
      <vt:lpstr>PowerPoint 演示文稿</vt:lpstr>
      <vt:lpstr>PowerPoint 演示文稿</vt:lpstr>
      <vt:lpstr>冒泡排序的时间复杂度</vt:lpstr>
      <vt:lpstr>PowerPoint 演示文稿</vt:lpstr>
      <vt:lpstr>10.3 选择排序</vt:lpstr>
      <vt:lpstr>选择 排序 示 例</vt:lpstr>
      <vt:lpstr>PowerPoint 演示文稿</vt:lpstr>
      <vt:lpstr>选择排序的时间复杂度</vt:lpstr>
      <vt:lpstr>PowerPoint 演示文稿</vt:lpstr>
      <vt:lpstr>10.4   插入排序</vt:lpstr>
      <vt:lpstr>插入排序举例：</vt:lpstr>
      <vt:lpstr>两种插入排序方法：</vt:lpstr>
      <vt:lpstr>直接插入排序算法描述:</vt:lpstr>
      <vt:lpstr>PowerPoint 演示文稿</vt:lpstr>
      <vt:lpstr>算法时间复杂性</vt:lpstr>
      <vt:lpstr>插入排序的稳定性</vt:lpstr>
      <vt:lpstr>10.5  希尔(shell)排序</vt:lpstr>
      <vt:lpstr>希尔排序示例</vt:lpstr>
      <vt:lpstr>PowerPoint 演示文稿</vt:lpstr>
      <vt:lpstr>希尔排序中增量d的取法：</vt:lpstr>
      <vt:lpstr>PowerPoint 演示文稿</vt:lpstr>
      <vt:lpstr>为什么shell排序的时间性能优于直接插入排序呢？</vt:lpstr>
      <vt:lpstr>希尔排序的时间复杂度</vt:lpstr>
      <vt:lpstr>希尔排序的稳定性：</vt:lpstr>
      <vt:lpstr>10.6  快速排序</vt:lpstr>
      <vt:lpstr>快速排序示例(第一趟划分)</vt:lpstr>
      <vt:lpstr>PowerPoint 演示文稿</vt:lpstr>
      <vt:lpstr>划分算法描述</vt:lpstr>
      <vt:lpstr> 快速排序算法描述 </vt:lpstr>
      <vt:lpstr>快速排序的时间复杂度</vt:lpstr>
      <vt:lpstr>PowerPoint 演示文稿</vt:lpstr>
      <vt:lpstr>快速排序的时间复杂度</vt:lpstr>
      <vt:lpstr>快速排序的空间复杂性</vt:lpstr>
      <vt:lpstr>10.7  堆排序</vt:lpstr>
      <vt:lpstr>10.7  堆排序</vt:lpstr>
      <vt:lpstr>堆的定义：</vt:lpstr>
      <vt:lpstr>PowerPoint 演示文稿</vt:lpstr>
      <vt:lpstr>PowerPoint 演示文稿</vt:lpstr>
      <vt:lpstr>堆排序的过程：</vt:lpstr>
      <vt:lpstr>将一个无序序列建堆的过程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完整的堆排序算法 </vt:lpstr>
      <vt:lpstr>堆排序的性能</vt:lpstr>
      <vt:lpstr>10.8  归并排序</vt:lpstr>
      <vt:lpstr>PowerPoint 演示文稿</vt:lpstr>
      <vt:lpstr>PowerPoint 演示文稿</vt:lpstr>
      <vt:lpstr>二路归并算法:</vt:lpstr>
      <vt:lpstr>一趟归并算法:</vt:lpstr>
      <vt:lpstr>归并排序非递归实现算法：</vt:lpstr>
      <vt:lpstr>归并排序递归实现算法：</vt:lpstr>
      <vt:lpstr>算法复杂性分析</vt:lpstr>
      <vt:lpstr>10.9  基数排序</vt:lpstr>
      <vt:lpstr>多关键字排序方法示例</vt:lpstr>
      <vt:lpstr>多关键字排序</vt:lpstr>
      <vt:lpstr>多关键字排序（续）</vt:lpstr>
      <vt:lpstr>基数排序</vt:lpstr>
      <vt:lpstr>PowerPoint 演示文稿</vt:lpstr>
      <vt:lpstr>PowerPoint 演示文稿</vt:lpstr>
      <vt:lpstr>PowerPoint 演示文稿</vt:lpstr>
      <vt:lpstr>基数排序性能分析</vt:lpstr>
      <vt:lpstr>各种排序方法的性能比较</vt:lpstr>
      <vt:lpstr>PowerPoint 演示文稿</vt:lpstr>
    </vt:vector>
  </TitlesOfParts>
  <Company>stvu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幽弥狂</dc:creator>
  <cp:lastModifiedBy>幽弥狂</cp:lastModifiedBy>
  <cp:revision>100</cp:revision>
  <dcterms:created xsi:type="dcterms:W3CDTF">2000-05-24T05:43:45Z</dcterms:created>
  <dcterms:modified xsi:type="dcterms:W3CDTF">2019-09-27T15:15:11Z</dcterms:modified>
</cp:coreProperties>
</file>