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2" r:id="rId1"/>
  </p:sldMasterIdLst>
  <p:notesMasterIdLst>
    <p:notesMasterId r:id="rId74"/>
  </p:notesMasterIdLst>
  <p:handoutMasterIdLst>
    <p:handoutMasterId r:id="rId75"/>
  </p:handoutMasterIdLst>
  <p:sldIdLst>
    <p:sldId id="373" r:id="rId2"/>
    <p:sldId id="277" r:id="rId3"/>
    <p:sldId id="413" r:id="rId4"/>
    <p:sldId id="414" r:id="rId5"/>
    <p:sldId id="378" r:id="rId6"/>
    <p:sldId id="379" r:id="rId7"/>
    <p:sldId id="380" r:id="rId8"/>
    <p:sldId id="382" r:id="rId9"/>
    <p:sldId id="383" r:id="rId10"/>
    <p:sldId id="337" r:id="rId11"/>
    <p:sldId id="386" r:id="rId12"/>
    <p:sldId id="387" r:id="rId13"/>
    <p:sldId id="259" r:id="rId14"/>
    <p:sldId id="388" r:id="rId15"/>
    <p:sldId id="389" r:id="rId16"/>
    <p:sldId id="405" r:id="rId17"/>
    <p:sldId id="406" r:id="rId18"/>
    <p:sldId id="407" r:id="rId19"/>
    <p:sldId id="390" r:id="rId20"/>
    <p:sldId id="262" r:id="rId21"/>
    <p:sldId id="391" r:id="rId22"/>
    <p:sldId id="392" r:id="rId23"/>
    <p:sldId id="265" r:id="rId24"/>
    <p:sldId id="267" r:id="rId25"/>
    <p:sldId id="268" r:id="rId26"/>
    <p:sldId id="393" r:id="rId27"/>
    <p:sldId id="412" r:id="rId28"/>
    <p:sldId id="394" r:id="rId29"/>
    <p:sldId id="374" r:id="rId30"/>
    <p:sldId id="375" r:id="rId31"/>
    <p:sldId id="342" r:id="rId32"/>
    <p:sldId id="293" r:id="rId33"/>
    <p:sldId id="343" r:id="rId34"/>
    <p:sldId id="344" r:id="rId35"/>
    <p:sldId id="294" r:id="rId36"/>
    <p:sldId id="347" r:id="rId37"/>
    <p:sldId id="346" r:id="rId38"/>
    <p:sldId id="345" r:id="rId39"/>
    <p:sldId id="376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297" r:id="rId49"/>
    <p:sldId id="299" r:id="rId50"/>
    <p:sldId id="300" r:id="rId51"/>
    <p:sldId id="348" r:id="rId52"/>
    <p:sldId id="302" r:id="rId53"/>
    <p:sldId id="303" r:id="rId54"/>
    <p:sldId id="304" r:id="rId55"/>
    <p:sldId id="349" r:id="rId56"/>
    <p:sldId id="306" r:id="rId57"/>
    <p:sldId id="307" r:id="rId58"/>
    <p:sldId id="312" r:id="rId59"/>
    <p:sldId id="357" r:id="rId60"/>
    <p:sldId id="408" r:id="rId61"/>
    <p:sldId id="409" r:id="rId62"/>
    <p:sldId id="411" r:id="rId63"/>
    <p:sldId id="400" r:id="rId64"/>
    <p:sldId id="401" r:id="rId65"/>
    <p:sldId id="402" r:id="rId66"/>
    <p:sldId id="403" r:id="rId67"/>
    <p:sldId id="404" r:id="rId68"/>
    <p:sldId id="395" r:id="rId69"/>
    <p:sldId id="396" r:id="rId70"/>
    <p:sldId id="397" r:id="rId71"/>
    <p:sldId id="398" r:id="rId72"/>
    <p:sldId id="399" r:id="rId7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76"/>
      <p:bold r:id="rId7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33CC"/>
    <a:srgbClr val="FF9933"/>
    <a:srgbClr val="00CCFF"/>
    <a:srgbClr val="CBD3D1"/>
    <a:srgbClr val="FF3300"/>
    <a:srgbClr val="006666"/>
    <a:srgbClr val="FF5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4683" autoAdjust="0"/>
  </p:normalViewPr>
  <p:slideViewPr>
    <p:cSldViewPr snapToGrid="0">
      <p:cViewPr varScale="1">
        <p:scale>
          <a:sx n="81" d="100"/>
          <a:sy n="81" d="100"/>
        </p:scale>
        <p:origin x="114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Grid="0">
      <p:cViewPr varScale="1">
        <p:scale>
          <a:sx n="53" d="100"/>
          <a:sy n="53" d="100"/>
        </p:scale>
        <p:origin x="-1794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C0A824-74D6-41A0-9A73-5C0A255F41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A3515AD-D9D2-4AD4-8646-82C59137D4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2D61EBE-73D8-46E5-B435-EC3C184551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A99790C-E298-4565-A245-F29DD158ED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7E74A0-506E-41F0-B39B-FEF792F68B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A8D729-596B-4A14-8CF3-B932FD293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57BDE5-2116-4CC9-A230-3ED4414376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BCD1DB53-27FD-40D1-B4B3-4A05DFE85DB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34AF436-2EA7-4BDD-82EF-85C4CF88AE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5A3DC01-38A5-4E58-B6F8-5C1015693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CE0FAE6-8CAB-4B07-969E-F7FC41FEB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4FE4EEC-4882-4C71-83AA-4DA7CCF76B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9D3BCA-812F-4063-980E-3209D1175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FF674A-904F-4833-85EF-E397029D8C6C}" type="slidenum">
              <a:rPr lang="zh-CN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D864667-3153-4D04-9AE2-4504B92C96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6666656-6FCE-457F-88C7-779BAAFD9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50374B7-F9E8-44B7-959D-1CFF962AD5E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95C0290-2B0F-4E05-9748-BC9369FB5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BC67892-50EA-4F6A-A021-B8A29F403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75BEC458-511E-43E6-9497-40F1B9F14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2F22455-EC9B-46E9-9EB7-49D458997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AE3177C-6DCF-4EB0-AFD0-64C90E9B7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ACAB247-A2B5-4F7D-BC67-844962C73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CBE4C4-964B-4513-AA69-E3EA7AE66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446FB40-902D-426B-AF49-BADA3CE5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BD34CA4-49CC-4779-A751-43CE0236BA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0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0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D356EB6-A8F5-4A0F-AD42-6AF7437E2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F373C9-190A-4DF3-869B-4D4E37EB7CDE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2CFF04F-8889-4265-A297-6A2563725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93BAF72-9CFF-47E3-9FB8-CCBE3E8724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70FDA8-4F5F-4124-BBBD-AA78C88BF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6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9FEEE27-2E49-429A-80DD-A9F6EFD74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27A9A-98AF-4B67-A6D8-4C92CA80A1EA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E8A8C50-9B30-4D3F-8EF5-AE17276D4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402FBF7-C169-4FA9-95E4-2DBB6D0C2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49C9E-4322-43C1-B7FD-A04154B38A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9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9EC14AE-03E6-4208-B09C-F09EAF4EE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37BB1-3554-42DE-9692-6568BC1152C4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1A8419B-A9B1-4857-A845-6D9A7E2ED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FD7374-2350-4085-B351-CD1F1F916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CA2C-303A-4F8A-A6F6-F07AC2B336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39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862AAE-131D-4900-99EC-678912CDA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68750-B5C7-4734-BA23-6C059D49CA2D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EFE3A2-CC16-44B6-BDE0-DA7B4363D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6337963-693D-4F90-B537-8D6E59FC6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9354-8C01-4FDB-AA99-4383E50058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4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A3353A0-AB20-4C04-B700-80BED1114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8E8D8-2815-4B25-B265-E2711B8F26CF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A5DD11-23A9-49EA-AA1C-4814F8BC0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06FB3E-544F-40E5-8221-75C4096CD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2E506-BE90-46A5-9777-55E04E2957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4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605EA27-8FCE-4354-953B-8F9A0AD12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4C5CB-99EE-47AA-9061-12261912BED0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5D951FA-FB68-419F-82F2-033A3B43C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A22D4D0-BD1F-42B9-AE1B-49D668CA0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510DC-D01F-4472-AE04-C628DA4356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68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65E6FDE-E114-4AD8-923C-DD9B80290F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00BA6-1AE6-4E05-8002-480DCDFC81F8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DB745EB-65A1-4511-B609-C676CC758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20E34-A3D6-4F4F-AFB4-9BC60E5EC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443F6-8E1B-489F-9F9C-4D0D98DB21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2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F8C63A7-57A2-40A9-8035-F6DD09BB6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74FB-04C9-4CB3-9D14-C160BE2AB272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3585319-A0FE-4F14-BB55-51070E2A1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74E4AA7-6E47-4701-9612-F254C931D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E070B-C835-40A3-9555-0B3A67710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61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639268D-D7C5-430F-AED7-7A313D119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B4D78-3F37-4A73-B9D1-5EA0B72241B5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09BA350-83CE-41D2-8FBF-2649FB4C84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49E08BC-3C1F-480B-9A9A-402D10162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A0AC6-08F0-43A3-B42E-4D54EBE494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9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57C09DD-82A7-4223-85FD-55F6FDEB2A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48004-E947-43F5-B8FD-B11B764C1303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6AA2B5-3B84-4A52-81D8-E4928D934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D5337A-40BC-4F3C-AFB2-B66AF82F4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77356-2DFE-4F33-9159-A4BCA56E68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98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4B929B8-D49A-4496-9B82-AC9C24111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6460D-8C6F-4DA9-B20E-7393F6FCA3DB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AC8F86-1B04-4BD4-9423-F9DED3FE2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877469-853D-40EE-B333-833CF13E6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FF6C3-5F53-4A7B-A890-CD6B00CD08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2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036237-7455-4DF3-AB88-D0BE57CC66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922151-0696-4E04-8312-B3A9526008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3CCD6-3980-4A23-AA1D-0214510C1F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C97A5D-BE77-417D-9F4D-1A08C9C9F2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779E47-5BF5-458C-9B69-8258B664E5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BCEF77C-04DD-4ACF-A310-577220243B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73412A0-D7EA-4225-A15A-04C7D053F9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8B84B55-4C3A-47D5-92DF-20315EE4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6397483-D8FA-4CC2-9BD2-4DB4F3FFD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9211" name="Rectangle 11">
            <a:extLst>
              <a:ext uri="{FF2B5EF4-FFF2-40B4-BE49-F238E27FC236}">
                <a16:creationId xmlns:a16="http://schemas.microsoft.com/office/drawing/2014/main" id="{DB788795-390E-48EC-ABAF-8E7CAE8328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0EAB254-485C-44BC-96A8-70B37F6D60CF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79212" name="Rectangle 12">
            <a:extLst>
              <a:ext uri="{FF2B5EF4-FFF2-40B4-BE49-F238E27FC236}">
                <a16:creationId xmlns:a16="http://schemas.microsoft.com/office/drawing/2014/main" id="{F05C0D7F-57DD-4977-85F0-CD21D9383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13" name="Rectangle 13">
            <a:extLst>
              <a:ext uri="{FF2B5EF4-FFF2-40B4-BE49-F238E27FC236}">
                <a16:creationId xmlns:a16="http://schemas.microsoft.com/office/drawing/2014/main" id="{4B818A63-247F-400E-9E8E-B50C658100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093AF7-5391-4E6A-B52D-8B61771817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>
            <a:extLst>
              <a:ext uri="{FF2B5EF4-FFF2-40B4-BE49-F238E27FC236}">
                <a16:creationId xmlns:a16="http://schemas.microsoft.com/office/drawing/2014/main" id="{A1ACAD86-ADE3-483A-9D09-6F7A84C382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42F35C-DECA-4921-B928-68E84EDC9D9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075" name="灯片编号占位符 5">
            <a:extLst>
              <a:ext uri="{FF2B5EF4-FFF2-40B4-BE49-F238E27FC236}">
                <a16:creationId xmlns:a16="http://schemas.microsoft.com/office/drawing/2014/main" id="{A6017571-C368-4A1B-92E9-97DF556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34392-F08C-449E-AD6F-0C7A10E09D43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19ABF681-6A2D-487D-AEF3-296487C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实际问题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：学生学籍管理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7A4AC0C-A73A-4798-AD85-D9D9BE29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学生的自然情况：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包括学号、姓名、性别、出生日期、政治面貌和家庭住址等数据项。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功能要求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插入：将某学生的基本信息插入到登记表中；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删除：将满足条件的基本信息删除；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修改：对基本信息的数据项进行修改；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⑷ 查询：查找满足条件的学生；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⑸ 输出：将登记表中的全部（或满足条件）基本信息输出。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A06BFA9C-A345-44BA-BE0C-1EDEF06179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28950-C0B4-4E7B-9404-EC22365A75F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2EFEAB1F-FEAD-4657-B49C-F0A5EF40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044CD-6D70-4795-A286-08448498DD8B}" type="slidenum">
              <a:rPr lang="zh-CN" altLang="en-US"/>
              <a:pPr eaLnBrk="1" hangingPunct="1"/>
              <a:t>10</a:t>
            </a:fld>
            <a:endParaRPr lang="en-US" altLang="zh-CN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B82393E-5F27-463A-A470-6EF7DC7A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936750"/>
            <a:ext cx="493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（34, 23, 67, 43）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2293" name="Group 8">
            <a:extLst>
              <a:ext uri="{FF2B5EF4-FFF2-40B4-BE49-F238E27FC236}">
                <a16:creationId xmlns:a16="http://schemas.microsoft.com/office/drawing/2014/main" id="{3AC96ABD-7AB0-4AEF-84E0-9B1C2BD4A723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2638425"/>
            <a:ext cx="6337300" cy="719138"/>
            <a:chOff x="383" y="1833"/>
            <a:chExt cx="3992" cy="456"/>
          </a:xfrm>
        </p:grpSpPr>
        <p:sp>
          <p:nvSpPr>
            <p:cNvPr id="12312" name="Rectangle 9">
              <a:extLst>
                <a:ext uri="{FF2B5EF4-FFF2-40B4-BE49-F238E27FC236}">
                  <a16:creationId xmlns:a16="http://schemas.microsoft.com/office/drawing/2014/main" id="{6D80A608-5F40-406F-BE46-A803BAA6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313" name="Line 10">
              <a:extLst>
                <a:ext uri="{FF2B5EF4-FFF2-40B4-BE49-F238E27FC236}">
                  <a16:creationId xmlns:a16="http://schemas.microsoft.com/office/drawing/2014/main" id="{1529BA98-D55A-4FAD-B0F4-D0CD52592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1">
              <a:extLst>
                <a:ext uri="{FF2B5EF4-FFF2-40B4-BE49-F238E27FC236}">
                  <a16:creationId xmlns:a16="http://schemas.microsoft.com/office/drawing/2014/main" id="{0AE9730C-1EA0-4578-8A0B-6D3BC0C1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2">
              <a:extLst>
                <a:ext uri="{FF2B5EF4-FFF2-40B4-BE49-F238E27FC236}">
                  <a16:creationId xmlns:a16="http://schemas.microsoft.com/office/drawing/2014/main" id="{12AD78DE-B96E-40DF-B4F8-6FA8087DC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3">
              <a:extLst>
                <a:ext uri="{FF2B5EF4-FFF2-40B4-BE49-F238E27FC236}">
                  <a16:creationId xmlns:a16="http://schemas.microsoft.com/office/drawing/2014/main" id="{9D8A0F58-7EFE-46D6-9B17-B406471D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4" name="Text Box 14">
            <a:extLst>
              <a:ext uri="{FF2B5EF4-FFF2-40B4-BE49-F238E27FC236}">
                <a16:creationId xmlns:a16="http://schemas.microsoft.com/office/drawing/2014/main" id="{8804A16A-4060-47FD-8393-2FF8511C7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747963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2295" name="Text Box 15">
            <a:extLst>
              <a:ext uri="{FF2B5EF4-FFF2-40B4-BE49-F238E27FC236}">
                <a16:creationId xmlns:a16="http://schemas.microsoft.com/office/drawing/2014/main" id="{8EEBA9B7-A9A6-42AC-86C7-C25D6126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747963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12296" name="Text Box 16">
            <a:extLst>
              <a:ext uri="{FF2B5EF4-FFF2-40B4-BE49-F238E27FC236}">
                <a16:creationId xmlns:a16="http://schemas.microsoft.com/office/drawing/2014/main" id="{555C7261-CF19-467E-9B13-70F596D2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276701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67</a:t>
            </a:r>
          </a:p>
        </p:txBody>
      </p:sp>
      <p:sp>
        <p:nvSpPr>
          <p:cNvPr id="12297" name="Text Box 17">
            <a:extLst>
              <a:ext uri="{FF2B5EF4-FFF2-40B4-BE49-F238E27FC236}">
                <a16:creationId xmlns:a16="http://schemas.microsoft.com/office/drawing/2014/main" id="{0372D269-F164-48F8-9A4E-D4D953465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2767013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43</a:t>
            </a:r>
          </a:p>
        </p:txBody>
      </p:sp>
      <p:grpSp>
        <p:nvGrpSpPr>
          <p:cNvPr id="135209" name="Group 41">
            <a:extLst>
              <a:ext uri="{FF2B5EF4-FFF2-40B4-BE49-F238E27FC236}">
                <a16:creationId xmlns:a16="http://schemas.microsoft.com/office/drawing/2014/main" id="{3F3E722E-7696-471A-A29F-9121D47DE7B3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3290888"/>
            <a:ext cx="6891337" cy="2066925"/>
            <a:chOff x="387" y="2127"/>
            <a:chExt cx="4341" cy="1302"/>
          </a:xfrm>
        </p:grpSpPr>
        <p:sp>
          <p:nvSpPr>
            <p:cNvPr id="135172" name="Rectangle 4">
              <a:extLst>
                <a:ext uri="{FF2B5EF4-FFF2-40B4-BE49-F238E27FC236}">
                  <a16:creationId xmlns:a16="http://schemas.microsoft.com/office/drawing/2014/main" id="{65394BA7-CD02-4070-9103-22CF54DD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3102"/>
              <a:ext cx="41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存储空间的起始位置</a:t>
              </a:r>
            </a:p>
          </p:txBody>
        </p:sp>
        <p:sp>
          <p:nvSpPr>
            <p:cNvPr id="12311" name="Line 18">
              <a:extLst>
                <a:ext uri="{FF2B5EF4-FFF2-40B4-BE49-F238E27FC236}">
                  <a16:creationId xmlns:a16="http://schemas.microsoft.com/office/drawing/2014/main" id="{E5171BDF-8784-4E7E-BB0D-947D6A90D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" y="2127"/>
              <a:ext cx="0" cy="42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Text Box 19">
            <a:extLst>
              <a:ext uri="{FF2B5EF4-FFF2-40B4-BE49-F238E27FC236}">
                <a16:creationId xmlns:a16="http://schemas.microsoft.com/office/drawing/2014/main" id="{FF80C0FD-21D8-4D11-BD8E-B54ABB9F7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2636838"/>
            <a:ext cx="787400" cy="71913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4</a:t>
            </a:r>
          </a:p>
        </p:txBody>
      </p:sp>
      <p:grpSp>
        <p:nvGrpSpPr>
          <p:cNvPr id="135196" name="Group 28">
            <a:extLst>
              <a:ext uri="{FF2B5EF4-FFF2-40B4-BE49-F238E27FC236}">
                <a16:creationId xmlns:a16="http://schemas.microsoft.com/office/drawing/2014/main" id="{DEF21A07-6B1B-456F-8F85-0331ACF514E9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4049713"/>
            <a:ext cx="5222875" cy="587375"/>
            <a:chOff x="527" y="2670"/>
            <a:chExt cx="3290" cy="370"/>
          </a:xfrm>
        </p:grpSpPr>
        <p:sp>
          <p:nvSpPr>
            <p:cNvPr id="135192" name="Rectangle 24">
              <a:extLst>
                <a:ext uri="{FF2B5EF4-FFF2-40B4-BE49-F238E27FC236}">
                  <a16:creationId xmlns:a16="http://schemas.microsoft.com/office/drawing/2014/main" id="{F530FC08-3164-4354-9895-DCF15A5A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670"/>
              <a:ext cx="2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用什么属性来描述顺序表？</a:t>
              </a:r>
            </a:p>
          </p:txBody>
        </p:sp>
        <p:graphicFrame>
          <p:nvGraphicFramePr>
            <p:cNvPr id="12309" name="Object 26">
              <a:extLst>
                <a:ext uri="{FF2B5EF4-FFF2-40B4-BE49-F238E27FC236}">
                  <a16:creationId xmlns:a16="http://schemas.microsoft.com/office/drawing/2014/main" id="{E3F909BE-79CF-4890-80FC-4FB2031352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" y="2690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212" name="Group 44">
            <a:extLst>
              <a:ext uri="{FF2B5EF4-FFF2-40B4-BE49-F238E27FC236}">
                <a16:creationId xmlns:a16="http://schemas.microsoft.com/office/drawing/2014/main" id="{33395C9C-5631-428A-A9C4-2DE31691A88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3381375"/>
            <a:ext cx="6297613" cy="2630488"/>
            <a:chOff x="412" y="2121"/>
            <a:chExt cx="3967" cy="1657"/>
          </a:xfrm>
        </p:grpSpPr>
        <p:sp>
          <p:nvSpPr>
            <p:cNvPr id="12306" name="AutoShape 42">
              <a:extLst>
                <a:ext uri="{FF2B5EF4-FFF2-40B4-BE49-F238E27FC236}">
                  <a16:creationId xmlns:a16="http://schemas.microsoft.com/office/drawing/2014/main" id="{55368EA1-E8E2-4B12-87CF-3925008BAA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09" y="224"/>
              <a:ext cx="173" cy="3967"/>
            </a:xfrm>
            <a:prstGeom prst="leftBrace">
              <a:avLst>
                <a:gd name="adj1" fmla="val 191089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211" name="Rectangle 43">
              <a:extLst>
                <a:ext uri="{FF2B5EF4-FFF2-40B4-BE49-F238E27FC236}">
                  <a16:creationId xmlns:a16="http://schemas.microsoft.com/office/drawing/2014/main" id="{23E050D1-9462-4054-BC0D-F568F992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51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顺序表的容量（最大长度）</a:t>
              </a:r>
            </a:p>
          </p:txBody>
        </p:sp>
      </p:grpSp>
      <p:grpSp>
        <p:nvGrpSpPr>
          <p:cNvPr id="135216" name="Group 48">
            <a:extLst>
              <a:ext uri="{FF2B5EF4-FFF2-40B4-BE49-F238E27FC236}">
                <a16:creationId xmlns:a16="http://schemas.microsoft.com/office/drawing/2014/main" id="{4A9E7C55-1ACC-464C-8A8A-8AB1914C7A44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3375025"/>
            <a:ext cx="6729412" cy="3186113"/>
            <a:chOff x="621" y="2126"/>
            <a:chExt cx="4239" cy="2007"/>
          </a:xfrm>
        </p:grpSpPr>
        <p:sp>
          <p:nvSpPr>
            <p:cNvPr id="135208" name="Rectangle 40">
              <a:extLst>
                <a:ext uri="{FF2B5EF4-FFF2-40B4-BE49-F238E27FC236}">
                  <a16:creationId xmlns:a16="http://schemas.microsoft.com/office/drawing/2014/main" id="{73C9C2DD-1490-4A21-AB8F-5DAB9ED85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806"/>
              <a:ext cx="3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Ø"/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顺序表的当前长度</a:t>
              </a:r>
            </a:p>
          </p:txBody>
        </p:sp>
        <p:sp>
          <p:nvSpPr>
            <p:cNvPr id="12305" name="AutoShape 47">
              <a:extLst>
                <a:ext uri="{FF2B5EF4-FFF2-40B4-BE49-F238E27FC236}">
                  <a16:creationId xmlns:a16="http://schemas.microsoft.com/office/drawing/2014/main" id="{65690906-0752-4AD0-AC1A-9903073A8A5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558" y="1961"/>
              <a:ext cx="137" cy="467"/>
            </a:xfrm>
            <a:prstGeom prst="leftBrace">
              <a:avLst>
                <a:gd name="adj1" fmla="val 2840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5217" name="Rectangle 49">
            <a:extLst>
              <a:ext uri="{FF2B5EF4-FFF2-40B4-BE49-F238E27FC236}">
                <a16:creationId xmlns:a16="http://schemas.microsoft.com/office/drawing/2014/main" id="{86C6EE8C-B07C-442A-AEAC-D7D31FC0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2F1E818A-BC3E-4FC2-832D-F6B87BA68E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719DC0-1A04-4B04-BA7D-4E3710A98252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E9A920A2-09D8-4C3D-9D1A-69A8E5BE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2B032-8F87-4649-A80F-DD6E7699BD49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D61AF602-B644-40BD-8D0C-9F95BABB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顺序存储结构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8717E3DB-A20C-4DFB-8981-0B8BD5EAC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存储结构和存取结构 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存储结构是数据及其逻辑结构在计算机中的表示；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存取结构是在一个数据结构上对查找操作的时间性能的一种描述。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顺序表是一种随机存取的存储结构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的含义为：在顺序表这种存储结构上进行的查找操作，其时间性能为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A263E9B0-B544-4D3E-BC5B-D80314EF42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D23FE0-193A-4C69-9088-29853E44A042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8D57C015-EBA6-44FA-BD5E-84A9303A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EBE2B9-08DC-4EEA-8F76-5AA85CFF7396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8F2AFC97-44B8-4690-B62E-60D4EAF3B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B2053F9F-BAA5-4731-9F2C-48F33899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1919288"/>
            <a:ext cx="8918575" cy="4089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template &lt;class T, int MaxSize&gt;  //</a:t>
            </a:r>
            <a:r>
              <a:rPr lang="zh-CN" altLang="en-US" sz="2000" b="1"/>
              <a:t>类模板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class SeqList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T data[MaxSize];        //</a:t>
            </a:r>
            <a:r>
              <a:rPr lang="zh-CN" altLang="en-US" sz="2000" b="1"/>
              <a:t>用于存放数据元素的数组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int length;              //</a:t>
            </a:r>
            <a:r>
              <a:rPr lang="zh-CN" altLang="en-US" sz="2000" b="1"/>
              <a:t>顺序表中元素的个数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SeqList( );              //</a:t>
            </a:r>
            <a:r>
              <a:rPr lang="zh-CN" altLang="en-US" sz="2000" b="1"/>
              <a:t>无参构造函数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SeqList(T a[], int n);      //</a:t>
            </a:r>
            <a:r>
              <a:rPr lang="zh-CN" altLang="en-US" sz="2000" b="1"/>
              <a:t>有参构造函数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int ListLength();         //</a:t>
            </a:r>
            <a:r>
              <a:rPr lang="zh-CN" altLang="en-US" sz="2000" b="1"/>
              <a:t>求线性表的长度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T Get(int pos);          //</a:t>
            </a:r>
            <a:r>
              <a:rPr lang="zh-CN" altLang="en-US" sz="2000" b="1"/>
              <a:t>按位查找，取顺序表的第</a:t>
            </a:r>
            <a:r>
              <a:rPr lang="en-US" altLang="zh-CN" sz="2000" b="1"/>
              <a:t>pos</a:t>
            </a:r>
            <a:r>
              <a:rPr lang="zh-CN" altLang="en-US" sz="2000" b="1"/>
              <a:t>个元素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int Locate(T item);       //</a:t>
            </a:r>
            <a:r>
              <a:rPr lang="zh-CN" altLang="en-US" sz="2000" b="1"/>
              <a:t>按值查找，求顺序表中值为</a:t>
            </a:r>
            <a:r>
              <a:rPr lang="en-US" altLang="zh-CN" sz="2000" b="1"/>
              <a:t>item</a:t>
            </a:r>
            <a:r>
              <a:rPr lang="zh-CN" altLang="en-US" sz="2000" b="1"/>
              <a:t>的元素序号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void PrintSeqList();      //</a:t>
            </a:r>
            <a:r>
              <a:rPr lang="zh-CN" altLang="en-US" sz="2000" b="1"/>
              <a:t>遍历顺序表，按序号依次输出各元素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void Insert(int i, T item);  //</a:t>
            </a:r>
            <a:r>
              <a:rPr lang="zh-CN" altLang="en-US" sz="2000" b="1"/>
              <a:t>在顺序表第</a:t>
            </a:r>
            <a:r>
              <a:rPr lang="en-US" altLang="zh-CN" sz="2000" b="1"/>
              <a:t>i</a:t>
            </a:r>
            <a:r>
              <a:rPr lang="zh-CN" altLang="en-US" sz="2000" b="1"/>
              <a:t>个位置插入值为</a:t>
            </a:r>
            <a:r>
              <a:rPr lang="en-US" altLang="zh-CN" sz="2000" b="1"/>
              <a:t>item</a:t>
            </a:r>
            <a:r>
              <a:rPr lang="zh-CN" altLang="en-US" sz="2000" b="1"/>
              <a:t>的元素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T Delete(int i);          //</a:t>
            </a:r>
            <a:r>
              <a:rPr lang="zh-CN" altLang="en-US" sz="2000" b="1"/>
              <a:t>删除顺序表的第</a:t>
            </a:r>
            <a:r>
              <a:rPr lang="en-US" altLang="zh-CN" sz="2000" b="1"/>
              <a:t>i</a:t>
            </a:r>
            <a:r>
              <a:rPr lang="zh-CN" altLang="en-US" sz="2000" b="1"/>
              <a:t>个元素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};</a:t>
            </a:r>
            <a:r>
              <a:rPr lang="en-US" altLang="zh-CN" sz="2000"/>
              <a:t> 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DE3C37F1-F404-47A4-A259-A4812474AF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3BF21B-F0E7-4D1A-94BF-E4DE2CA40BF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9957ABC6-459E-4A31-9FCD-9034DAD3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2E6ED6-3349-47B8-A272-821135192DA6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730F9A-7F05-4A3B-9978-6CD1E19B9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2590800"/>
            <a:ext cx="4919663" cy="47625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操作接口：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SeqList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 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611A98C8-7972-4A37-933A-5D3142C0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357688"/>
            <a:ext cx="60975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T,int MaxSize&gt;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SeqList&lt;T, MaxSize &gt;:: SeqList( )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{  length=0;  }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57" name="Rectangle 2061">
            <a:extLst>
              <a:ext uri="{FF2B5EF4-FFF2-40B4-BE49-F238E27FC236}">
                <a16:creationId xmlns:a16="http://schemas.microsoft.com/office/drawing/2014/main" id="{63426712-E00B-490A-A696-4707BF789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初始化操作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无参构造函数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7366" name="Group 2070">
            <a:extLst>
              <a:ext uri="{FF2B5EF4-FFF2-40B4-BE49-F238E27FC236}">
                <a16:creationId xmlns:a16="http://schemas.microsoft.com/office/drawing/2014/main" id="{19193C47-7D88-4568-90C6-676EEFE155A9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3200400"/>
            <a:ext cx="8226425" cy="725488"/>
            <a:chOff x="327" y="1701"/>
            <a:chExt cx="5182" cy="457"/>
          </a:xfrm>
        </p:grpSpPr>
        <p:sp>
          <p:nvSpPr>
            <p:cNvPr id="15376" name="Rectangle 2062">
              <a:extLst>
                <a:ext uri="{FF2B5EF4-FFF2-40B4-BE49-F238E27FC236}">
                  <a16:creationId xmlns:a16="http://schemas.microsoft.com/office/drawing/2014/main" id="{6E7CC557-C518-469C-AFC8-4E2FC2E0D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705"/>
              <a:ext cx="4515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Text Box 2063">
              <a:extLst>
                <a:ext uri="{FF2B5EF4-FFF2-40B4-BE49-F238E27FC236}">
                  <a16:creationId xmlns:a16="http://schemas.microsoft.com/office/drawing/2014/main" id="{93AB5930-4F90-41EB-B096-2AE9B4B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701"/>
              <a:ext cx="672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0" r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 </a:t>
              </a:r>
              <a:endParaRPr lang="zh-CN" altLang="en-US" sz="3200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367" name="Group 2071">
            <a:extLst>
              <a:ext uri="{FF2B5EF4-FFF2-40B4-BE49-F238E27FC236}">
                <a16:creationId xmlns:a16="http://schemas.microsoft.com/office/drawing/2014/main" id="{7AECA4D4-3947-427F-9CDD-7DEF9DEE86A8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956050"/>
            <a:ext cx="7085013" cy="708025"/>
            <a:chOff x="346" y="2177"/>
            <a:chExt cx="4463" cy="446"/>
          </a:xfrm>
        </p:grpSpPr>
        <p:sp>
          <p:nvSpPr>
            <p:cNvPr id="15374" name="AutoShape 2064">
              <a:extLst>
                <a:ext uri="{FF2B5EF4-FFF2-40B4-BE49-F238E27FC236}">
                  <a16:creationId xmlns:a16="http://schemas.microsoft.com/office/drawing/2014/main" id="{3D7EF3DF-6AEF-4D92-A460-054781CAF85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05" y="18"/>
              <a:ext cx="146" cy="4463"/>
            </a:xfrm>
            <a:prstGeom prst="leftBrace">
              <a:avLst>
                <a:gd name="adj1" fmla="val 254737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Text Box 2065">
              <a:extLst>
                <a:ext uri="{FF2B5EF4-FFF2-40B4-BE49-F238E27FC236}">
                  <a16:creationId xmlns:a16="http://schemas.microsoft.com/office/drawing/2014/main" id="{9E8377AB-84E2-47B3-916C-887E8376C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2296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pSp>
        <p:nvGrpSpPr>
          <p:cNvPr id="57368" name="Group 2072">
            <a:extLst>
              <a:ext uri="{FF2B5EF4-FFF2-40B4-BE49-F238E27FC236}">
                <a16:creationId xmlns:a16="http://schemas.microsoft.com/office/drawing/2014/main" id="{CF3C8186-5683-4980-8331-6E19347DF265}"/>
              </a:ext>
            </a:extLst>
          </p:cNvPr>
          <p:cNvGrpSpPr>
            <a:grpSpLocks/>
          </p:cNvGrpSpPr>
          <p:nvPr/>
        </p:nvGrpSpPr>
        <p:grpSpPr bwMode="auto">
          <a:xfrm>
            <a:off x="7635875" y="3913188"/>
            <a:ext cx="1147763" cy="708025"/>
            <a:chOff x="4810" y="2150"/>
            <a:chExt cx="723" cy="446"/>
          </a:xfrm>
        </p:grpSpPr>
        <p:sp>
          <p:nvSpPr>
            <p:cNvPr id="15372" name="AutoShape 2066">
              <a:extLst>
                <a:ext uri="{FF2B5EF4-FFF2-40B4-BE49-F238E27FC236}">
                  <a16:creationId xmlns:a16="http://schemas.microsoft.com/office/drawing/2014/main" id="{44865F14-0923-4A80-B277-049A3FE633E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01" y="1893"/>
              <a:ext cx="146" cy="660"/>
            </a:xfrm>
            <a:prstGeom prst="leftBrace">
              <a:avLst>
                <a:gd name="adj1" fmla="val 37671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Text Box 2067">
              <a:extLst>
                <a:ext uri="{FF2B5EF4-FFF2-40B4-BE49-F238E27FC236}">
                  <a16:creationId xmlns:a16="http://schemas.microsoft.com/office/drawing/2014/main" id="{10F55073-65AA-40F3-8059-9726CA42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" y="2269"/>
              <a:ext cx="7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length</a:t>
              </a:r>
            </a:p>
          </p:txBody>
        </p:sp>
      </p:grpSp>
      <p:sp>
        <p:nvSpPr>
          <p:cNvPr id="57365" name="Text Box 2069">
            <a:extLst>
              <a:ext uri="{FF2B5EF4-FFF2-40B4-BE49-F238E27FC236}">
                <a16:creationId xmlns:a16="http://schemas.microsoft.com/office/drawing/2014/main" id="{4CD707DA-BD08-40F5-8066-C039A2E60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538" y="3333750"/>
            <a:ext cx="50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69" name="Rectangle 2073">
            <a:extLst>
              <a:ext uri="{FF2B5EF4-FFF2-40B4-BE49-F238E27FC236}">
                <a16:creationId xmlns:a16="http://schemas.microsoft.com/office/drawing/2014/main" id="{AEA0C817-AC36-4A14-922D-FFCE0CB2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7" grpId="0"/>
      <p:bldP spid="573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09065140-0534-48C4-A17D-35CE627F6D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AB530D-7BDB-4EAE-8315-15AA614AFF8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138ACF24-E12B-498E-A260-9C19436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483BF1-C4E3-43ED-B6B9-A9522437D513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B9F61E28-156F-4756-9A21-580FC28DF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2590800"/>
            <a:ext cx="6646863" cy="47625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操作接口：</a:t>
            </a:r>
            <a:r>
              <a:rPr lang="en-US" altLang="zh-CN" sz="2800" b="1"/>
              <a:t>SeqList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/>
              <a:t>T a[ ], int n</a:t>
            </a:r>
            <a:r>
              <a:rPr lang="en-US" altLang="zh-CN" sz="2800" b="1">
                <a:latin typeface="宋体" pitchFamily="2" charset="-122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06B4D8EC-944B-4ACA-8865-67E5E3431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初始化操作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有参构造函数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354CF4AF-08C3-44E7-BAE4-E9A8E5F9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8672" name="AutoShape 16">
            <a:extLst>
              <a:ext uri="{FF2B5EF4-FFF2-40B4-BE49-F238E27FC236}">
                <a16:creationId xmlns:a16="http://schemas.microsoft.com/office/drawing/2014/main" id="{896817F5-E3ED-4FCC-9541-94EB31BD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041775"/>
            <a:ext cx="381000" cy="598488"/>
          </a:xfrm>
          <a:prstGeom prst="downArrow">
            <a:avLst>
              <a:gd name="adj1" fmla="val 50000"/>
              <a:gd name="adj2" fmla="val 39271"/>
            </a:avLst>
          </a:prstGeom>
          <a:solidFill>
            <a:schemeClr val="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392" name="Group 17">
            <a:extLst>
              <a:ext uri="{FF2B5EF4-FFF2-40B4-BE49-F238E27FC236}">
                <a16:creationId xmlns:a16="http://schemas.microsoft.com/office/drawing/2014/main" id="{73997CDD-AC56-46F5-BD86-299146050376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4805363"/>
            <a:ext cx="8145462" cy="655637"/>
            <a:chOff x="124" y="2748"/>
            <a:chExt cx="5131" cy="413"/>
          </a:xfrm>
        </p:grpSpPr>
        <p:sp>
          <p:nvSpPr>
            <p:cNvPr id="198674" name="Text Box 18">
              <a:extLst>
                <a:ext uri="{FF2B5EF4-FFF2-40B4-BE49-F238E27FC236}">
                  <a16:creationId xmlns:a16="http://schemas.microsoft.com/office/drawing/2014/main" id="{75304C1B-9AF8-471C-AE03-17E3075BF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2784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顺序表</a:t>
              </a:r>
            </a:p>
          </p:txBody>
        </p:sp>
        <p:grpSp>
          <p:nvGrpSpPr>
            <p:cNvPr id="16413" name="Group 19">
              <a:extLst>
                <a:ext uri="{FF2B5EF4-FFF2-40B4-BE49-F238E27FC236}">
                  <a16:creationId xmlns:a16="http://schemas.microsoft.com/office/drawing/2014/main" id="{C361FF09-2D7C-434C-9753-C66BD7192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" y="2748"/>
              <a:ext cx="4232" cy="413"/>
              <a:chOff x="1023" y="2748"/>
              <a:chExt cx="4232" cy="413"/>
            </a:xfrm>
          </p:grpSpPr>
          <p:sp>
            <p:nvSpPr>
              <p:cNvPr id="16414" name="Rectangle 20">
                <a:extLst>
                  <a:ext uri="{FF2B5EF4-FFF2-40B4-BE49-F238E27FC236}">
                    <a16:creationId xmlns:a16="http://schemas.microsoft.com/office/drawing/2014/main" id="{BBE5181C-1EE9-4AD9-8BF6-FD81BC7A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2753"/>
                <a:ext cx="3728" cy="408"/>
              </a:xfrm>
              <a:prstGeom prst="rect">
                <a:avLst/>
              </a:prstGeom>
              <a:solidFill>
                <a:srgbClr val="CBD3D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15" name="Text Box 21">
                <a:extLst>
                  <a:ext uri="{FF2B5EF4-FFF2-40B4-BE49-F238E27FC236}">
                    <a16:creationId xmlns:a16="http://schemas.microsoft.com/office/drawing/2014/main" id="{B40B7D9A-3FCC-4985-B0C9-A0838510D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2749"/>
                <a:ext cx="517" cy="40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>
                    <a:latin typeface="Times New Roman" panose="02020603050405020304" pitchFamily="18" charset="0"/>
                  </a:rPr>
                  <a:t> </a:t>
                </a:r>
                <a:endParaRPr lang="zh-CN" altLang="en-US" sz="3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6" name="Line 22">
                <a:extLst>
                  <a:ext uri="{FF2B5EF4-FFF2-40B4-BE49-F238E27FC236}">
                    <a16:creationId xmlns:a16="http://schemas.microsoft.com/office/drawing/2014/main" id="{6D67CC67-E5E0-43B7-9E5E-9747B72A6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7" name="Line 23">
                <a:extLst>
                  <a:ext uri="{FF2B5EF4-FFF2-40B4-BE49-F238E27FC236}">
                    <a16:creationId xmlns:a16="http://schemas.microsoft.com/office/drawing/2014/main" id="{26A07B3D-6E0D-4B99-AE69-013FCE8D1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8" name="Line 24">
                <a:extLst>
                  <a:ext uri="{FF2B5EF4-FFF2-40B4-BE49-F238E27FC236}">
                    <a16:creationId xmlns:a16="http://schemas.microsoft.com/office/drawing/2014/main" id="{64968B12-7A85-480D-B926-D89556E5E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274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9" name="Line 25">
                <a:extLst>
                  <a:ext uri="{FF2B5EF4-FFF2-40B4-BE49-F238E27FC236}">
                    <a16:creationId xmlns:a16="http://schemas.microsoft.com/office/drawing/2014/main" id="{E5CB1678-254C-4DA6-B3FF-2C2A025E3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20" name="Line 26">
                <a:extLst>
                  <a:ext uri="{FF2B5EF4-FFF2-40B4-BE49-F238E27FC236}">
                    <a16:creationId xmlns:a16="http://schemas.microsoft.com/office/drawing/2014/main" id="{D2A64E0F-3473-4113-AA79-D918A3739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393" name="Group 27">
            <a:extLst>
              <a:ext uri="{FF2B5EF4-FFF2-40B4-BE49-F238E27FC236}">
                <a16:creationId xmlns:a16="http://schemas.microsoft.com/office/drawing/2014/main" id="{32CBB972-83FF-4ADC-9ADA-70684262C617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279775"/>
            <a:ext cx="5299075" cy="647700"/>
            <a:chOff x="196" y="1787"/>
            <a:chExt cx="3338" cy="408"/>
          </a:xfrm>
        </p:grpSpPr>
        <p:grpSp>
          <p:nvGrpSpPr>
            <p:cNvPr id="16400" name="Group 28">
              <a:extLst>
                <a:ext uri="{FF2B5EF4-FFF2-40B4-BE49-F238E27FC236}">
                  <a16:creationId xmlns:a16="http://schemas.microsoft.com/office/drawing/2014/main" id="{BB85288F-D705-4EC5-89FE-4F142CB38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408"/>
              <a:chOff x="196" y="1787"/>
              <a:chExt cx="3338" cy="408"/>
            </a:xfrm>
          </p:grpSpPr>
          <p:sp>
            <p:nvSpPr>
              <p:cNvPr id="16406" name="Text Box 29">
                <a:extLst>
                  <a:ext uri="{FF2B5EF4-FFF2-40B4-BE49-F238E27FC236}">
                    <a16:creationId xmlns:a16="http://schemas.microsoft.com/office/drawing/2014/main" id="{A47B2E3A-F987-4FB5-9762-F2D4BA1CA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7" name="Text Box 30">
                <a:extLst>
                  <a:ext uri="{FF2B5EF4-FFF2-40B4-BE49-F238E27FC236}">
                    <a16:creationId xmlns:a16="http://schemas.microsoft.com/office/drawing/2014/main" id="{EDF44FAD-D93D-46F6-826B-22F33084B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8" name="Text Box 31">
                <a:extLst>
                  <a:ext uri="{FF2B5EF4-FFF2-40B4-BE49-F238E27FC236}">
                    <a16:creationId xmlns:a16="http://schemas.microsoft.com/office/drawing/2014/main" id="{933E337D-FA94-4B15-8C2E-8BD320A29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Text Box 32">
                <a:extLst>
                  <a:ext uri="{FF2B5EF4-FFF2-40B4-BE49-F238E27FC236}">
                    <a16:creationId xmlns:a16="http://schemas.microsoft.com/office/drawing/2014/main" id="{0D26C135-8D20-4D92-AF05-6BA00D6DB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0" name="Text Box 33">
                <a:extLst>
                  <a:ext uri="{FF2B5EF4-FFF2-40B4-BE49-F238E27FC236}">
                    <a16:creationId xmlns:a16="http://schemas.microsoft.com/office/drawing/2014/main" id="{AD128334-C7DE-4EA2-806A-AEC81AE14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690" name="Text Box 34">
                <a:extLst>
                  <a:ext uri="{FF2B5EF4-FFF2-40B4-BE49-F238E27FC236}">
                    <a16:creationId xmlns:a16="http://schemas.microsoft.com/office/drawing/2014/main" id="{6ED3FA58-2DBE-4B72-BC7B-D9B1EA5C1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数组</a:t>
                </a:r>
                <a:r>
                  <a:rPr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16401" name="Text Box 35">
              <a:extLst>
                <a:ext uri="{FF2B5EF4-FFF2-40B4-BE49-F238E27FC236}">
                  <a16:creationId xmlns:a16="http://schemas.microsoft.com/office/drawing/2014/main" id="{91BCAA80-3B7D-4417-983C-9FE7EEB81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56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16402" name="Text Box 36">
              <a:extLst>
                <a:ext uri="{FF2B5EF4-FFF2-40B4-BE49-F238E27FC236}">
                  <a16:creationId xmlns:a16="http://schemas.microsoft.com/office/drawing/2014/main" id="{01E6CFD7-B925-4B74-8430-CBF5FC207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1856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16403" name="Text Box 37">
              <a:extLst>
                <a:ext uri="{FF2B5EF4-FFF2-40B4-BE49-F238E27FC236}">
                  <a16:creationId xmlns:a16="http://schemas.microsoft.com/office/drawing/2014/main" id="{650408DF-12C7-438D-81EC-E16DC7940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84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16404" name="Text Box 38">
              <a:extLst>
                <a:ext uri="{FF2B5EF4-FFF2-40B4-BE49-F238E27FC236}">
                  <a16:creationId xmlns:a16="http://schemas.microsoft.com/office/drawing/2014/main" id="{CBE21F15-1738-4DD2-991D-23487208E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46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16405" name="Text Box 39">
              <a:extLst>
                <a:ext uri="{FF2B5EF4-FFF2-40B4-BE49-F238E27FC236}">
                  <a16:creationId xmlns:a16="http://schemas.microsoft.com/office/drawing/2014/main" id="{672F9918-22DE-47C8-8B64-3414B801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184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198696" name="Text Box 40">
            <a:extLst>
              <a:ext uri="{FF2B5EF4-FFF2-40B4-BE49-F238E27FC236}">
                <a16:creationId xmlns:a16="http://schemas.microsoft.com/office/drawing/2014/main" id="{5B3BEF37-1F39-44D1-AB7F-A0E59FD8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4884738"/>
            <a:ext cx="3349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</a:p>
        </p:txBody>
      </p:sp>
      <p:sp>
        <p:nvSpPr>
          <p:cNvPr id="198697" name="Text Box 41">
            <a:extLst>
              <a:ext uri="{FF2B5EF4-FFF2-40B4-BE49-F238E27FC236}">
                <a16:creationId xmlns:a16="http://schemas.microsoft.com/office/drawing/2014/main" id="{1B63A0AC-D00A-49DD-BFA6-B52E27934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3387725"/>
            <a:ext cx="4794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35</a:t>
            </a:r>
          </a:p>
        </p:txBody>
      </p:sp>
      <p:sp>
        <p:nvSpPr>
          <p:cNvPr id="198698" name="Text Box 42">
            <a:extLst>
              <a:ext uri="{FF2B5EF4-FFF2-40B4-BE49-F238E27FC236}">
                <a16:creationId xmlns:a16="http://schemas.microsoft.com/office/drawing/2014/main" id="{AF66508C-E317-4AD7-A723-B934C39EC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3387725"/>
            <a:ext cx="4794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12</a:t>
            </a:r>
          </a:p>
        </p:txBody>
      </p:sp>
      <p:sp>
        <p:nvSpPr>
          <p:cNvPr id="198699" name="Text Box 43">
            <a:extLst>
              <a:ext uri="{FF2B5EF4-FFF2-40B4-BE49-F238E27FC236}">
                <a16:creationId xmlns:a16="http://schemas.microsoft.com/office/drawing/2014/main" id="{CBF7D56C-31F3-477C-940B-AD6294EA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3373438"/>
            <a:ext cx="4794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24</a:t>
            </a:r>
          </a:p>
        </p:txBody>
      </p:sp>
      <p:sp>
        <p:nvSpPr>
          <p:cNvPr id="198700" name="Text Box 44">
            <a:extLst>
              <a:ext uri="{FF2B5EF4-FFF2-40B4-BE49-F238E27FC236}">
                <a16:creationId xmlns:a16="http://schemas.microsoft.com/office/drawing/2014/main" id="{F97B4F80-70BC-4C48-8541-607F3A75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3371850"/>
            <a:ext cx="4794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33</a:t>
            </a:r>
          </a:p>
        </p:txBody>
      </p:sp>
      <p:sp>
        <p:nvSpPr>
          <p:cNvPr id="198701" name="Text Box 45">
            <a:extLst>
              <a:ext uri="{FF2B5EF4-FFF2-40B4-BE49-F238E27FC236}">
                <a16:creationId xmlns:a16="http://schemas.microsoft.com/office/drawing/2014/main" id="{7F2014E2-8D98-4BEC-9DFA-97FC5D2F2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3373438"/>
            <a:ext cx="4794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行楷" panose="02010800040101010101" pitchFamily="2" charset="-122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4335E-6 L 4.72222E-6 0.228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4335E-6 L -1.66667E-6 0.228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6821E-6 L 3.05556E-6 0.2302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68208E-6 L -0.00156 0.2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46821E-6 L -4.72222E-6 0.2305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2" grpId="0" animBg="1"/>
      <p:bldP spid="198696" grpId="0"/>
      <p:bldP spid="198697" grpId="0"/>
      <p:bldP spid="198698" grpId="0"/>
      <p:bldP spid="198699" grpId="0"/>
      <p:bldP spid="198700" grpId="0"/>
      <p:bldP spid="1987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45ACDFEF-B375-4474-92F7-D5C49FFA58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10113-E4D5-45AA-BE7C-240F266ED5B9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087F1611-D636-4BEF-83CD-36E6462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3FCD76-A444-4E2E-B75E-A809F79A550B}" type="slidenum">
              <a:rPr lang="zh-CN" altLang="en-US"/>
              <a:pPr eaLnBrk="1" hangingPunct="1"/>
              <a:t>15</a:t>
            </a:fld>
            <a:endParaRPr lang="en-US" altLang="zh-CN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4A13892D-8451-4329-AC6E-719BF44FD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2590800"/>
            <a:ext cx="6646863" cy="47625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操作接口：</a:t>
            </a:r>
            <a:r>
              <a:rPr lang="en-US" altLang="zh-CN" sz="2800" b="1"/>
              <a:t>SeqList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/>
              <a:t>T a[ ], int n</a:t>
            </a:r>
            <a:r>
              <a:rPr lang="en-US" altLang="zh-CN" sz="2800" b="1">
                <a:latin typeface="宋体" pitchFamily="2" charset="-122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88A58F3C-B8F3-45DD-BCAA-DCCFF1CF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初始化操作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有参构造函数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4E13BBF2-DC6A-4C95-84A2-21FF1768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5" name="Text Box 35">
            <a:extLst>
              <a:ext uri="{FF2B5EF4-FFF2-40B4-BE49-F238E27FC236}">
                <a16:creationId xmlns:a16="http://schemas.microsoft.com/office/drawing/2014/main" id="{FAC98F1F-61E2-47D9-8FEC-B78741C2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694113"/>
            <a:ext cx="7810500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template &lt;class T,int MaxSize&gt;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SeqList&lt;T, MaxSize&gt;:: SeqList(T a[], int n)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if (n&gt;MaxSize) {cerr&lt;&lt; "</a:t>
            </a:r>
            <a:r>
              <a:rPr lang="zh-CN" altLang="en-US" sz="2000" b="1"/>
              <a:t>参数非法</a:t>
            </a:r>
            <a:r>
              <a:rPr lang="en-US" altLang="zh-CN" sz="2000" b="1"/>
              <a:t>";exit(1);}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for (i=0; i&lt;n; i++)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	   data[i]=a[i];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length=n;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  <a:r>
              <a:rPr lang="en-US" altLang="zh-CN" sz="2000"/>
              <a:t> </a:t>
            </a:r>
            <a:endParaRPr lang="zh-CN" altLang="en-US" sz="2000"/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0CBA9230-C14A-4716-B677-F27885A45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100388"/>
            <a:ext cx="7772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算法描述：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36C30467-7DC7-438A-8DEC-2D71BA6FF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6402D6-4E92-440D-AAFD-1EDE754159C9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34023C1B-9FE3-4720-A510-32C209E1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531512-63AE-4C97-BDF9-BAF0E6DB8AF6}" type="slidenum">
              <a:rPr lang="zh-CN" altLang="en-US"/>
              <a:pPr eaLnBrk="1" hangingPunct="1"/>
              <a:t>16</a:t>
            </a:fld>
            <a:endParaRPr lang="en-US" altLang="zh-CN"/>
          </a:p>
        </p:txBody>
      </p:sp>
      <p:sp>
        <p:nvSpPr>
          <p:cNvPr id="216066" name="Text Box 2">
            <a:extLst>
              <a:ext uri="{FF2B5EF4-FFF2-40B4-BE49-F238E27FC236}">
                <a16:creationId xmlns:a16="http://schemas.microsoft.com/office/drawing/2014/main" id="{DC9A27F0-7AC6-417F-991A-2E6C6E82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879600"/>
            <a:ext cx="751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按位查找操作接口： </a:t>
            </a:r>
            <a:r>
              <a:rPr kumimoji="1"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T Get(int pos)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 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2EE07FA5-EA07-4659-9FB8-97951B8A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4336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0         …      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-2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-1      …     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-1          Max-1 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1175AA28-99E2-413E-B19F-1D5C7134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2928938"/>
            <a:ext cx="666750" cy="608012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2B1CD2CA-E225-4BD1-8E20-AA6D5B28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879725"/>
            <a:ext cx="7167562" cy="719138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Line 6">
            <a:extLst>
              <a:ext uri="{FF2B5EF4-FFF2-40B4-BE49-F238E27FC236}">
                <a16:creationId xmlns:a16="http://schemas.microsoft.com/office/drawing/2014/main" id="{6354C2CC-9209-4370-996E-9EF6F7153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EB2F7D7E-017A-4B90-9D3D-5A90672F6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8">
            <a:extLst>
              <a:ext uri="{FF2B5EF4-FFF2-40B4-BE49-F238E27FC236}">
                <a16:creationId xmlns:a16="http://schemas.microsoft.com/office/drawing/2014/main" id="{176B746C-F926-4E99-A980-B5673B9AA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9">
            <a:extLst>
              <a:ext uri="{FF2B5EF4-FFF2-40B4-BE49-F238E27FC236}">
                <a16:creationId xmlns:a16="http://schemas.microsoft.com/office/drawing/2014/main" id="{4022C419-C0AD-4135-A18B-30C222125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0">
            <a:extLst>
              <a:ext uri="{FF2B5EF4-FFF2-40B4-BE49-F238E27FC236}">
                <a16:creationId xmlns:a16="http://schemas.microsoft.com/office/drawing/2014/main" id="{12AA62A0-0BCD-438D-965E-F3B08B72D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1">
            <a:extLst>
              <a:ext uri="{FF2B5EF4-FFF2-40B4-BE49-F238E27FC236}">
                <a16:creationId xmlns:a16="http://schemas.microsoft.com/office/drawing/2014/main" id="{107851F3-47BB-49D8-B91A-E83093A67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Text Box 12">
            <a:extLst>
              <a:ext uri="{FF2B5EF4-FFF2-40B4-BE49-F238E27FC236}">
                <a16:creationId xmlns:a16="http://schemas.microsoft.com/office/drawing/2014/main" id="{05BA2C82-A7E0-4BB7-98CA-C511A0D7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9321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 a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7" name="Text Box 13">
            <a:extLst>
              <a:ext uri="{FF2B5EF4-FFF2-40B4-BE49-F238E27FC236}">
                <a16:creationId xmlns:a16="http://schemas.microsoft.com/office/drawing/2014/main" id="{999295DD-6839-4A48-A325-6982C7A2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9321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endParaRPr lang="en-US" altLang="zh-CN" sz="3200" b="1" baseline="-25000">
              <a:latin typeface="Times New Roman" panose="02020603050405020304" pitchFamily="18" charset="0"/>
            </a:endParaRPr>
          </a:p>
        </p:txBody>
      </p:sp>
      <p:sp>
        <p:nvSpPr>
          <p:cNvPr id="18448" name="Text Box 14">
            <a:extLst>
              <a:ext uri="{FF2B5EF4-FFF2-40B4-BE49-F238E27FC236}">
                <a16:creationId xmlns:a16="http://schemas.microsoft.com/office/drawing/2014/main" id="{2A9B32B7-51ED-4F86-9A88-BBE9172A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932113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 a</a:t>
            </a:r>
            <a:r>
              <a:rPr lang="en-US" altLang="zh-CN" sz="32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8449" name="Text Box 15">
            <a:extLst>
              <a:ext uri="{FF2B5EF4-FFF2-40B4-BE49-F238E27FC236}">
                <a16:creationId xmlns:a16="http://schemas.microsoft.com/office/drawing/2014/main" id="{F6F736AE-AF0C-43E6-A7CF-BA49EB7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9321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  a</a:t>
            </a:r>
            <a:r>
              <a:rPr lang="en-US" altLang="zh-CN" sz="3200" b="1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450" name="Text Box 16">
            <a:extLst>
              <a:ext uri="{FF2B5EF4-FFF2-40B4-BE49-F238E27FC236}">
                <a16:creationId xmlns:a16="http://schemas.microsoft.com/office/drawing/2014/main" id="{EFB181A1-45AF-44C3-BA70-8447823B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9321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…</a:t>
            </a:r>
            <a:endParaRPr lang="en-US" altLang="zh-CN" sz="3200" b="1" baseline="-25000">
              <a:latin typeface="Times New Roman" panose="02020603050405020304" pitchFamily="18" charset="0"/>
            </a:endParaRPr>
          </a:p>
        </p:txBody>
      </p:sp>
      <p:sp>
        <p:nvSpPr>
          <p:cNvPr id="18451" name="Text Box 17">
            <a:extLst>
              <a:ext uri="{FF2B5EF4-FFF2-40B4-BE49-F238E27FC236}">
                <a16:creationId xmlns:a16="http://schemas.microsoft.com/office/drawing/2014/main" id="{20541C64-ADF1-4070-A732-FAEBDEB7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9321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 a</a:t>
            </a:r>
            <a:r>
              <a:rPr lang="en-US" altLang="zh-CN" sz="3200" b="1" i="1" baseline="-25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8452" name="Text Box 18">
            <a:extLst>
              <a:ext uri="{FF2B5EF4-FFF2-40B4-BE49-F238E27FC236}">
                <a16:creationId xmlns:a16="http://schemas.microsoft.com/office/drawing/2014/main" id="{97706AC8-6C99-48D8-8B70-27AD8B3C7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960688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 空闲</a:t>
            </a:r>
            <a:endParaRPr lang="zh-CN" altLang="en-US" sz="3200" b="1" baseline="-25000">
              <a:latin typeface="Times New Roman" panose="02020603050405020304" pitchFamily="18" charset="0"/>
            </a:endParaRPr>
          </a:p>
        </p:txBody>
      </p:sp>
      <p:sp>
        <p:nvSpPr>
          <p:cNvPr id="18453" name="Text Box 19">
            <a:extLst>
              <a:ext uri="{FF2B5EF4-FFF2-40B4-BE49-F238E27FC236}">
                <a16:creationId xmlns:a16="http://schemas.microsoft.com/office/drawing/2014/main" id="{515359E1-01D2-4F70-8342-8FB322C9C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2873375"/>
            <a:ext cx="1066800" cy="719138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0" r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    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endParaRPr lang="en-US" altLang="zh-CN" sz="3200" b="1" i="1" baseline="-25000">
              <a:latin typeface="Times New Roman" panose="02020603050405020304" pitchFamily="18" charset="0"/>
            </a:endParaRPr>
          </a:p>
        </p:txBody>
      </p:sp>
      <p:grpSp>
        <p:nvGrpSpPr>
          <p:cNvPr id="216084" name="Group 20">
            <a:extLst>
              <a:ext uri="{FF2B5EF4-FFF2-40B4-BE49-F238E27FC236}">
                <a16:creationId xmlns:a16="http://schemas.microsoft.com/office/drawing/2014/main" id="{4F464402-27AD-487F-A3C4-339AF835923C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2438400"/>
            <a:ext cx="609600" cy="1566863"/>
            <a:chOff x="2121" y="1536"/>
            <a:chExt cx="384" cy="987"/>
          </a:xfrm>
        </p:grpSpPr>
        <p:sp>
          <p:nvSpPr>
            <p:cNvPr id="18460" name="Line 21">
              <a:extLst>
                <a:ext uri="{FF2B5EF4-FFF2-40B4-BE49-F238E27FC236}">
                  <a16:creationId xmlns:a16="http://schemas.microsoft.com/office/drawing/2014/main" id="{7625E496-F69A-48C8-938B-52F808DC1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3" y="2267"/>
              <a:ext cx="0" cy="256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1" name="Oval 22">
              <a:extLst>
                <a:ext uri="{FF2B5EF4-FFF2-40B4-BE49-F238E27FC236}">
                  <a16:creationId xmlns:a16="http://schemas.microsoft.com/office/drawing/2014/main" id="{303D60C8-DA36-4BD3-B4CB-153FCE83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536"/>
              <a:ext cx="384" cy="28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6087" name="Text Box 23">
            <a:extLst>
              <a:ext uri="{FF2B5EF4-FFF2-40B4-BE49-F238E27FC236}">
                <a16:creationId xmlns:a16="http://schemas.microsoft.com/office/drawing/2014/main" id="{D6CF70C9-5130-4EB5-A6AC-EDC3D9F0D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802063"/>
            <a:ext cx="798353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算法描述：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T,int MaxSize&gt; 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 SeqList&lt;T, MaxSize&gt;::Get(int pos)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(pos&lt;1 || pos&gt;length)  {cerr&lt;&lt; "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查找位置非法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"; exit(1);}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else return data[pos-1];</a:t>
            </a:r>
          </a:p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kumimoji="1" lang="en-US" altLang="zh-CN" sz="2000"/>
              <a:t> </a:t>
            </a:r>
            <a:endParaRPr kumimoji="1" lang="zh-CN" altLang="en-US" sz="2000"/>
          </a:p>
        </p:txBody>
      </p:sp>
      <p:grpSp>
        <p:nvGrpSpPr>
          <p:cNvPr id="216088" name="Group 24">
            <a:extLst>
              <a:ext uri="{FF2B5EF4-FFF2-40B4-BE49-F238E27FC236}">
                <a16:creationId xmlns:a16="http://schemas.microsoft.com/office/drawing/2014/main" id="{A5B68E71-7170-45FA-89D1-B4D03405CCEE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4441825"/>
            <a:ext cx="3321050" cy="587375"/>
            <a:chOff x="2878" y="2798"/>
            <a:chExt cx="2092" cy="370"/>
          </a:xfrm>
        </p:grpSpPr>
        <p:sp>
          <p:nvSpPr>
            <p:cNvPr id="18458" name="Rectangle 25">
              <a:extLst>
                <a:ext uri="{FF2B5EF4-FFF2-40B4-BE49-F238E27FC236}">
                  <a16:creationId xmlns:a16="http://schemas.microsoft.com/office/drawing/2014/main" id="{73DCB88A-345D-4DD5-A7E9-196506328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798"/>
              <a:ext cx="1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时间复杂度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18459" name="Object 26">
              <a:extLst>
                <a:ext uri="{FF2B5EF4-FFF2-40B4-BE49-F238E27FC236}">
                  <a16:creationId xmlns:a16="http://schemas.microsoft.com/office/drawing/2014/main" id="{70B860BF-FC0A-4082-8155-6CC86BF584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2818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818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59BDB36-6681-466F-ADBC-96BBC4CA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28E52569-18FB-4E13-8A97-BC94A3B716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6AA07A-95B6-4437-B706-BC7CEA2E6780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40B52239-351A-4A9D-AE5A-7C3652DA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3F01D0-B780-49C0-AE8A-5E8656E2FDBB}" type="slidenum">
              <a:rPr lang="zh-CN" altLang="en-US"/>
              <a:pPr eaLnBrk="1" hangingPunct="1"/>
              <a:t>17</a:t>
            </a:fld>
            <a:endParaRPr lang="en-US" altLang="zh-CN"/>
          </a:p>
        </p:txBody>
      </p:sp>
      <p:sp>
        <p:nvSpPr>
          <p:cNvPr id="217090" name="Text Box 2">
            <a:extLst>
              <a:ext uri="{FF2B5EF4-FFF2-40B4-BE49-F238E27FC236}">
                <a16:creationId xmlns:a16="http://schemas.microsoft.com/office/drawing/2014/main" id="{18FEFD11-84D8-4D53-8C1A-14A35B5A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870075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按值查找操作接口： </a:t>
            </a:r>
            <a:r>
              <a:rPr kumimoji="1"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int Locate(T item )</a:t>
            </a:r>
            <a:r>
              <a:rPr kumimoji="1"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 </a:t>
            </a:r>
            <a:endParaRPr kumimoji="1" lang="zh-CN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D7E902C-3305-4219-9054-24497964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54660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57250386-EEAC-4B95-A628-128DACA0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545013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288000" bIns="10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5</a:t>
            </a:r>
          </a:p>
        </p:txBody>
      </p:sp>
      <p:grpSp>
        <p:nvGrpSpPr>
          <p:cNvPr id="19463" name="Group 5">
            <a:extLst>
              <a:ext uri="{FF2B5EF4-FFF2-40B4-BE49-F238E27FC236}">
                <a16:creationId xmlns:a16="http://schemas.microsoft.com/office/drawing/2014/main" id="{5541A9AB-E1AC-415D-B486-2B1C16F8FDAF}"/>
              </a:ext>
            </a:extLst>
          </p:cNvPr>
          <p:cNvGrpSpPr>
            <a:grpSpLocks/>
          </p:cNvGrpSpPr>
          <p:nvPr/>
        </p:nvGrpSpPr>
        <p:grpSpPr bwMode="auto">
          <a:xfrm>
            <a:off x="1697038" y="4535488"/>
            <a:ext cx="3327400" cy="1181100"/>
            <a:chOff x="1107" y="1960"/>
            <a:chExt cx="2096" cy="415"/>
          </a:xfrm>
        </p:grpSpPr>
        <p:sp>
          <p:nvSpPr>
            <p:cNvPr id="19489" name="Line 6">
              <a:extLst>
                <a:ext uri="{FF2B5EF4-FFF2-40B4-BE49-F238E27FC236}">
                  <a16:creationId xmlns:a16="http://schemas.microsoft.com/office/drawing/2014/main" id="{F20119CC-CE4E-4F61-A482-163B5D1BD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7">
              <a:extLst>
                <a:ext uri="{FF2B5EF4-FFF2-40B4-BE49-F238E27FC236}">
                  <a16:creationId xmlns:a16="http://schemas.microsoft.com/office/drawing/2014/main" id="{6CAD42B9-BD62-41AB-B742-A5BAD5CE6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8">
              <a:extLst>
                <a:ext uri="{FF2B5EF4-FFF2-40B4-BE49-F238E27FC236}">
                  <a16:creationId xmlns:a16="http://schemas.microsoft.com/office/drawing/2014/main" id="{C24E83C6-6785-4B0A-A420-0D29C2F79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9">
              <a:extLst>
                <a:ext uri="{FF2B5EF4-FFF2-40B4-BE49-F238E27FC236}">
                  <a16:creationId xmlns:a16="http://schemas.microsoft.com/office/drawing/2014/main" id="{4FAA693C-D1F4-4258-B6BF-EABCC70FB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10">
              <a:extLst>
                <a:ext uri="{FF2B5EF4-FFF2-40B4-BE49-F238E27FC236}">
                  <a16:creationId xmlns:a16="http://schemas.microsoft.com/office/drawing/2014/main" id="{00DC95DB-364B-474E-A269-C1D687393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4" name="Text Box 11">
            <a:extLst>
              <a:ext uri="{FF2B5EF4-FFF2-40B4-BE49-F238E27FC236}">
                <a16:creationId xmlns:a16="http://schemas.microsoft.com/office/drawing/2014/main" id="{9FD4DB29-78EE-482D-BB6A-179E3434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09270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9465" name="Text Box 12">
            <a:extLst>
              <a:ext uri="{FF2B5EF4-FFF2-40B4-BE49-F238E27FC236}">
                <a16:creationId xmlns:a16="http://schemas.microsoft.com/office/drawing/2014/main" id="{3192C569-BEB4-4AE6-9396-E19579B1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47040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66" name="Text Box 13">
            <a:extLst>
              <a:ext uri="{FF2B5EF4-FFF2-40B4-BE49-F238E27FC236}">
                <a16:creationId xmlns:a16="http://schemas.microsoft.com/office/drawing/2014/main" id="{204D9147-90F6-426C-A99F-E2CDF43D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4704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67" name="Text Box 14">
            <a:extLst>
              <a:ext uri="{FF2B5EF4-FFF2-40B4-BE49-F238E27FC236}">
                <a16:creationId xmlns:a16="http://schemas.microsoft.com/office/drawing/2014/main" id="{56B4B4DC-F84B-4753-9227-66F53AFC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448945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68" name="Text Box 15">
            <a:extLst>
              <a:ext uri="{FF2B5EF4-FFF2-40B4-BE49-F238E27FC236}">
                <a16:creationId xmlns:a16="http://schemas.microsoft.com/office/drawing/2014/main" id="{31663F10-C5A9-43F0-9FFD-3782A042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48945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69" name="Text Box 16">
            <a:extLst>
              <a:ext uri="{FF2B5EF4-FFF2-40B4-BE49-F238E27FC236}">
                <a16:creationId xmlns:a16="http://schemas.microsoft.com/office/drawing/2014/main" id="{3198DB26-493B-4985-BE64-69013291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404653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19470" name="Text Box 17">
            <a:extLst>
              <a:ext uri="{FF2B5EF4-FFF2-40B4-BE49-F238E27FC236}">
                <a16:creationId xmlns:a16="http://schemas.microsoft.com/office/drawing/2014/main" id="{1765CA34-D1F3-4BE7-8031-5B635085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50831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9471" name="Text Box 18">
            <a:extLst>
              <a:ext uri="{FF2B5EF4-FFF2-40B4-BE49-F238E27FC236}">
                <a16:creationId xmlns:a16="http://schemas.microsoft.com/office/drawing/2014/main" id="{76FA1A11-37EB-4CD4-B1D7-47AAF77E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509746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9472" name="Text Box 19">
            <a:extLst>
              <a:ext uri="{FF2B5EF4-FFF2-40B4-BE49-F238E27FC236}">
                <a16:creationId xmlns:a16="http://schemas.microsoft.com/office/drawing/2014/main" id="{6EAD994F-AAA7-4E9C-AAC5-EAF65AA0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0927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9473" name="Text Box 20">
            <a:extLst>
              <a:ext uri="{FF2B5EF4-FFF2-40B4-BE49-F238E27FC236}">
                <a16:creationId xmlns:a16="http://schemas.microsoft.com/office/drawing/2014/main" id="{3A040D4A-2E0C-4EAC-A923-3F186927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094288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9474" name="Text Box 21">
            <a:extLst>
              <a:ext uri="{FF2B5EF4-FFF2-40B4-BE49-F238E27FC236}">
                <a16:creationId xmlns:a16="http://schemas.microsoft.com/office/drawing/2014/main" id="{5559C185-BC0E-404B-86A5-12E5FAAC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47675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7110" name="Text Box 22">
            <a:extLst>
              <a:ext uri="{FF2B5EF4-FFF2-40B4-BE49-F238E27FC236}">
                <a16:creationId xmlns:a16="http://schemas.microsoft.com/office/drawing/2014/main" id="{A61952B1-1454-4CE5-A62E-594370A3D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309813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例：在（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35, 33, 12, 24, 42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中查找值为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的元素，返回在表中的序号。</a:t>
            </a:r>
          </a:p>
        </p:txBody>
      </p:sp>
      <p:grpSp>
        <p:nvGrpSpPr>
          <p:cNvPr id="217111" name="Group 23">
            <a:extLst>
              <a:ext uri="{FF2B5EF4-FFF2-40B4-BE49-F238E27FC236}">
                <a16:creationId xmlns:a16="http://schemas.microsoft.com/office/drawing/2014/main" id="{809E07C7-A0DD-4292-A33E-705B2056D5D3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5721350"/>
            <a:ext cx="204788" cy="573088"/>
            <a:chOff x="687" y="3274"/>
            <a:chExt cx="129" cy="361"/>
          </a:xfrm>
        </p:grpSpPr>
        <p:sp>
          <p:nvSpPr>
            <p:cNvPr id="19487" name="Line 24">
              <a:extLst>
                <a:ext uri="{FF2B5EF4-FFF2-40B4-BE49-F238E27FC236}">
                  <a16:creationId xmlns:a16="http://schemas.microsoft.com/office/drawing/2014/main" id="{C5A8DF99-81E8-4FFA-BC70-BD292AFB6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88" name="Text Box 25">
              <a:extLst>
                <a:ext uri="{FF2B5EF4-FFF2-40B4-BE49-F238E27FC236}">
                  <a16:creationId xmlns:a16="http://schemas.microsoft.com/office/drawing/2014/main" id="{578B49F0-767A-4C84-8429-4DD2372A4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66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217114" name="Group 26">
            <a:extLst>
              <a:ext uri="{FF2B5EF4-FFF2-40B4-BE49-F238E27FC236}">
                <a16:creationId xmlns:a16="http://schemas.microsoft.com/office/drawing/2014/main" id="{3E69600A-8BAD-4130-B493-CC0C8E383C54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5722938"/>
            <a:ext cx="204787" cy="573087"/>
            <a:chOff x="687" y="3274"/>
            <a:chExt cx="129" cy="361"/>
          </a:xfrm>
        </p:grpSpPr>
        <p:sp>
          <p:nvSpPr>
            <p:cNvPr id="19485" name="Line 27">
              <a:extLst>
                <a:ext uri="{FF2B5EF4-FFF2-40B4-BE49-F238E27FC236}">
                  <a16:creationId xmlns:a16="http://schemas.microsoft.com/office/drawing/2014/main" id="{960A81A3-9725-4613-B2A7-CD829FAC7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86" name="Text Box 28">
              <a:extLst>
                <a:ext uri="{FF2B5EF4-FFF2-40B4-BE49-F238E27FC236}">
                  <a16:creationId xmlns:a16="http://schemas.microsoft.com/office/drawing/2014/main" id="{09400CC1-C4A9-4793-A536-78FBD88E0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66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217117" name="Group 29">
            <a:extLst>
              <a:ext uri="{FF2B5EF4-FFF2-40B4-BE49-F238E27FC236}">
                <a16:creationId xmlns:a16="http://schemas.microsoft.com/office/drawing/2014/main" id="{8301D940-5773-4682-8F3D-313C38D0FD10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5722938"/>
            <a:ext cx="204788" cy="573087"/>
            <a:chOff x="687" y="3274"/>
            <a:chExt cx="129" cy="361"/>
          </a:xfrm>
        </p:grpSpPr>
        <p:sp>
          <p:nvSpPr>
            <p:cNvPr id="19483" name="Line 30">
              <a:extLst>
                <a:ext uri="{FF2B5EF4-FFF2-40B4-BE49-F238E27FC236}">
                  <a16:creationId xmlns:a16="http://schemas.microsoft.com/office/drawing/2014/main" id="{9F71F7EA-75C0-4AE1-ACE0-7C5BE69D4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84" name="Text Box 31">
              <a:extLst>
                <a:ext uri="{FF2B5EF4-FFF2-40B4-BE49-F238E27FC236}">
                  <a16:creationId xmlns:a16="http://schemas.microsoft.com/office/drawing/2014/main" id="{A1073471-346E-4132-9449-7E68F4433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66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217120" name="Group 32">
            <a:extLst>
              <a:ext uri="{FF2B5EF4-FFF2-40B4-BE49-F238E27FC236}">
                <a16:creationId xmlns:a16="http://schemas.microsoft.com/office/drawing/2014/main" id="{D0A26208-42B6-4284-978D-7D2B81B06DDF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3413125"/>
            <a:ext cx="4600575" cy="1682750"/>
            <a:chOff x="484" y="2240"/>
            <a:chExt cx="2898" cy="1060"/>
          </a:xfrm>
        </p:grpSpPr>
        <p:sp>
          <p:nvSpPr>
            <p:cNvPr id="19481" name="Oval 33">
              <a:extLst>
                <a:ext uri="{FF2B5EF4-FFF2-40B4-BE49-F238E27FC236}">
                  <a16:creationId xmlns:a16="http://schemas.microsoft.com/office/drawing/2014/main" id="{37F9A33D-92D6-44CB-AE88-A7100FE7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669"/>
              <a:ext cx="338" cy="63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2" name="Text Box 34">
              <a:extLst>
                <a:ext uri="{FF2B5EF4-FFF2-40B4-BE49-F238E27FC236}">
                  <a16:creationId xmlns:a16="http://schemas.microsoft.com/office/drawing/2014/main" id="{4F7AB420-E88E-47FE-89EE-86C18B6E6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240"/>
              <a:ext cx="2898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panose="020B0604020202020204" pitchFamily="34" charset="0"/>
                </a:rPr>
                <a:t>注意序号和下标之间的关系</a:t>
              </a:r>
            </a:p>
          </p:txBody>
        </p:sp>
      </p:grp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B9F5D21E-8F8C-4295-B9B0-1F9BED9A6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2A1B0E5A-8B22-4BFE-BFD6-C68C61F6B4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913DC4-959A-468E-83F9-F8A1EBE722F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76B53F38-E6DD-4AEF-9DEB-E5E45BDB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C6A92-C500-4CBA-90A6-5DB836C5C7C5}" type="slidenum">
              <a:rPr lang="zh-CN" altLang="en-US"/>
              <a:pPr eaLnBrk="1" hangingPunct="1"/>
              <a:t>18</a:t>
            </a:fld>
            <a:endParaRPr lang="en-US" altLang="zh-CN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6B3E3991-C484-4712-B3DC-7FC4508E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590800"/>
            <a:ext cx="79248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 &lt;class T,int MaxSize&gt;</a:t>
            </a:r>
          </a:p>
          <a:p>
            <a:pPr eaLnBrk="1" hangingPunct="1"/>
            <a:r>
              <a:rPr lang="en-US" altLang="zh-CN" sz="2400" b="1"/>
              <a:t>int SeqList&lt;T, MaxSize&gt;::Locate(T item)</a:t>
            </a:r>
          </a:p>
          <a:p>
            <a:pPr eaLnBrk="1" hangingPunct="1"/>
            <a:r>
              <a:rPr lang="en-US" altLang="zh-CN" sz="2400" b="1"/>
              <a:t>{     </a:t>
            </a:r>
          </a:p>
          <a:p>
            <a:pPr eaLnBrk="1" hangingPunct="1"/>
            <a:r>
              <a:rPr lang="en-US" altLang="zh-CN" sz="2400" b="1"/>
              <a:t>	for (int i=0; i&lt;length; i++)</a:t>
            </a:r>
          </a:p>
          <a:p>
            <a:pPr eaLnBrk="1" hangingPunct="1"/>
            <a:r>
              <a:rPr lang="en-US" altLang="zh-CN" sz="2400" b="1"/>
              <a:t>	    if (data[i]==item) </a:t>
            </a:r>
          </a:p>
          <a:p>
            <a:pPr eaLnBrk="1" hangingPunct="1"/>
            <a:r>
              <a:rPr lang="en-US" altLang="zh-CN" sz="2400" b="1"/>
              <a:t>	        return i+1 ;  </a:t>
            </a:r>
          </a:p>
          <a:p>
            <a:pPr eaLnBrk="1" hangingPunct="1"/>
            <a:r>
              <a:rPr lang="en-US" altLang="zh-CN" sz="2400" b="1"/>
              <a:t>	return 0;  </a:t>
            </a:r>
          </a:p>
          <a:p>
            <a:pPr eaLnBrk="1" hangingPunct="1"/>
            <a:r>
              <a:rPr lang="en-US" altLang="zh-CN" sz="2400" b="1"/>
              <a:t>}</a:t>
            </a:r>
            <a:endParaRPr lang="zh-CN" altLang="en-US" sz="2400" b="1"/>
          </a:p>
        </p:txBody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05CAC8A9-077A-46D3-A87D-415B2414F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98755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按值查找算法描述</a:t>
            </a:r>
            <a:r>
              <a:rPr lang="zh-CN" altLang="en-US" sz="2800" b="1">
                <a:solidFill>
                  <a:srgbClr val="FF3300"/>
                </a:solidFill>
                <a:latin typeface="Arial" charset="0"/>
              </a:rPr>
              <a:t>：</a:t>
            </a:r>
          </a:p>
        </p:txBody>
      </p:sp>
      <p:grpSp>
        <p:nvGrpSpPr>
          <p:cNvPr id="218116" name="Group 4">
            <a:extLst>
              <a:ext uri="{FF2B5EF4-FFF2-40B4-BE49-F238E27FC236}">
                <a16:creationId xmlns:a16="http://schemas.microsoft.com/office/drawing/2014/main" id="{6BE31790-187B-4CCD-94EA-9EE87485CC79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5661025"/>
            <a:ext cx="3321050" cy="587375"/>
            <a:chOff x="2878" y="2798"/>
            <a:chExt cx="2092" cy="370"/>
          </a:xfrm>
        </p:grpSpPr>
        <p:sp>
          <p:nvSpPr>
            <p:cNvPr id="20488" name="Rectangle 5">
              <a:extLst>
                <a:ext uri="{FF2B5EF4-FFF2-40B4-BE49-F238E27FC236}">
                  <a16:creationId xmlns:a16="http://schemas.microsoft.com/office/drawing/2014/main" id="{7BE61880-C0FD-45DA-B1BB-04EE06F0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798"/>
              <a:ext cx="1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时间复杂度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20489" name="Object 6">
              <a:extLst>
                <a:ext uri="{FF2B5EF4-FFF2-40B4-BE49-F238E27FC236}">
                  <a16:creationId xmlns:a16="http://schemas.microsoft.com/office/drawing/2014/main" id="{CF15CE32-E081-4CEF-AA1F-0A348AB13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2818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818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37FA30B1-8392-45CB-AE9A-096C4EFE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A7249BA9-BF90-459A-BE0B-C9C46BFB5E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F10E03-0DA2-406A-B727-25DF28BBE016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C5A85ACA-206A-4CA3-AB5C-F3751263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64ED8D-70AE-4EE1-B402-7EEC1068D6C3}" type="slidenum">
              <a:rPr lang="zh-CN" altLang="en-US"/>
              <a:pPr eaLnBrk="1" hangingPunct="1"/>
              <a:t>19</a:t>
            </a:fld>
            <a:endParaRPr lang="en-US" altLang="zh-CN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F5363803-C2D5-4681-89B3-940E125B7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2590800"/>
            <a:ext cx="6399213" cy="47625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操作接口： </a:t>
            </a:r>
            <a:r>
              <a:rPr lang="en-US" altLang="zh-CN" sz="2800" b="1"/>
              <a:t>void </a:t>
            </a:r>
            <a:r>
              <a:rPr lang="en-US" altLang="zh-CN" sz="2800" b="1">
                <a:cs typeface="Times New Roman" pitchFamily="18" charset="0"/>
              </a:rPr>
              <a:t>Insert</a:t>
            </a:r>
            <a:r>
              <a:rPr lang="en-US" altLang="zh-CN" sz="2800" b="1"/>
              <a:t>(int i, T item)</a:t>
            </a:r>
            <a:endParaRPr lang="zh-CN" altLang="en-US" sz="2800" b="1"/>
          </a:p>
        </p:txBody>
      </p:sp>
      <p:sp>
        <p:nvSpPr>
          <p:cNvPr id="200708" name="Rectangle 4">
            <a:extLst>
              <a:ext uri="{FF2B5EF4-FFF2-40B4-BE49-F238E27FC236}">
                <a16:creationId xmlns:a16="http://schemas.microsoft.com/office/drawing/2014/main" id="{206918DC-2875-4296-A373-F8B3ED039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插入操作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F8D439A3-2FC5-40F5-9005-DF3A81AF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36AFF2AE-53CA-4EBC-B220-43D6EDEB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128963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插入前：(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插入后：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item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 ,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0721" name="Rectangle 17">
            <a:extLst>
              <a:ext uri="{FF2B5EF4-FFF2-40B4-BE49-F238E27FC236}">
                <a16:creationId xmlns:a16="http://schemas.microsoft.com/office/drawing/2014/main" id="{FC74E98F-8978-4CE4-837A-FA5074D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494213"/>
            <a:ext cx="554672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之间的逻辑关系发生了变化</a:t>
            </a:r>
          </a:p>
        </p:txBody>
      </p:sp>
      <p:sp>
        <p:nvSpPr>
          <p:cNvPr id="200722" name="AutoShape 18">
            <a:extLst>
              <a:ext uri="{FF2B5EF4-FFF2-40B4-BE49-F238E27FC236}">
                <a16:creationId xmlns:a16="http://schemas.microsoft.com/office/drawing/2014/main" id="{A01E33B2-947F-4DF1-A112-084BB1EAE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5156200"/>
            <a:ext cx="333375" cy="449263"/>
          </a:xfrm>
          <a:prstGeom prst="downArrow">
            <a:avLst>
              <a:gd name="adj1" fmla="val 50000"/>
              <a:gd name="adj2" fmla="val 3369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0723" name="Rectangle 19">
            <a:extLst>
              <a:ext uri="{FF2B5EF4-FFF2-40B4-BE49-F238E27FC236}">
                <a16:creationId xmlns:a16="http://schemas.microsoft.com/office/drawing/2014/main" id="{E31D6687-9DEE-4B51-BD8B-3355E8F4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5689600"/>
            <a:ext cx="592772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顺序存储要求存储位置反映逻辑关系</a:t>
            </a:r>
          </a:p>
        </p:txBody>
      </p:sp>
      <p:sp>
        <p:nvSpPr>
          <p:cNvPr id="200724" name="AutoShape 20">
            <a:extLst>
              <a:ext uri="{FF2B5EF4-FFF2-40B4-BE49-F238E27FC236}">
                <a16:creationId xmlns:a16="http://schemas.microsoft.com/office/drawing/2014/main" id="{5CDC88C8-FDAC-4EC9-8E39-07E22CA6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16663"/>
            <a:ext cx="333375" cy="449262"/>
          </a:xfrm>
          <a:prstGeom prst="downArrow">
            <a:avLst>
              <a:gd name="adj1" fmla="val 50000"/>
              <a:gd name="adj2" fmla="val 3369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0" grpId="0" build="p"/>
      <p:bldP spid="200721" grpId="0" animBg="1"/>
      <p:bldP spid="200722" grpId="0" animBg="1"/>
      <p:bldP spid="200723" grpId="0" animBg="1"/>
      <p:bldP spid="2007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>
            <a:extLst>
              <a:ext uri="{FF2B5EF4-FFF2-40B4-BE49-F238E27FC236}">
                <a16:creationId xmlns:a16="http://schemas.microsoft.com/office/drawing/2014/main" id="{6A55D0A0-101E-4748-9018-CA36E9BDD5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D4AF20-1F6C-4D3E-98ED-ED7E347CFB2A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996DBB7C-DABA-451C-8E1B-A11224FE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457E5F-A9CD-44A7-8AD6-8E5376A6CF42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A8F4D895-87E5-462C-86FB-0953D0BB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1970088"/>
            <a:ext cx="342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学生学籍登记表</a:t>
            </a:r>
          </a:p>
        </p:txBody>
      </p:sp>
      <p:sp>
        <p:nvSpPr>
          <p:cNvPr id="4101" name="Text Box 60">
            <a:extLst>
              <a:ext uri="{FF2B5EF4-FFF2-40B4-BE49-F238E27FC236}">
                <a16:creationId xmlns:a16="http://schemas.microsoft.com/office/drawing/2014/main" id="{EC7A978A-1C09-48A3-83B1-83A542C1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087438"/>
            <a:ext cx="507523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问题逻辑结构</a:t>
            </a:r>
          </a:p>
        </p:txBody>
      </p:sp>
      <p:sp>
        <p:nvSpPr>
          <p:cNvPr id="4102" name="Text Box 37">
            <a:extLst>
              <a:ext uri="{FF2B5EF4-FFF2-40B4-BE49-F238E27FC236}">
                <a16:creationId xmlns:a16="http://schemas.microsoft.com/office/drawing/2014/main" id="{EEF9EE19-1C24-4EEF-994D-A91154CD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671763"/>
            <a:ext cx="15636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姓   名</a:t>
            </a:r>
          </a:p>
        </p:txBody>
      </p:sp>
      <p:sp>
        <p:nvSpPr>
          <p:cNvPr id="4103" name="Text Box 38">
            <a:extLst>
              <a:ext uri="{FF2B5EF4-FFF2-40B4-BE49-F238E27FC236}">
                <a16:creationId xmlns:a16="http://schemas.microsoft.com/office/drawing/2014/main" id="{AF0D0C20-C314-49C1-A9A6-D0AB9BFAC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26717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性别</a:t>
            </a:r>
          </a:p>
        </p:txBody>
      </p:sp>
      <p:sp>
        <p:nvSpPr>
          <p:cNvPr id="4104" name="Text Box 39">
            <a:extLst>
              <a:ext uri="{FF2B5EF4-FFF2-40B4-BE49-F238E27FC236}">
                <a16:creationId xmlns:a16="http://schemas.microsoft.com/office/drawing/2014/main" id="{57332753-B062-46A2-9005-2A0F3A01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671763"/>
            <a:ext cx="20240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出生年月</a:t>
            </a:r>
          </a:p>
        </p:txBody>
      </p:sp>
      <p:sp>
        <p:nvSpPr>
          <p:cNvPr id="4105" name="Text Box 40">
            <a:extLst>
              <a:ext uri="{FF2B5EF4-FFF2-40B4-BE49-F238E27FC236}">
                <a16:creationId xmlns:a16="http://schemas.microsoft.com/office/drawing/2014/main" id="{6C836293-B31B-4D50-B664-1D18821B2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671763"/>
            <a:ext cx="11953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党员</a:t>
            </a:r>
          </a:p>
        </p:txBody>
      </p:sp>
      <p:sp>
        <p:nvSpPr>
          <p:cNvPr id="4106" name="Text Box 41">
            <a:extLst>
              <a:ext uri="{FF2B5EF4-FFF2-40B4-BE49-F238E27FC236}">
                <a16:creationId xmlns:a16="http://schemas.microsoft.com/office/drawing/2014/main" id="{E4AF94B6-9BCF-4E20-9F24-9C073340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6717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学号</a:t>
            </a:r>
          </a:p>
        </p:txBody>
      </p:sp>
      <p:sp>
        <p:nvSpPr>
          <p:cNvPr id="4107" name="Text Box 42">
            <a:extLst>
              <a:ext uri="{FF2B5EF4-FFF2-40B4-BE49-F238E27FC236}">
                <a16:creationId xmlns:a16="http://schemas.microsoft.com/office/drawing/2014/main" id="{3741B95A-43B2-4948-A1F5-F65A1DCC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224213"/>
            <a:ext cx="15636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丁一</a:t>
            </a:r>
          </a:p>
        </p:txBody>
      </p:sp>
      <p:sp>
        <p:nvSpPr>
          <p:cNvPr id="4108" name="Text Box 43">
            <a:extLst>
              <a:ext uri="{FF2B5EF4-FFF2-40B4-BE49-F238E27FC236}">
                <a16:creationId xmlns:a16="http://schemas.microsoft.com/office/drawing/2014/main" id="{96EE40A5-4ADB-4D7B-8F1F-4FD9D8D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32242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男</a:t>
            </a:r>
          </a:p>
        </p:txBody>
      </p:sp>
      <p:sp>
        <p:nvSpPr>
          <p:cNvPr id="4109" name="Text Box 44">
            <a:extLst>
              <a:ext uri="{FF2B5EF4-FFF2-40B4-BE49-F238E27FC236}">
                <a16:creationId xmlns:a16="http://schemas.microsoft.com/office/drawing/2014/main" id="{42E03BF9-6037-4BA0-92D7-9F71ACEF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224213"/>
            <a:ext cx="20240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78.1</a:t>
            </a:r>
          </a:p>
        </p:txBody>
      </p:sp>
      <p:sp>
        <p:nvSpPr>
          <p:cNvPr id="4110" name="Text Box 45">
            <a:extLst>
              <a:ext uri="{FF2B5EF4-FFF2-40B4-BE49-F238E27FC236}">
                <a16:creationId xmlns:a16="http://schemas.microsoft.com/office/drawing/2014/main" id="{350F5566-99B5-40FE-82F9-6807EF7A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224213"/>
            <a:ext cx="11953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4111" name="Text Box 46">
            <a:extLst>
              <a:ext uri="{FF2B5EF4-FFF2-40B4-BE49-F238E27FC236}">
                <a16:creationId xmlns:a16="http://schemas.microsoft.com/office/drawing/2014/main" id="{7DCE07CB-DF55-48D5-93D7-0BC83D75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2242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4112" name="Text Box 47">
            <a:extLst>
              <a:ext uri="{FF2B5EF4-FFF2-40B4-BE49-F238E27FC236}">
                <a16:creationId xmlns:a16="http://schemas.microsoft.com/office/drawing/2014/main" id="{5ECCF0D0-56BA-4811-B29E-B0DD8B5A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776663"/>
            <a:ext cx="15636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李二</a:t>
            </a:r>
          </a:p>
        </p:txBody>
      </p:sp>
      <p:sp>
        <p:nvSpPr>
          <p:cNvPr id="4113" name="Text Box 48">
            <a:extLst>
              <a:ext uri="{FF2B5EF4-FFF2-40B4-BE49-F238E27FC236}">
                <a16:creationId xmlns:a16="http://schemas.microsoft.com/office/drawing/2014/main" id="{7BAF7C54-B03C-4806-92AA-77E56E3F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37766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男</a:t>
            </a:r>
          </a:p>
        </p:txBody>
      </p:sp>
      <p:sp>
        <p:nvSpPr>
          <p:cNvPr id="4114" name="Text Box 49">
            <a:extLst>
              <a:ext uri="{FF2B5EF4-FFF2-40B4-BE49-F238E27FC236}">
                <a16:creationId xmlns:a16="http://schemas.microsoft.com/office/drawing/2014/main" id="{62BD0F5C-823E-427A-901D-7CFEB979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776663"/>
            <a:ext cx="20240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90.5</a:t>
            </a:r>
          </a:p>
        </p:txBody>
      </p:sp>
      <p:sp>
        <p:nvSpPr>
          <p:cNvPr id="4115" name="Text Box 50">
            <a:extLst>
              <a:ext uri="{FF2B5EF4-FFF2-40B4-BE49-F238E27FC236}">
                <a16:creationId xmlns:a16="http://schemas.microsoft.com/office/drawing/2014/main" id="{7629740E-ED10-4903-8DA4-37079D693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776663"/>
            <a:ext cx="11953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否</a:t>
            </a:r>
          </a:p>
        </p:txBody>
      </p:sp>
      <p:sp>
        <p:nvSpPr>
          <p:cNvPr id="4116" name="Text Box 51">
            <a:extLst>
              <a:ext uri="{FF2B5EF4-FFF2-40B4-BE49-F238E27FC236}">
                <a16:creationId xmlns:a16="http://schemas.microsoft.com/office/drawing/2014/main" id="{A58C29BF-A2F3-4CEE-B5B2-38D4545B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7766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0102</a:t>
            </a:r>
          </a:p>
        </p:txBody>
      </p:sp>
      <p:sp>
        <p:nvSpPr>
          <p:cNvPr id="4117" name="Text Box 52">
            <a:extLst>
              <a:ext uri="{FF2B5EF4-FFF2-40B4-BE49-F238E27FC236}">
                <a16:creationId xmlns:a16="http://schemas.microsoft.com/office/drawing/2014/main" id="{8EA72E9E-C172-4102-9DFC-6BA13D4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329113"/>
            <a:ext cx="15636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张三</a:t>
            </a:r>
          </a:p>
        </p:txBody>
      </p:sp>
      <p:sp>
        <p:nvSpPr>
          <p:cNvPr id="4118" name="Text Box 53">
            <a:extLst>
              <a:ext uri="{FF2B5EF4-FFF2-40B4-BE49-F238E27FC236}">
                <a16:creationId xmlns:a16="http://schemas.microsoft.com/office/drawing/2014/main" id="{05B55BDD-8D57-4F59-80F7-D558A906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3291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男</a:t>
            </a:r>
          </a:p>
        </p:txBody>
      </p:sp>
      <p:sp>
        <p:nvSpPr>
          <p:cNvPr id="4119" name="Text Box 54">
            <a:extLst>
              <a:ext uri="{FF2B5EF4-FFF2-40B4-BE49-F238E27FC236}">
                <a16:creationId xmlns:a16="http://schemas.microsoft.com/office/drawing/2014/main" id="{4EA95A34-F51D-48A1-9960-15B7DB7B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4329113"/>
            <a:ext cx="20240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86.4</a:t>
            </a:r>
          </a:p>
        </p:txBody>
      </p:sp>
      <p:sp>
        <p:nvSpPr>
          <p:cNvPr id="4120" name="Text Box 55">
            <a:extLst>
              <a:ext uri="{FF2B5EF4-FFF2-40B4-BE49-F238E27FC236}">
                <a16:creationId xmlns:a16="http://schemas.microsoft.com/office/drawing/2014/main" id="{34398DA6-8D66-46E6-87B1-CFD9DF4D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329113"/>
            <a:ext cx="11953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否</a:t>
            </a:r>
          </a:p>
        </p:txBody>
      </p:sp>
      <p:sp>
        <p:nvSpPr>
          <p:cNvPr id="4121" name="Text Box 56">
            <a:extLst>
              <a:ext uri="{FF2B5EF4-FFF2-40B4-BE49-F238E27FC236}">
                <a16:creationId xmlns:a16="http://schemas.microsoft.com/office/drawing/2014/main" id="{6235CC21-1E50-4C49-8C85-194EFF440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3291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0103</a:t>
            </a:r>
          </a:p>
        </p:txBody>
      </p:sp>
      <p:sp>
        <p:nvSpPr>
          <p:cNvPr id="4122" name="Text Box 61">
            <a:extLst>
              <a:ext uri="{FF2B5EF4-FFF2-40B4-BE49-F238E27FC236}">
                <a16:creationId xmlns:a16="http://schemas.microsoft.com/office/drawing/2014/main" id="{0FC4E9E2-383B-46A8-9D9E-9339C70AD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81563"/>
            <a:ext cx="15636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孙红</a:t>
            </a:r>
          </a:p>
        </p:txBody>
      </p:sp>
      <p:sp>
        <p:nvSpPr>
          <p:cNvPr id="4123" name="Text Box 62">
            <a:extLst>
              <a:ext uri="{FF2B5EF4-FFF2-40B4-BE49-F238E27FC236}">
                <a16:creationId xmlns:a16="http://schemas.microsoft.com/office/drawing/2014/main" id="{9C002198-CC25-4913-B00D-8A93C4BC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8815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女</a:t>
            </a:r>
          </a:p>
        </p:txBody>
      </p:sp>
      <p:sp>
        <p:nvSpPr>
          <p:cNvPr id="4124" name="Text Box 63">
            <a:extLst>
              <a:ext uri="{FF2B5EF4-FFF2-40B4-BE49-F238E27FC236}">
                <a16:creationId xmlns:a16="http://schemas.microsoft.com/office/drawing/2014/main" id="{3E23FB35-B914-41C1-90BA-3C48DF2F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4881563"/>
            <a:ext cx="20240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81.7</a:t>
            </a:r>
          </a:p>
        </p:txBody>
      </p:sp>
      <p:sp>
        <p:nvSpPr>
          <p:cNvPr id="4125" name="Text Box 64">
            <a:extLst>
              <a:ext uri="{FF2B5EF4-FFF2-40B4-BE49-F238E27FC236}">
                <a16:creationId xmlns:a16="http://schemas.microsoft.com/office/drawing/2014/main" id="{34BD2563-5747-4E55-A32A-BF051EB7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881563"/>
            <a:ext cx="119538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4126" name="Text Box 65">
            <a:extLst>
              <a:ext uri="{FF2B5EF4-FFF2-40B4-BE49-F238E27FC236}">
                <a16:creationId xmlns:a16="http://schemas.microsoft.com/office/drawing/2014/main" id="{95EB3B2F-6D3C-47D3-9F1F-7C256F8C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8815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0104</a:t>
            </a:r>
          </a:p>
        </p:txBody>
      </p:sp>
      <p:sp>
        <p:nvSpPr>
          <p:cNvPr id="4127" name="Text Box 66">
            <a:extLst>
              <a:ext uri="{FF2B5EF4-FFF2-40B4-BE49-F238E27FC236}">
                <a16:creationId xmlns:a16="http://schemas.microsoft.com/office/drawing/2014/main" id="{3CC79DE0-6FEB-4520-8803-4FB72E1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38775"/>
            <a:ext cx="1563687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王冬</a:t>
            </a:r>
          </a:p>
        </p:txBody>
      </p:sp>
      <p:sp>
        <p:nvSpPr>
          <p:cNvPr id="4128" name="Text Box 67">
            <a:extLst>
              <a:ext uri="{FF2B5EF4-FFF2-40B4-BE49-F238E27FC236}">
                <a16:creationId xmlns:a16="http://schemas.microsoft.com/office/drawing/2014/main" id="{2EF88EA8-658B-49BB-A3C9-89E89B88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5438775"/>
            <a:ext cx="119697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女</a:t>
            </a:r>
          </a:p>
        </p:txBody>
      </p:sp>
      <p:sp>
        <p:nvSpPr>
          <p:cNvPr id="4129" name="Text Box 68">
            <a:extLst>
              <a:ext uri="{FF2B5EF4-FFF2-40B4-BE49-F238E27FC236}">
                <a16:creationId xmlns:a16="http://schemas.microsoft.com/office/drawing/2014/main" id="{AEE820F4-F7CA-411C-8F8F-02B0CB6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5438775"/>
            <a:ext cx="2024063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74.12</a:t>
            </a:r>
          </a:p>
        </p:txBody>
      </p:sp>
      <p:sp>
        <p:nvSpPr>
          <p:cNvPr id="4130" name="Text Box 69">
            <a:extLst>
              <a:ext uri="{FF2B5EF4-FFF2-40B4-BE49-F238E27FC236}">
                <a16:creationId xmlns:a16="http://schemas.microsoft.com/office/drawing/2014/main" id="{36A01DC0-FEDA-402B-BFE6-F3CD6B8B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5438775"/>
            <a:ext cx="1195387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否</a:t>
            </a:r>
          </a:p>
        </p:txBody>
      </p:sp>
      <p:sp>
        <p:nvSpPr>
          <p:cNvPr id="4131" name="Text Box 70">
            <a:extLst>
              <a:ext uri="{FF2B5EF4-FFF2-40B4-BE49-F238E27FC236}">
                <a16:creationId xmlns:a16="http://schemas.microsoft.com/office/drawing/2014/main" id="{4399D48D-C543-43B1-A675-FD5C5C14F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438775"/>
            <a:ext cx="119697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1504BBD0-3853-4F95-A2B9-F3C77BC779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F89663-A8AC-4079-A667-81673D4C2C3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7ED034ED-9D71-4677-997D-13C0AAE7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C89453-D716-446B-BB26-5063FED3C49D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  <p:grpSp>
        <p:nvGrpSpPr>
          <p:cNvPr id="10335" name="Group 95">
            <a:extLst>
              <a:ext uri="{FF2B5EF4-FFF2-40B4-BE49-F238E27FC236}">
                <a16:creationId xmlns:a16="http://schemas.microsoft.com/office/drawing/2014/main" id="{42E00D37-75AF-4F95-9023-C04A031C21FD}"/>
              </a:ext>
            </a:extLst>
          </p:cNvPr>
          <p:cNvGrpSpPr>
            <a:grpSpLocks/>
          </p:cNvGrpSpPr>
          <p:nvPr/>
        </p:nvGrpSpPr>
        <p:grpSpPr bwMode="auto">
          <a:xfrm>
            <a:off x="1803400" y="4149725"/>
            <a:ext cx="620713" cy="893763"/>
            <a:chOff x="1145" y="2414"/>
            <a:chExt cx="391" cy="563"/>
          </a:xfrm>
        </p:grpSpPr>
        <p:sp>
          <p:nvSpPr>
            <p:cNvPr id="22567" name="Line 15">
              <a:extLst>
                <a:ext uri="{FF2B5EF4-FFF2-40B4-BE49-F238E27FC236}">
                  <a16:creationId xmlns:a16="http://schemas.microsoft.com/office/drawing/2014/main" id="{C6E00032-6CAD-4A36-B1FC-FD724BAAA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2414"/>
              <a:ext cx="0" cy="284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Text Box 16">
              <a:extLst>
                <a:ext uri="{FF2B5EF4-FFF2-40B4-BE49-F238E27FC236}">
                  <a16:creationId xmlns:a16="http://schemas.microsoft.com/office/drawing/2014/main" id="{ACDDE294-A886-40A7-993A-8B65B0C91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650"/>
              <a:ext cx="3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33</a:t>
              </a:r>
            </a:p>
          </p:txBody>
        </p:sp>
      </p:grpSp>
      <p:sp>
        <p:nvSpPr>
          <p:cNvPr id="10245" name="Text Box 5">
            <a:extLst>
              <a:ext uri="{FF2B5EF4-FFF2-40B4-BE49-F238E27FC236}">
                <a16:creationId xmlns:a16="http://schemas.microsoft.com/office/drawing/2014/main" id="{8ED5CFF3-171F-443F-A5CC-C4E2393C3E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390525" y="2003425"/>
            <a:ext cx="8332788" cy="603250"/>
          </a:xfr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（35，12，24，42），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i=2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的位置上插入33。</a:t>
            </a:r>
          </a:p>
        </p:txBody>
      </p:sp>
      <p:sp>
        <p:nvSpPr>
          <p:cNvPr id="22534" name="Text Box 58">
            <a:extLst>
              <a:ext uri="{FF2B5EF4-FFF2-40B4-BE49-F238E27FC236}">
                <a16:creationId xmlns:a16="http://schemas.microsoft.com/office/drawing/2014/main" id="{CF37F5BE-A178-45C3-B68C-0F8C7E8F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019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0312" name="Text Box 72">
            <a:extLst>
              <a:ext uri="{FF2B5EF4-FFF2-40B4-BE49-F238E27FC236}">
                <a16:creationId xmlns:a16="http://schemas.microsoft.com/office/drawing/2014/main" id="{61E46412-37F7-4B39-BFB1-2AB16EED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599113"/>
            <a:ext cx="9159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表满：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length&gt;=MaxSize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合理的插入位置：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1≤i≤length+1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指的是元素的序号）</a:t>
            </a:r>
          </a:p>
        </p:txBody>
      </p:sp>
      <p:sp>
        <p:nvSpPr>
          <p:cNvPr id="22536" name="Rectangle 81">
            <a:extLst>
              <a:ext uri="{FF2B5EF4-FFF2-40B4-BE49-F238E27FC236}">
                <a16:creationId xmlns:a16="http://schemas.microsoft.com/office/drawing/2014/main" id="{B095679B-9BE8-4D77-82B1-86E68996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294640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2537" name="Text Box 90">
            <a:extLst>
              <a:ext uri="{FF2B5EF4-FFF2-40B4-BE49-F238E27FC236}">
                <a16:creationId xmlns:a16="http://schemas.microsoft.com/office/drawing/2014/main" id="{18EF30A5-6060-4AA3-B29A-2BE6761C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944813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4</a:t>
            </a:r>
          </a:p>
        </p:txBody>
      </p:sp>
      <p:grpSp>
        <p:nvGrpSpPr>
          <p:cNvPr id="22538" name="Group 100">
            <a:extLst>
              <a:ext uri="{FF2B5EF4-FFF2-40B4-BE49-F238E27FC236}">
                <a16:creationId xmlns:a16="http://schemas.microsoft.com/office/drawing/2014/main" id="{274A35BD-26A8-4C03-91E4-2032F04F1D70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2935288"/>
            <a:ext cx="3327400" cy="1181100"/>
            <a:chOff x="1107" y="1960"/>
            <a:chExt cx="2096" cy="415"/>
          </a:xfrm>
        </p:grpSpPr>
        <p:sp>
          <p:nvSpPr>
            <p:cNvPr id="22562" name="Line 82">
              <a:extLst>
                <a:ext uri="{FF2B5EF4-FFF2-40B4-BE49-F238E27FC236}">
                  <a16:creationId xmlns:a16="http://schemas.microsoft.com/office/drawing/2014/main" id="{44E9B666-F321-483F-B830-F97755D0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Line 83">
              <a:extLst>
                <a:ext uri="{FF2B5EF4-FFF2-40B4-BE49-F238E27FC236}">
                  <a16:creationId xmlns:a16="http://schemas.microsoft.com/office/drawing/2014/main" id="{9D8D6282-EA2E-4B76-AEA3-A78867763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84">
              <a:extLst>
                <a:ext uri="{FF2B5EF4-FFF2-40B4-BE49-F238E27FC236}">
                  <a16:creationId xmlns:a16="http://schemas.microsoft.com/office/drawing/2014/main" id="{8E9D214E-0B1A-4EA3-8464-46B9181CE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Line 85">
              <a:extLst>
                <a:ext uri="{FF2B5EF4-FFF2-40B4-BE49-F238E27FC236}">
                  <a16:creationId xmlns:a16="http://schemas.microsoft.com/office/drawing/2014/main" id="{E4A2D89C-7409-4D2F-A883-AB2457E39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92">
              <a:extLst>
                <a:ext uri="{FF2B5EF4-FFF2-40B4-BE49-F238E27FC236}">
                  <a16:creationId xmlns:a16="http://schemas.microsoft.com/office/drawing/2014/main" id="{2CD99063-7043-4593-83CB-31A992F4C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9" name="Text Box 86">
            <a:extLst>
              <a:ext uri="{FF2B5EF4-FFF2-40B4-BE49-F238E27FC236}">
                <a16:creationId xmlns:a16="http://schemas.microsoft.com/office/drawing/2014/main" id="{EEE46F57-7E6D-46BD-B9B5-25AB08AE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3463925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0327" name="Text Box 87">
            <a:extLst>
              <a:ext uri="{FF2B5EF4-FFF2-40B4-BE49-F238E27FC236}">
                <a16:creationId xmlns:a16="http://schemas.microsoft.com/office/drawing/2014/main" id="{1851EC83-13A2-4488-9A14-87D34130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3463925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328" name="Text Box 88">
            <a:extLst>
              <a:ext uri="{FF2B5EF4-FFF2-40B4-BE49-F238E27FC236}">
                <a16:creationId xmlns:a16="http://schemas.microsoft.com/office/drawing/2014/main" id="{2FBE81EF-C3D7-4AA9-B02E-8EC4CC1C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82975"/>
            <a:ext cx="45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0329" name="Text Box 89">
            <a:extLst>
              <a:ext uri="{FF2B5EF4-FFF2-40B4-BE49-F238E27FC236}">
                <a16:creationId xmlns:a16="http://schemas.microsoft.com/office/drawing/2014/main" id="{A2275931-659B-4688-8C97-4DACFAC0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4829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2543" name="Text Box 96">
            <a:extLst>
              <a:ext uri="{FF2B5EF4-FFF2-40B4-BE49-F238E27FC236}">
                <a16:creationId xmlns:a16="http://schemas.microsoft.com/office/drawing/2014/main" id="{46E5BC6A-BCCC-4708-BE8A-096BFBD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87020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4" name="Text Box 97">
            <a:extLst>
              <a:ext uri="{FF2B5EF4-FFF2-40B4-BE49-F238E27FC236}">
                <a16:creationId xmlns:a16="http://schemas.microsoft.com/office/drawing/2014/main" id="{FF88DAC7-796A-452F-8C30-463501F7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28702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45" name="Text Box 98">
            <a:extLst>
              <a:ext uri="{FF2B5EF4-FFF2-40B4-BE49-F238E27FC236}">
                <a16:creationId xmlns:a16="http://schemas.microsoft.com/office/drawing/2014/main" id="{FAB0ECBD-3A3C-4741-90DD-4E3B221B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88925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46" name="Text Box 99">
            <a:extLst>
              <a:ext uri="{FF2B5EF4-FFF2-40B4-BE49-F238E27FC236}">
                <a16:creationId xmlns:a16="http://schemas.microsoft.com/office/drawing/2014/main" id="{0D447BEC-C930-4EDE-AFA1-855D0996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288925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47" name="Text Box 101">
            <a:extLst>
              <a:ext uri="{FF2B5EF4-FFF2-40B4-BE49-F238E27FC236}">
                <a16:creationId xmlns:a16="http://schemas.microsoft.com/office/drawing/2014/main" id="{6AE51216-1B64-4A41-A2E2-495CA854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4633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10343" name="Text Box 103">
            <a:extLst>
              <a:ext uri="{FF2B5EF4-FFF2-40B4-BE49-F238E27FC236}">
                <a16:creationId xmlns:a16="http://schemas.microsoft.com/office/drawing/2014/main" id="{B5B72C06-C249-43F5-B501-F8175580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4829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0344" name="Text Box 104">
            <a:extLst>
              <a:ext uri="{FF2B5EF4-FFF2-40B4-BE49-F238E27FC236}">
                <a16:creationId xmlns:a16="http://schemas.microsoft.com/office/drawing/2014/main" id="{D086FF68-75C0-45E8-A118-0AA003C1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468688"/>
            <a:ext cx="45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0346" name="Text Box 106">
            <a:extLst>
              <a:ext uri="{FF2B5EF4-FFF2-40B4-BE49-F238E27FC236}">
                <a16:creationId xmlns:a16="http://schemas.microsoft.com/office/drawing/2014/main" id="{97BC2637-5B25-4289-9308-4A5F3AEA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3479800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347" name="Text Box 107">
            <a:extLst>
              <a:ext uri="{FF2B5EF4-FFF2-40B4-BE49-F238E27FC236}">
                <a16:creationId xmlns:a16="http://schemas.microsoft.com/office/drawing/2014/main" id="{80FE7B46-6497-4D48-A73A-E77C40AA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478213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33</a:t>
            </a:r>
          </a:p>
        </p:txBody>
      </p:sp>
      <p:grpSp>
        <p:nvGrpSpPr>
          <p:cNvPr id="10350" name="Group 110">
            <a:extLst>
              <a:ext uri="{FF2B5EF4-FFF2-40B4-BE49-F238E27FC236}">
                <a16:creationId xmlns:a16="http://schemas.microsoft.com/office/drawing/2014/main" id="{D8C21003-BD2E-4A29-B186-760BB7A9DFCB}"/>
              </a:ext>
            </a:extLst>
          </p:cNvPr>
          <p:cNvGrpSpPr>
            <a:grpSpLocks/>
          </p:cNvGrpSpPr>
          <p:nvPr/>
        </p:nvGrpSpPr>
        <p:grpSpPr bwMode="auto">
          <a:xfrm>
            <a:off x="7881938" y="3190875"/>
            <a:ext cx="474662" cy="852488"/>
            <a:chOff x="4965" y="2121"/>
            <a:chExt cx="299" cy="537"/>
          </a:xfrm>
        </p:grpSpPr>
        <p:sp>
          <p:nvSpPr>
            <p:cNvPr id="22560" name="Text Box 108">
              <a:extLst>
                <a:ext uri="{FF2B5EF4-FFF2-40B4-BE49-F238E27FC236}">
                  <a16:creationId xmlns:a16="http://schemas.microsoft.com/office/drawing/2014/main" id="{18EB2D08-C67F-478D-92AD-F7CC418EF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61" name="Line 109">
              <a:extLst>
                <a:ext uri="{FF2B5EF4-FFF2-40B4-BE49-F238E27FC236}">
                  <a16:creationId xmlns:a16="http://schemas.microsoft.com/office/drawing/2014/main" id="{E84837B2-EE83-4B96-BB8E-829AFD63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51" name="Group 111">
            <a:extLst>
              <a:ext uri="{FF2B5EF4-FFF2-40B4-BE49-F238E27FC236}">
                <a16:creationId xmlns:a16="http://schemas.microsoft.com/office/drawing/2014/main" id="{656E44D9-E471-449D-BE11-9F71F89CF4AC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4964113"/>
            <a:ext cx="5222875" cy="587375"/>
            <a:chOff x="527" y="2670"/>
            <a:chExt cx="3290" cy="370"/>
          </a:xfrm>
        </p:grpSpPr>
        <p:sp>
          <p:nvSpPr>
            <p:cNvPr id="10352" name="Rectangle 112">
              <a:extLst>
                <a:ext uri="{FF2B5EF4-FFF2-40B4-BE49-F238E27FC236}">
                  <a16:creationId xmlns:a16="http://schemas.microsoft.com/office/drawing/2014/main" id="{3DC08549-C4C4-491B-A7A3-45E0FD66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670"/>
              <a:ext cx="2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什么时候不能插入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？</a:t>
              </a:r>
            </a:p>
          </p:txBody>
        </p:sp>
        <p:graphicFrame>
          <p:nvGraphicFramePr>
            <p:cNvPr id="22559" name="Object 113">
              <a:extLst>
                <a:ext uri="{FF2B5EF4-FFF2-40B4-BE49-F238E27FC236}">
                  <a16:creationId xmlns:a16="http://schemas.microsoft.com/office/drawing/2014/main" id="{D5754A4C-E6E1-4BAC-BB98-3982431B0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" y="2690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5" name="Group 115">
            <a:extLst>
              <a:ext uri="{FF2B5EF4-FFF2-40B4-BE49-F238E27FC236}">
                <a16:creationId xmlns:a16="http://schemas.microsoft.com/office/drawing/2014/main" id="{532320B9-5810-40D0-94C7-EA2501AF0C5D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986338"/>
            <a:ext cx="3060700" cy="547687"/>
            <a:chOff x="2825" y="3141"/>
            <a:chExt cx="1928" cy="345"/>
          </a:xfrm>
        </p:grpSpPr>
        <p:sp>
          <p:nvSpPr>
            <p:cNvPr id="22556" name="Text Box 76">
              <a:extLst>
                <a:ext uri="{FF2B5EF4-FFF2-40B4-BE49-F238E27FC236}">
                  <a16:creationId xmlns:a16="http://schemas.microsoft.com/office/drawing/2014/main" id="{E9037954-A9B3-4A50-92DE-5B38DA6A0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141"/>
              <a:ext cx="1499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注意边界条件</a:t>
              </a:r>
            </a:p>
          </p:txBody>
        </p:sp>
        <p:sp>
          <p:nvSpPr>
            <p:cNvPr id="22557" name="AutoShape 114">
              <a:extLst>
                <a:ext uri="{FF2B5EF4-FFF2-40B4-BE49-F238E27FC236}">
                  <a16:creationId xmlns:a16="http://schemas.microsoft.com/office/drawing/2014/main" id="{73C2E50D-146D-4CE0-824B-58BFD675D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236"/>
              <a:ext cx="293" cy="201"/>
            </a:xfrm>
            <a:prstGeom prst="rightArrow">
              <a:avLst>
                <a:gd name="adj1" fmla="val 50000"/>
                <a:gd name="adj2" fmla="val 36443"/>
              </a:avLst>
            </a:prstGeom>
            <a:solidFill>
              <a:srgbClr val="FF3300"/>
            </a:solidFill>
            <a:ln w="63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57" name="Rectangle 117">
            <a:extLst>
              <a:ext uri="{FF2B5EF4-FFF2-40B4-BE49-F238E27FC236}">
                <a16:creationId xmlns:a16="http://schemas.microsoft.com/office/drawing/2014/main" id="{98E0C2CF-E3F4-4D24-B3FB-08C4CE3A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2" grpId="0"/>
      <p:bldP spid="10327" grpId="0"/>
      <p:bldP spid="10328" grpId="0"/>
      <p:bldP spid="10329" grpId="0"/>
      <p:bldP spid="10343" grpId="0"/>
      <p:bldP spid="10344" grpId="0"/>
      <p:bldP spid="103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05C6BAB0-87BC-4A1A-B5C2-15F94EDEF4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4A2B4-7BC6-46E5-BCA1-D5E86381F19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F76DCCA1-663E-4BD5-85E2-55B6809B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DE61AD-121B-4FD3-956C-916048607677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3B64B9C5-93A2-4A3C-92A6-A4D68B5B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E444033-95D8-44D9-8E0F-BF47396BE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插入操作算法描述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 检查顺序表的存储空间是否已到最大值（被占满），若是，则停止插入，并给出“上溢”出错提示；否则，执行第②步。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 检查插入位置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是否合法，若不合法，则停止插入，并给出“插入位置非法”出错提示；否则，执行第③步。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③ 从最后一个元素向前直至第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个元素（下标为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）为止，将每一个元素均后移一个存储单元，将第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个元素的存储位置空出。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④ 将新元素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item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写入到第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个元素处，即下标为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的位置。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⑤ 将顺序表长度加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F175ADA8-92A4-41E4-B0E4-785DC75ED2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9FDF7-F2A9-4B4A-B72A-AE750060AA7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C249BB64-A2BA-4FD5-842C-0CC9BA7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3603E2-45FF-410F-9447-A7BB5D6B5DCB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A008499-D71F-49E1-B2C8-88C64F349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插入操作 算法描述：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2756" name="Rectangle 4">
            <a:extLst>
              <a:ext uri="{FF2B5EF4-FFF2-40B4-BE49-F238E27FC236}">
                <a16:creationId xmlns:a16="http://schemas.microsoft.com/office/drawing/2014/main" id="{58D22974-3D92-4858-84C6-79841F9D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4C3C8DE1-A425-403A-92E7-C72D9B9A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678113"/>
            <a:ext cx="7810500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template &lt;class T,int MaxSize&gt;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void SeqList&lt;T, MaxSize&gt;::Insert(int i, T item)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if (length&gt;=MaxSize) {cerr&lt;&lt; "</a:t>
            </a:r>
            <a:r>
              <a:rPr lang="zh-CN" altLang="en-US" sz="2000" b="1"/>
              <a:t>上溢</a:t>
            </a:r>
            <a:r>
              <a:rPr lang="en-US" altLang="zh-CN" sz="2000" b="1"/>
              <a:t>"; exit(1);}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if (i&lt;1 || i&gt;length+1)  {cerr&lt;&lt; "</a:t>
            </a:r>
            <a:r>
              <a:rPr lang="zh-CN" altLang="en-US" sz="2000" b="1"/>
              <a:t>插入位置非法</a:t>
            </a:r>
            <a:r>
              <a:rPr lang="en-US" altLang="zh-CN" sz="2000" b="1"/>
              <a:t>"; exit(1);}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for (j=</a:t>
            </a:r>
            <a:r>
              <a:rPr lang="en-US" altLang="zh-CN" sz="2000" b="1">
                <a:solidFill>
                  <a:srgbClr val="FF0000"/>
                </a:solidFill>
              </a:rPr>
              <a:t>length-1</a:t>
            </a:r>
            <a:r>
              <a:rPr lang="en-US" altLang="zh-CN" sz="2000" b="1"/>
              <a:t>; j&gt;=i-1; j--)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	   data[j+1]=data[j];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data[i-1]=item;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length++;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  <a:r>
              <a:rPr lang="en-US" altLang="zh-CN" sz="2000"/>
              <a:t> 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70E01DD5-2898-4C5B-80DC-4537582C6D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35B58D-BA76-4A10-A252-1E671C73D63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96940DE9-9177-47D8-A05E-42664F42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C3069-9116-4117-BE88-89C60A89A793}" type="slidenum">
              <a:rPr lang="zh-CN" altLang="en-US"/>
              <a:pPr eaLnBrk="1" hangingPunct="1"/>
              <a:t>23</a:t>
            </a:fld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BE4C7B-DEA9-4E49-B36D-8908B38CE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212975"/>
            <a:ext cx="8266113" cy="41798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最好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情况（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基本语句执行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次，时间复杂度为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情况（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基本语句执行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次，时间复杂度为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平均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情况（1≤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时间复杂度为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AD8FF77-B742-44A0-BA97-36DFA0DC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71650"/>
            <a:ext cx="4978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插入算法时间性能分析：</a:t>
            </a:r>
          </a:p>
        </p:txBody>
      </p:sp>
      <p:grpSp>
        <p:nvGrpSpPr>
          <p:cNvPr id="25606" name="Group 3146">
            <a:extLst>
              <a:ext uri="{FF2B5EF4-FFF2-40B4-BE49-F238E27FC236}">
                <a16:creationId xmlns:a16="http://schemas.microsoft.com/office/drawing/2014/main" id="{038D5A8B-2450-44AF-83AA-E42159F13802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4811713"/>
            <a:ext cx="6383338" cy="912812"/>
            <a:chOff x="823" y="3148"/>
            <a:chExt cx="4021" cy="575"/>
          </a:xfrm>
        </p:grpSpPr>
        <p:sp>
          <p:nvSpPr>
            <p:cNvPr id="25608" name="AutoShape 3101">
              <a:extLst>
                <a:ext uri="{FF2B5EF4-FFF2-40B4-BE49-F238E27FC236}">
                  <a16:creationId xmlns:a16="http://schemas.microsoft.com/office/drawing/2014/main" id="{50C83E4B-0D28-4BD9-BD07-D04E388218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3" y="3148"/>
              <a:ext cx="131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Rectangle 3103">
              <a:extLst>
                <a:ext uri="{FF2B5EF4-FFF2-40B4-BE49-F238E27FC236}">
                  <a16:creationId xmlns:a16="http://schemas.microsoft.com/office/drawing/2014/main" id="{8BCC1D07-C6F0-4175-8A73-9C5A88141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3308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0" name="Rectangle 3104">
              <a:extLst>
                <a:ext uri="{FF2B5EF4-FFF2-40B4-BE49-F238E27FC236}">
                  <a16:creationId xmlns:a16="http://schemas.microsoft.com/office/drawing/2014/main" id="{92EE03D7-E6FC-4654-A98A-7656AB84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27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1" name="Rectangle 3105">
              <a:extLst>
                <a:ext uri="{FF2B5EF4-FFF2-40B4-BE49-F238E27FC236}">
                  <a16:creationId xmlns:a16="http://schemas.microsoft.com/office/drawing/2014/main" id="{B4EF3639-4B32-4D78-9D41-5518F3B9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7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2" name="Rectangle 3106">
              <a:extLst>
                <a:ext uri="{FF2B5EF4-FFF2-40B4-BE49-F238E27FC236}">
                  <a16:creationId xmlns:a16="http://schemas.microsoft.com/office/drawing/2014/main" id="{DCCC793C-4F9F-4FA9-A0F1-124D8489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60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3" name="Rectangle 3107">
              <a:extLst>
                <a:ext uri="{FF2B5EF4-FFF2-40B4-BE49-F238E27FC236}">
                  <a16:creationId xmlns:a16="http://schemas.microsoft.com/office/drawing/2014/main" id="{59889CDE-E80F-42BF-9D52-CD8D5D02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352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4" name="Rectangle 3108">
              <a:extLst>
                <a:ext uri="{FF2B5EF4-FFF2-40B4-BE49-F238E27FC236}">
                  <a16:creationId xmlns:a16="http://schemas.microsoft.com/office/drawing/2014/main" id="{2A104050-E8DB-4A6F-B025-1A3100F3D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317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5" name="Rectangle 3109">
              <a:extLst>
                <a:ext uri="{FF2B5EF4-FFF2-40B4-BE49-F238E27FC236}">
                  <a16:creationId xmlns:a16="http://schemas.microsoft.com/office/drawing/2014/main" id="{3594D019-0290-45DB-959E-4A802999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353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6" name="Rectangle 3110">
              <a:extLst>
                <a:ext uri="{FF2B5EF4-FFF2-40B4-BE49-F238E27FC236}">
                  <a16:creationId xmlns:a16="http://schemas.microsoft.com/office/drawing/2014/main" id="{AA54ECBF-073B-497C-93E6-3D73C24D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299"/>
              <a:ext cx="3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)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=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7" name="Rectangle 3111">
              <a:extLst>
                <a:ext uri="{FF2B5EF4-FFF2-40B4-BE49-F238E27FC236}">
                  <a16:creationId xmlns:a16="http://schemas.microsoft.com/office/drawing/2014/main" id="{DDB88925-4508-4147-AA9C-BCC2DBF4A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32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8" name="Rectangle 3112">
              <a:extLst>
                <a:ext uri="{FF2B5EF4-FFF2-40B4-BE49-F238E27FC236}">
                  <a16:creationId xmlns:a16="http://schemas.microsoft.com/office/drawing/2014/main" id="{2179F520-55B5-405E-AC2E-4FEE0DF3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299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19" name="Rectangle 3113">
              <a:extLst>
                <a:ext uri="{FF2B5EF4-FFF2-40B4-BE49-F238E27FC236}">
                  <a16:creationId xmlns:a16="http://schemas.microsoft.com/office/drawing/2014/main" id="{B4316072-A867-48CC-8E91-3E50040F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17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0" name="Rectangle 3114">
              <a:extLst>
                <a:ext uri="{FF2B5EF4-FFF2-40B4-BE49-F238E27FC236}">
                  <a16:creationId xmlns:a16="http://schemas.microsoft.com/office/drawing/2014/main" id="{2C737A44-E0E4-406C-995D-8E785CA51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3540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1" name="Rectangle 3115">
              <a:extLst>
                <a:ext uri="{FF2B5EF4-FFF2-40B4-BE49-F238E27FC236}">
                  <a16:creationId xmlns:a16="http://schemas.microsoft.com/office/drawing/2014/main" id="{214021EE-4EA7-4C65-956E-16F180FFD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3409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9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2" name="Rectangle 3116">
              <a:extLst>
                <a:ext uri="{FF2B5EF4-FFF2-40B4-BE49-F238E27FC236}">
                  <a16:creationId xmlns:a16="http://schemas.microsoft.com/office/drawing/2014/main" id="{5013B82E-F6CA-440A-972A-99B3D9DB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3299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3" name="Rectangle 3117">
              <a:extLst>
                <a:ext uri="{FF2B5EF4-FFF2-40B4-BE49-F238E27FC236}">
                  <a16:creationId xmlns:a16="http://schemas.microsoft.com/office/drawing/2014/main" id="{C996CBF4-438E-4BE6-B37F-7E1F20C8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299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4" name="Rectangle 3118">
              <a:extLst>
                <a:ext uri="{FF2B5EF4-FFF2-40B4-BE49-F238E27FC236}">
                  <a16:creationId xmlns:a16="http://schemas.microsoft.com/office/drawing/2014/main" id="{E7E2131D-17CC-4451-B1AD-53A5EB5AE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2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5" name="AutoShape 3119">
              <a:extLst>
                <a:ext uri="{FF2B5EF4-FFF2-40B4-BE49-F238E27FC236}">
                  <a16:creationId xmlns:a16="http://schemas.microsoft.com/office/drawing/2014/main" id="{3044DA59-8868-435B-9E4E-AEC6C59F4B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95" y="3155"/>
              <a:ext cx="1615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3121">
              <a:extLst>
                <a:ext uri="{FF2B5EF4-FFF2-40B4-BE49-F238E27FC236}">
                  <a16:creationId xmlns:a16="http://schemas.microsoft.com/office/drawing/2014/main" id="{0EB28533-9E36-4883-AEEE-90525C66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3436"/>
              <a:ext cx="4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Rectangle 3122">
              <a:extLst>
                <a:ext uri="{FF2B5EF4-FFF2-40B4-BE49-F238E27FC236}">
                  <a16:creationId xmlns:a16="http://schemas.microsoft.com/office/drawing/2014/main" id="{04E29EF3-73EF-448A-B93A-CC25D8BD9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311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8" name="Rectangle 3123">
              <a:extLst>
                <a:ext uri="{FF2B5EF4-FFF2-40B4-BE49-F238E27FC236}">
                  <a16:creationId xmlns:a16="http://schemas.microsoft.com/office/drawing/2014/main" id="{766D9A9F-3703-471F-B016-821BECAB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29" name="Rectangle 3124">
              <a:extLst>
                <a:ext uri="{FF2B5EF4-FFF2-40B4-BE49-F238E27FC236}">
                  <a16:creationId xmlns:a16="http://schemas.microsoft.com/office/drawing/2014/main" id="{5AF49B1E-F4F3-4C8A-91F2-5C812AAD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0" name="Rectangle 3125">
              <a:extLst>
                <a:ext uri="{FF2B5EF4-FFF2-40B4-BE49-F238E27FC236}">
                  <a16:creationId xmlns:a16="http://schemas.microsoft.com/office/drawing/2014/main" id="{D19448C4-16F3-47E3-A51C-41869D1C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1" name="Rectangle 3126">
              <a:extLst>
                <a:ext uri="{FF2B5EF4-FFF2-40B4-BE49-F238E27FC236}">
                  <a16:creationId xmlns:a16="http://schemas.microsoft.com/office/drawing/2014/main" id="{3F5B2633-EEA7-4319-8C68-4D9038501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" y="31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2" name="Rectangle 3127">
              <a:extLst>
                <a:ext uri="{FF2B5EF4-FFF2-40B4-BE49-F238E27FC236}">
                  <a16:creationId xmlns:a16="http://schemas.microsoft.com/office/drawing/2014/main" id="{EC20452A-E08A-4697-8626-A0F5F378C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21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3" name="Rectangle 3128">
              <a:extLst>
                <a:ext uri="{FF2B5EF4-FFF2-40B4-BE49-F238E27FC236}">
                  <a16:creationId xmlns:a16="http://schemas.microsoft.com/office/drawing/2014/main" id="{CB788F06-FED3-42D3-AB66-9040BA22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4" name="Rectangle 3129">
              <a:extLst>
                <a:ext uri="{FF2B5EF4-FFF2-40B4-BE49-F238E27FC236}">
                  <a16:creationId xmlns:a16="http://schemas.microsoft.com/office/drawing/2014/main" id="{3CA2014F-BCD7-4778-974C-787117A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53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5" name="Rectangle 3130">
              <a:extLst>
                <a:ext uri="{FF2B5EF4-FFF2-40B4-BE49-F238E27FC236}">
                  <a16:creationId xmlns:a16="http://schemas.microsoft.com/office/drawing/2014/main" id="{EB2A8A36-A364-46ED-9EFE-C428ECD5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302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)=</a:t>
              </a:r>
              <a:endPara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6" name="Rectangle 3131">
              <a:extLst>
                <a:ext uri="{FF2B5EF4-FFF2-40B4-BE49-F238E27FC236}">
                  <a16:creationId xmlns:a16="http://schemas.microsoft.com/office/drawing/2014/main" id="{06ECF4B4-8FCB-4171-8046-BC618CB8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30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7" name="Rectangle 3132">
              <a:extLst>
                <a:ext uri="{FF2B5EF4-FFF2-40B4-BE49-F238E27FC236}">
                  <a16:creationId xmlns:a16="http://schemas.microsoft.com/office/drawing/2014/main" id="{6F5045E1-89A3-4533-B62B-B99ACA3B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0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8" name="Rectangle 3133">
              <a:extLst>
                <a:ext uri="{FF2B5EF4-FFF2-40B4-BE49-F238E27FC236}">
                  <a16:creationId xmlns:a16="http://schemas.microsoft.com/office/drawing/2014/main" id="{97835F40-EE65-4EF8-AD6C-7D17FF94A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3419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39" name="Rectangle 3134">
              <a:extLst>
                <a:ext uri="{FF2B5EF4-FFF2-40B4-BE49-F238E27FC236}">
                  <a16:creationId xmlns:a16="http://schemas.microsoft.com/office/drawing/2014/main" id="{35868B81-946B-4E49-B825-DF61CFCB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320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0" name="Rectangle 3135">
              <a:extLst>
                <a:ext uri="{FF2B5EF4-FFF2-40B4-BE49-F238E27FC236}">
                  <a16:creationId xmlns:a16="http://schemas.microsoft.com/office/drawing/2014/main" id="{3EE7CBD3-519C-4418-BE9D-CC18A9DD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18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1" name="Rectangle 3136">
              <a:extLst>
                <a:ext uri="{FF2B5EF4-FFF2-40B4-BE49-F238E27FC236}">
                  <a16:creationId xmlns:a16="http://schemas.microsoft.com/office/drawing/2014/main" id="{280CF518-A3E7-42D9-866A-1560321D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53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2" name="Rectangle 3137">
              <a:extLst>
                <a:ext uri="{FF2B5EF4-FFF2-40B4-BE49-F238E27FC236}">
                  <a16:creationId xmlns:a16="http://schemas.microsoft.com/office/drawing/2014/main" id="{01794E7E-E744-42C5-8B20-34A2675B0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302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3" name="Rectangle 3138">
              <a:extLst>
                <a:ext uri="{FF2B5EF4-FFF2-40B4-BE49-F238E27FC236}">
                  <a16:creationId xmlns:a16="http://schemas.microsoft.com/office/drawing/2014/main" id="{7ABAB0CD-8AAC-4261-84BA-3D519563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33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4" name="Rectangle 3139">
              <a:extLst>
                <a:ext uri="{FF2B5EF4-FFF2-40B4-BE49-F238E27FC236}">
                  <a16:creationId xmlns:a16="http://schemas.microsoft.com/office/drawing/2014/main" id="{F52837B7-3DA7-426A-A54C-8F641239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341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5" name="AutoShape 3140">
              <a:extLst>
                <a:ext uri="{FF2B5EF4-FFF2-40B4-BE49-F238E27FC236}">
                  <a16:creationId xmlns:a16="http://schemas.microsoft.com/office/drawing/2014/main" id="{3A474455-39FD-47C1-89C2-7127B8E429D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34" y="3148"/>
              <a:ext cx="21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3142">
              <a:extLst>
                <a:ext uri="{FF2B5EF4-FFF2-40B4-BE49-F238E27FC236}">
                  <a16:creationId xmlns:a16="http://schemas.microsoft.com/office/drawing/2014/main" id="{DDEFFAB8-C824-4805-A0F9-B20B9347C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3426"/>
              <a:ext cx="181" cy="1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3143">
              <a:extLst>
                <a:ext uri="{FF2B5EF4-FFF2-40B4-BE49-F238E27FC236}">
                  <a16:creationId xmlns:a16="http://schemas.microsoft.com/office/drawing/2014/main" id="{EED52F5A-82C2-425B-AC0B-0D77BAA3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44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8" name="Rectangle 3144">
              <a:extLst>
                <a:ext uri="{FF2B5EF4-FFF2-40B4-BE49-F238E27FC236}">
                  <a16:creationId xmlns:a16="http://schemas.microsoft.com/office/drawing/2014/main" id="{C0922C2E-3ADE-482D-9D7E-A58963821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317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5649" name="Rectangle 3145">
              <a:extLst>
                <a:ext uri="{FF2B5EF4-FFF2-40B4-BE49-F238E27FC236}">
                  <a16:creationId xmlns:a16="http://schemas.microsoft.com/office/drawing/2014/main" id="{F944F49F-A736-4CCF-AED9-4AFB28007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3311"/>
              <a:ext cx="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=</a:t>
              </a:r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O</a:t>
              </a:r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r>
                <a:rPr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)</a:t>
              </a:r>
              <a:endPara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79947" name="Rectangle 3147">
            <a:extLst>
              <a:ext uri="{FF2B5EF4-FFF2-40B4-BE49-F238E27FC236}">
                <a16:creationId xmlns:a16="http://schemas.microsoft.com/office/drawing/2014/main" id="{E9430A5D-9C96-4B1B-80FA-6FFE10131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11D2E75C-C196-46F2-9597-6E89394DCF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4B4A66-E8B4-4A96-83B8-58B0952BB40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9F440B03-1666-41CF-A2EA-8CDF72F4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5A7729-38EC-41A8-B9EC-F2C9F724C84F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A137AC0-919A-4816-8B15-C291A482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795463"/>
            <a:ext cx="8382000" cy="1789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Delete(int i)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删除前：(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删除后：(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C633C2B9-7C67-48A4-8DD4-8A46B1EE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636963"/>
            <a:ext cx="5932488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之间的逻辑关系发生了变化</a:t>
            </a:r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6CBCEC80-EB1B-44EC-A5AB-6DB56F2C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4298950"/>
            <a:ext cx="333375" cy="449263"/>
          </a:xfrm>
          <a:prstGeom prst="downArrow">
            <a:avLst>
              <a:gd name="adj1" fmla="val 50000"/>
              <a:gd name="adj2" fmla="val 3369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873E02D-B473-4E96-A7AC-DB2C1630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832350"/>
            <a:ext cx="6173787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顺序存储要求存储位置反映逻辑关系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F1E74E70-2F8F-4E94-8479-E6D540A7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5978525"/>
            <a:ext cx="4576762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存储位置要反映这个变化</a:t>
            </a:r>
          </a:p>
        </p:txBody>
      </p:sp>
      <p:sp>
        <p:nvSpPr>
          <p:cNvPr id="15372" name="AutoShape 12">
            <a:extLst>
              <a:ext uri="{FF2B5EF4-FFF2-40B4-BE49-F238E27FC236}">
                <a16:creationId xmlns:a16="http://schemas.microsoft.com/office/drawing/2014/main" id="{8540DB26-65B7-4D31-A542-D230325A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5459413"/>
            <a:ext cx="333375" cy="449262"/>
          </a:xfrm>
          <a:prstGeom prst="downArrow">
            <a:avLst>
              <a:gd name="adj1" fmla="val 50000"/>
              <a:gd name="adj2" fmla="val 3369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3052D171-0DA7-4161-9A8D-E6F7EC39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960A8D30-9CA0-4C50-8D9C-BE5FEF0084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969244-AED7-46D5-B066-8871A2796ED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4CADB83B-E174-46F4-BB99-CB067BE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53293E-C8D7-46C2-BD54-A4AC13176FA7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01D9120-B6D9-495F-A603-8BCE6F6A9A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82600" y="1981200"/>
            <a:ext cx="8283575" cy="620713"/>
          </a:xfr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例：（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35, 33, 12, 24, 42），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i=2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的数据元素。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E2FAF1B4-D79B-4241-B239-FEDE8D15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67188"/>
            <a:ext cx="66897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仿照顺序表的插入操作，完成：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 分析边界条件；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2. 分别给出伪代码和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描述的算法；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 分析时间复杂度。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4" name="Rectangle 49">
            <a:extLst>
              <a:ext uri="{FF2B5EF4-FFF2-40B4-BE49-F238E27FC236}">
                <a16:creationId xmlns:a16="http://schemas.microsoft.com/office/drawing/2014/main" id="{2AAB8CA9-6E69-4CA0-822F-6A88DE54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2803525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7655" name="Text Box 50">
            <a:extLst>
              <a:ext uri="{FF2B5EF4-FFF2-40B4-BE49-F238E27FC236}">
                <a16:creationId xmlns:a16="http://schemas.microsoft.com/office/drawing/2014/main" id="{E0D6A90A-8CEA-4AFA-8684-C4A168E6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801938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5</a:t>
            </a:r>
          </a:p>
        </p:txBody>
      </p:sp>
      <p:grpSp>
        <p:nvGrpSpPr>
          <p:cNvPr id="27656" name="Group 51">
            <a:extLst>
              <a:ext uri="{FF2B5EF4-FFF2-40B4-BE49-F238E27FC236}">
                <a16:creationId xmlns:a16="http://schemas.microsoft.com/office/drawing/2014/main" id="{DF001F9E-B971-409A-AD70-DA83C99EBC21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2792413"/>
            <a:ext cx="3327400" cy="1181100"/>
            <a:chOff x="1107" y="1960"/>
            <a:chExt cx="2096" cy="415"/>
          </a:xfrm>
        </p:grpSpPr>
        <p:sp>
          <p:nvSpPr>
            <p:cNvPr id="27675" name="Line 52">
              <a:extLst>
                <a:ext uri="{FF2B5EF4-FFF2-40B4-BE49-F238E27FC236}">
                  <a16:creationId xmlns:a16="http://schemas.microsoft.com/office/drawing/2014/main" id="{CB6DD0BB-D2BF-4CF7-A28A-88CC54861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53">
              <a:extLst>
                <a:ext uri="{FF2B5EF4-FFF2-40B4-BE49-F238E27FC236}">
                  <a16:creationId xmlns:a16="http://schemas.microsoft.com/office/drawing/2014/main" id="{6E4F1BBA-9107-4469-883A-8E9D31C58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54">
              <a:extLst>
                <a:ext uri="{FF2B5EF4-FFF2-40B4-BE49-F238E27FC236}">
                  <a16:creationId xmlns:a16="http://schemas.microsoft.com/office/drawing/2014/main" id="{14B4A3A4-E005-422A-8CCC-B57162508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55">
              <a:extLst>
                <a:ext uri="{FF2B5EF4-FFF2-40B4-BE49-F238E27FC236}">
                  <a16:creationId xmlns:a16="http://schemas.microsoft.com/office/drawing/2014/main" id="{684E14D6-224E-4594-B011-FFB10A753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56">
              <a:extLst>
                <a:ext uri="{FF2B5EF4-FFF2-40B4-BE49-F238E27FC236}">
                  <a16:creationId xmlns:a16="http://schemas.microsoft.com/office/drawing/2014/main" id="{A18A34B2-DB60-4154-B3A5-08B772877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Text Box 57">
            <a:extLst>
              <a:ext uri="{FF2B5EF4-FFF2-40B4-BE49-F238E27FC236}">
                <a16:creationId xmlns:a16="http://schemas.microsoft.com/office/drawing/2014/main" id="{F27A797F-8721-476E-95FB-A528044D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3349625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27658" name="Text Box 61">
            <a:extLst>
              <a:ext uri="{FF2B5EF4-FFF2-40B4-BE49-F238E27FC236}">
                <a16:creationId xmlns:a16="http://schemas.microsoft.com/office/drawing/2014/main" id="{A56C62B4-0EEA-4702-A3C1-80D45CA9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727325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9" name="Text Box 62">
            <a:extLst>
              <a:ext uri="{FF2B5EF4-FFF2-40B4-BE49-F238E27FC236}">
                <a16:creationId xmlns:a16="http://schemas.microsoft.com/office/drawing/2014/main" id="{2440AB28-C6DF-4193-B4E3-0C0F3DA6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2727325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0" name="Text Box 63">
            <a:extLst>
              <a:ext uri="{FF2B5EF4-FFF2-40B4-BE49-F238E27FC236}">
                <a16:creationId xmlns:a16="http://schemas.microsoft.com/office/drawing/2014/main" id="{AD8489D6-E721-4E48-A66D-955ACB439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746375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1" name="Text Box 64">
            <a:extLst>
              <a:ext uri="{FF2B5EF4-FFF2-40B4-BE49-F238E27FC236}">
                <a16:creationId xmlns:a16="http://schemas.microsoft.com/office/drawing/2014/main" id="{4978272C-8DDF-4787-BE48-807BD0CC7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27463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62" name="Text Box 65">
            <a:extLst>
              <a:ext uri="{FF2B5EF4-FFF2-40B4-BE49-F238E27FC236}">
                <a16:creationId xmlns:a16="http://schemas.microsoft.com/office/drawing/2014/main" id="{6C7F2B54-9F46-4341-92C4-173DC276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03463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27663" name="Text Box 66">
            <a:extLst>
              <a:ext uri="{FF2B5EF4-FFF2-40B4-BE49-F238E27FC236}">
                <a16:creationId xmlns:a16="http://schemas.microsoft.com/office/drawing/2014/main" id="{D8686116-CC1F-4F18-A2B1-3B16A00F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34010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6451" name="Text Box 67">
            <a:extLst>
              <a:ext uri="{FF2B5EF4-FFF2-40B4-BE49-F238E27FC236}">
                <a16:creationId xmlns:a16="http://schemas.microsoft.com/office/drawing/2014/main" id="{D565A50C-ECD8-460A-9F01-ED68196B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3354388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6452" name="Text Box 68">
            <a:extLst>
              <a:ext uri="{FF2B5EF4-FFF2-40B4-BE49-F238E27FC236}">
                <a16:creationId xmlns:a16="http://schemas.microsoft.com/office/drawing/2014/main" id="{9DE39833-E4FB-4D29-998E-021C3499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3349625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453" name="Text Box 69">
            <a:extLst>
              <a:ext uri="{FF2B5EF4-FFF2-40B4-BE49-F238E27FC236}">
                <a16:creationId xmlns:a16="http://schemas.microsoft.com/office/drawing/2014/main" id="{4E6F89E3-FDE3-4BB0-A2D0-74C6482E1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3351213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33</a:t>
            </a:r>
          </a:p>
        </p:txBody>
      </p:sp>
      <p:grpSp>
        <p:nvGrpSpPr>
          <p:cNvPr id="16454" name="Group 70">
            <a:extLst>
              <a:ext uri="{FF2B5EF4-FFF2-40B4-BE49-F238E27FC236}">
                <a16:creationId xmlns:a16="http://schemas.microsoft.com/office/drawing/2014/main" id="{50834234-4F6D-489D-8611-762136034452}"/>
              </a:ext>
            </a:extLst>
          </p:cNvPr>
          <p:cNvGrpSpPr>
            <a:grpSpLocks/>
          </p:cNvGrpSpPr>
          <p:nvPr/>
        </p:nvGrpSpPr>
        <p:grpSpPr bwMode="auto">
          <a:xfrm>
            <a:off x="7881938" y="3076575"/>
            <a:ext cx="474662" cy="852488"/>
            <a:chOff x="4965" y="2121"/>
            <a:chExt cx="299" cy="537"/>
          </a:xfrm>
        </p:grpSpPr>
        <p:sp>
          <p:nvSpPr>
            <p:cNvPr id="27673" name="Text Box 71">
              <a:extLst>
                <a:ext uri="{FF2B5EF4-FFF2-40B4-BE49-F238E27FC236}">
                  <a16:creationId xmlns:a16="http://schemas.microsoft.com/office/drawing/2014/main" id="{F85CD9FA-FA4E-496B-8E3D-7F2253D6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74" name="Line 72">
              <a:extLst>
                <a:ext uri="{FF2B5EF4-FFF2-40B4-BE49-F238E27FC236}">
                  <a16:creationId xmlns:a16="http://schemas.microsoft.com/office/drawing/2014/main" id="{08055A81-6F29-4A0B-8F75-B003A66A7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668" name="Text Box 73">
            <a:extLst>
              <a:ext uri="{FF2B5EF4-FFF2-40B4-BE49-F238E27FC236}">
                <a16:creationId xmlns:a16="http://schemas.microsoft.com/office/drawing/2014/main" id="{1FBDF954-9F6E-47E1-91B2-75D7585D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7336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59" name="Text Box 75">
            <a:extLst>
              <a:ext uri="{FF2B5EF4-FFF2-40B4-BE49-F238E27FC236}">
                <a16:creationId xmlns:a16="http://schemas.microsoft.com/office/drawing/2014/main" id="{E1B30A15-2679-4EB3-8E58-1C4ADAA0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3349625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460" name="Text Box 76">
            <a:extLst>
              <a:ext uri="{FF2B5EF4-FFF2-40B4-BE49-F238E27FC236}">
                <a16:creationId xmlns:a16="http://schemas.microsoft.com/office/drawing/2014/main" id="{C8817763-A9B9-4A6D-B0DA-24EACC83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352800"/>
            <a:ext cx="45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16461" name="Text Box 77">
            <a:extLst>
              <a:ext uri="{FF2B5EF4-FFF2-40B4-BE49-F238E27FC236}">
                <a16:creationId xmlns:a16="http://schemas.microsoft.com/office/drawing/2014/main" id="{A79C9AE9-1EA4-4A95-9FFA-B01F34CCC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3354388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6462" name="Rectangle 78">
            <a:extLst>
              <a:ext uri="{FF2B5EF4-FFF2-40B4-BE49-F238E27FC236}">
                <a16:creationId xmlns:a16="http://schemas.microsoft.com/office/drawing/2014/main" id="{6F5C99A4-9BA6-45B9-9FE6-9F09E194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7" grpId="0"/>
      <p:bldP spid="16451" grpId="0"/>
      <p:bldP spid="16452" grpId="0"/>
      <p:bldP spid="16453" grpId="0"/>
      <p:bldP spid="16459" grpId="0"/>
      <p:bldP spid="16460" grpId="0"/>
      <p:bldP spid="164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E52E16BC-E16D-4278-8BEC-29AEAF96BB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AE41D9-2730-462F-BB39-136DFEC3089C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E3CECC35-E33A-43BA-9415-CB79F77E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B1B3E0-C6CF-4514-9869-9C64BC21B09F}" type="slidenum">
              <a:rPr lang="zh-CN" altLang="en-US"/>
              <a:pPr eaLnBrk="1" hangingPunct="1"/>
              <a:t>26</a:t>
            </a:fld>
            <a:endParaRPr lang="en-US" altLang="zh-CN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1A1C0562-2526-4617-8D2C-3B75F0C3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971675"/>
            <a:ext cx="5924550" cy="587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删除操作 算法描述：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16339F45-776C-42DF-BCEF-48D79504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 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顺序表操作算法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80" name="Text Box 4">
            <a:extLst>
              <a:ext uri="{FF2B5EF4-FFF2-40B4-BE49-F238E27FC236}">
                <a16:creationId xmlns:a16="http://schemas.microsoft.com/office/drawing/2014/main" id="{95166611-F457-4B2A-AD5F-96367D22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678113"/>
            <a:ext cx="7810500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T,int MaxSize&gt;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 SeqList&lt;T, MaxSize&gt;::Delete(int i)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(length==0)  {cerr&lt;&lt;"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下溢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"; exit(1);}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(i&lt;1 || i&gt;length)  {cerr&lt;&lt;"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删除位置非法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"; exit(1);}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x=data[i-1];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for (j=i; j&lt;length; j++)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data[j-1]=data[j];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length--;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	return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0816EE91-1E03-425C-A7BB-53EAD9FF67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0FB3D2-7EA5-4079-B314-48061686200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CC8A9AB8-2B6E-47B7-9B1F-A8F5CCCB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A50FBF-E102-456D-ADEB-5DE9CF16677D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4E09339A-ACE5-45D1-90D7-74FA49BDD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顺序表的其他操作举例算法</a:t>
            </a:r>
            <a:b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2010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考研题</a:t>
            </a:r>
            <a:endParaRPr lang="en-US" altLang="zh-CN" sz="24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9FDEF964-0043-4A02-9BA2-267FF7B60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n(n&gt;1)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个整数存放到一维数组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中。试设计一个在时间和空间两方面尽可能有效的算法，将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中序列循环左移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p(0&lt;p&lt;n)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个位置。（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）给出算法的基本设计思想</a:t>
            </a:r>
            <a:b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）根据设计思想，采用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语言描述算法，关键之处给出注释</a:t>
            </a:r>
            <a:b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）说明所设计算法的时间复杂度和空间复杂度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B2BA61EC-F241-4E13-A299-79442F7D8B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62AC5E-0554-4250-882D-55792753529D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3514D5C3-DACD-40ED-8CD3-F4229AE8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D82296-5EC0-44F5-B437-71AEFD87D334}" type="slidenum">
              <a:rPr lang="zh-CN" altLang="en-US"/>
              <a:pPr eaLnBrk="1" hangingPunct="1"/>
              <a:t>28</a:t>
            </a:fld>
            <a:endParaRPr lang="en-US" altLang="zh-CN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356F6D4D-6788-4B7C-8F25-9200BFA15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顺序表的优缺点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50B1B2B-09E8-477E-A02B-C4290654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顺序表的优点：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无需为表示表中元素之间的逻辑关系而增加额外的存储空间；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随机存取：可以快速地存取表中任一位置的元素。 </a:t>
            </a:r>
          </a:p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顺序表的缺点：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插入和删除操作需要移动大量元素；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表的容量难以确定，表的容量难以扩充；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造成存储空间的“碎片”。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3C5ECEAA-8041-4293-ABB0-CCF7D69779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36B5E8-866A-4D8E-A44C-276A42DDB31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A2A12565-5250-4613-9176-0CD30BB9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4F118C-DFD0-400A-B63D-D3B9ACBAA6DC}" type="slidenum">
              <a:rPr lang="zh-CN" altLang="en-US"/>
              <a:pPr eaLnBrk="1" hangingPunct="1"/>
              <a:t>29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8F5A02CC-F304-46A6-A88F-4194853C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  线性表的链接存储结构及实现(单链表)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194FD583-86A8-4DFF-9CC3-C0848083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876675"/>
            <a:ext cx="8788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单链表：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线性表的链接存储结构。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存储思想：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用一组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任意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的存储单元存放线性表的元素。</a:t>
            </a:r>
          </a:p>
        </p:txBody>
      </p:sp>
      <p:grpSp>
        <p:nvGrpSpPr>
          <p:cNvPr id="182277" name="Group 5">
            <a:extLst>
              <a:ext uri="{FF2B5EF4-FFF2-40B4-BE49-F238E27FC236}">
                <a16:creationId xmlns:a16="http://schemas.microsoft.com/office/drawing/2014/main" id="{D30A4C01-145E-4582-ADE0-9E9806D02BAA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2151063"/>
            <a:ext cx="7572375" cy="561975"/>
            <a:chOff x="456" y="1274"/>
            <a:chExt cx="4770" cy="354"/>
          </a:xfrm>
        </p:grpSpPr>
        <p:sp>
          <p:nvSpPr>
            <p:cNvPr id="182278" name="Rectangle 6">
              <a:extLst>
                <a:ext uri="{FF2B5EF4-FFF2-40B4-BE49-F238E27FC236}">
                  <a16:creationId xmlns:a16="http://schemas.microsoft.com/office/drawing/2014/main" id="{E56B4E0F-06B5-4C5C-B2DF-9BD6D2C9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1283"/>
              <a:ext cx="1487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静态存储分配 </a:t>
              </a:r>
            </a:p>
          </p:txBody>
        </p:sp>
        <p:sp>
          <p:nvSpPr>
            <p:cNvPr id="182279" name="Rectangle 7">
              <a:extLst>
                <a:ext uri="{FF2B5EF4-FFF2-40B4-BE49-F238E27FC236}">
                  <a16:creationId xmlns:a16="http://schemas.microsoft.com/office/drawing/2014/main" id="{70AB1AF3-7457-4895-A01B-CA088AAC0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275"/>
              <a:ext cx="806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顺序表</a:t>
              </a:r>
            </a:p>
          </p:txBody>
        </p:sp>
        <p:sp>
          <p:nvSpPr>
            <p:cNvPr id="31763" name="AutoShape 8">
              <a:extLst>
                <a:ext uri="{FF2B5EF4-FFF2-40B4-BE49-F238E27FC236}">
                  <a16:creationId xmlns:a16="http://schemas.microsoft.com/office/drawing/2014/main" id="{777D8727-DCDC-4B0C-B200-C3359EBC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36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AutoShape 9">
              <a:extLst>
                <a:ext uri="{FF2B5EF4-FFF2-40B4-BE49-F238E27FC236}">
                  <a16:creationId xmlns:a16="http://schemas.microsoft.com/office/drawing/2014/main" id="{DBF70316-A8E4-444D-B0DB-666D63BB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137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2282" name="Rectangle 10">
              <a:extLst>
                <a:ext uri="{FF2B5EF4-FFF2-40B4-BE49-F238E27FC236}">
                  <a16:creationId xmlns:a16="http://schemas.microsoft.com/office/drawing/2014/main" id="{D4F6410B-859F-4B70-AC16-6D8BF3AF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274"/>
              <a:ext cx="1487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事先确定容量 </a:t>
              </a:r>
            </a:p>
          </p:txBody>
        </p:sp>
      </p:grpSp>
      <p:grpSp>
        <p:nvGrpSpPr>
          <p:cNvPr id="182283" name="Group 11">
            <a:extLst>
              <a:ext uri="{FF2B5EF4-FFF2-40B4-BE49-F238E27FC236}">
                <a16:creationId xmlns:a16="http://schemas.microsoft.com/office/drawing/2014/main" id="{4534DA25-3DD8-4FD2-A77A-2E096E2BA5FA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2952750"/>
            <a:ext cx="7829550" cy="569913"/>
            <a:chOff x="505" y="1959"/>
            <a:chExt cx="4932" cy="359"/>
          </a:xfrm>
        </p:grpSpPr>
        <p:sp>
          <p:nvSpPr>
            <p:cNvPr id="182284" name="Rectangle 12">
              <a:extLst>
                <a:ext uri="{FF2B5EF4-FFF2-40B4-BE49-F238E27FC236}">
                  <a16:creationId xmlns:a16="http://schemas.microsoft.com/office/drawing/2014/main" id="{43EE0742-57B6-4ADC-8C29-1529200D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973"/>
              <a:ext cx="708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链  表</a:t>
              </a:r>
            </a:p>
          </p:txBody>
        </p:sp>
        <p:sp>
          <p:nvSpPr>
            <p:cNvPr id="31757" name="AutoShape 13">
              <a:extLst>
                <a:ext uri="{FF2B5EF4-FFF2-40B4-BE49-F238E27FC236}">
                  <a16:creationId xmlns:a16="http://schemas.microsoft.com/office/drawing/2014/main" id="{BEBD0157-0C7F-4E4C-8BEC-5ED1D9D3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057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2286" name="Rectangle 14">
              <a:extLst>
                <a:ext uri="{FF2B5EF4-FFF2-40B4-BE49-F238E27FC236}">
                  <a16:creationId xmlns:a16="http://schemas.microsoft.com/office/drawing/2014/main" id="{0CAA6D6E-768F-414F-916E-3BEE4B88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969"/>
              <a:ext cx="1487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动态存储分配 </a:t>
              </a:r>
            </a:p>
          </p:txBody>
        </p:sp>
        <p:sp>
          <p:nvSpPr>
            <p:cNvPr id="31759" name="AutoShape 15">
              <a:extLst>
                <a:ext uri="{FF2B5EF4-FFF2-40B4-BE49-F238E27FC236}">
                  <a16:creationId xmlns:a16="http://schemas.microsoft.com/office/drawing/2014/main" id="{CB9C5176-6654-4DC3-8BC9-A6933100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48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2288" name="Rectangle 16">
              <a:extLst>
                <a:ext uri="{FF2B5EF4-FFF2-40B4-BE49-F238E27FC236}">
                  <a16:creationId xmlns:a16="http://schemas.microsoft.com/office/drawing/2014/main" id="{E89D62DC-EFBB-4B10-A2FA-B3FA80EC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59"/>
              <a:ext cx="1716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运行时分配空间 </a:t>
              </a:r>
            </a:p>
          </p:txBody>
        </p:sp>
      </p:grpSp>
      <p:grpSp>
        <p:nvGrpSpPr>
          <p:cNvPr id="182289" name="Group 17">
            <a:extLst>
              <a:ext uri="{FF2B5EF4-FFF2-40B4-BE49-F238E27FC236}">
                <a16:creationId xmlns:a16="http://schemas.microsoft.com/office/drawing/2014/main" id="{4BA94C41-A947-4B16-8F82-6DAEA5B2675A}"/>
              </a:ext>
            </a:extLst>
          </p:cNvPr>
          <p:cNvGrpSpPr>
            <a:grpSpLocks/>
          </p:cNvGrpSpPr>
          <p:nvPr/>
        </p:nvGrpSpPr>
        <p:grpSpPr bwMode="auto">
          <a:xfrm>
            <a:off x="3519488" y="4984750"/>
            <a:ext cx="3308350" cy="1544638"/>
            <a:chOff x="2217" y="3140"/>
            <a:chExt cx="2084" cy="973"/>
          </a:xfrm>
        </p:grpSpPr>
        <p:sp>
          <p:nvSpPr>
            <p:cNvPr id="182290" name="Text Box 18">
              <a:extLst>
                <a:ext uri="{FF2B5EF4-FFF2-40B4-BE49-F238E27FC236}">
                  <a16:creationId xmlns:a16="http://schemas.microsoft.com/office/drawing/2014/main" id="{AAA0725B-4C79-42A9-9E8F-A967674EA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3140"/>
              <a:ext cx="131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连续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不连续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零散分布</a:t>
              </a:r>
            </a:p>
          </p:txBody>
        </p:sp>
        <p:sp>
          <p:nvSpPr>
            <p:cNvPr id="182291" name="AutoShape 19">
              <a:extLst>
                <a:ext uri="{FF2B5EF4-FFF2-40B4-BE49-F238E27FC236}">
                  <a16:creationId xmlns:a16="http://schemas.microsoft.com/office/drawing/2014/main" id="{1295E461-E234-4470-8C7B-EC766D099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3305"/>
              <a:ext cx="134" cy="724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A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endParaRPr>
            </a:p>
            <a:p>
              <a:pPr algn="ctr">
                <a:defRPr/>
              </a:pPr>
              <a:endParaRPr lang="zh-CN" alt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endParaRPr>
            </a:p>
            <a:p>
              <a:pPr algn="ctr">
                <a:defRPr/>
              </a:pPr>
              <a:endParaRPr lang="zh-CN" alt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endParaRPr>
            </a:p>
            <a:p>
              <a:pPr algn="ctr">
                <a:defRPr/>
              </a:pPr>
              <a:endParaRPr lang="zh-CN" alt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31755" name="AutoShape 20">
              <a:extLst>
                <a:ext uri="{FF2B5EF4-FFF2-40B4-BE49-F238E27FC236}">
                  <a16:creationId xmlns:a16="http://schemas.microsoft.com/office/drawing/2014/main" id="{C8FE0EA4-7D52-4187-BE3B-680EF8AE69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3" y="3245"/>
              <a:ext cx="531" cy="5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803 h 21600"/>
                <a:gd name="T20" fmla="*/ 1781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5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>
            <a:extLst>
              <a:ext uri="{FF2B5EF4-FFF2-40B4-BE49-F238E27FC236}">
                <a16:creationId xmlns:a16="http://schemas.microsoft.com/office/drawing/2014/main" id="{874D225B-D1E4-47F0-9390-6FB241320E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E61378-E2C4-47F0-8AFF-A587B54BE2A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3F39764C-C3CD-41E5-B6B8-C5DBCD74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5C22B7-FF32-4E0A-A8CE-E26C5E4B8CEA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A669018-F130-43DB-B9D4-243D5F884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实际问题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：超市商品管理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D1476AB-0F55-4C31-B567-C11A29F14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商品的自然情况：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包括代码、品名、单价、购买数量、库存数量等数据项。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功能要求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插入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删除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修改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⑷ 查询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⑸ 输出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0F44BB16-75BC-4329-8945-34DF34C422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20D293-BA07-4563-9476-FDE2E9E548A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1322CA39-4FFD-4CEC-97E1-F7B6410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5F6819-0251-4C55-838F-F3317E853D07}" type="slidenum">
              <a:rPr lang="zh-CN" altLang="en-US"/>
              <a:pPr eaLnBrk="1" hangingPunct="1"/>
              <a:t>30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C6BC8484-27C0-479D-80E8-132B0D6DB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单链表的存储结构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5FC24FC-D98E-4C8C-97AC-3C8A090C9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478337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的存储示意图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存储特点：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逻辑次序和物理次序不一定相同。 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元素之间的逻辑关系用指针表示。</a:t>
            </a:r>
          </a:p>
        </p:txBody>
      </p:sp>
      <p:grpSp>
        <p:nvGrpSpPr>
          <p:cNvPr id="32774" name="Group 4">
            <a:extLst>
              <a:ext uri="{FF2B5EF4-FFF2-40B4-BE49-F238E27FC236}">
                <a16:creationId xmlns:a16="http://schemas.microsoft.com/office/drawing/2014/main" id="{B543A560-4CD6-458C-9E0E-844713A96FBA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1470025"/>
            <a:ext cx="1754187" cy="4732338"/>
            <a:chOff x="3889" y="926"/>
            <a:chExt cx="1105" cy="2981"/>
          </a:xfrm>
        </p:grpSpPr>
        <p:grpSp>
          <p:nvGrpSpPr>
            <p:cNvPr id="32803" name="Group 5">
              <a:extLst>
                <a:ext uri="{FF2B5EF4-FFF2-40B4-BE49-F238E27FC236}">
                  <a16:creationId xmlns:a16="http://schemas.microsoft.com/office/drawing/2014/main" id="{AD3EE9D7-38A1-4214-ADB7-BBDBF1ED3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7" y="1050"/>
              <a:ext cx="707" cy="2836"/>
              <a:chOff x="4287" y="1050"/>
              <a:chExt cx="707" cy="2836"/>
            </a:xfrm>
          </p:grpSpPr>
          <p:sp>
            <p:nvSpPr>
              <p:cNvPr id="32812" name="Text Box 6">
                <a:extLst>
                  <a:ext uri="{FF2B5EF4-FFF2-40B4-BE49-F238E27FC236}">
                    <a16:creationId xmlns:a16="http://schemas.microsoft.com/office/drawing/2014/main" id="{3F0E7D6F-0482-4596-8064-1A634A81A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2813" name="Line 7">
                <a:extLst>
                  <a:ext uri="{FF2B5EF4-FFF2-40B4-BE49-F238E27FC236}">
                    <a16:creationId xmlns:a16="http://schemas.microsoft.com/office/drawing/2014/main" id="{DE4C8315-1474-4BE2-BDB8-D933F972E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4" name="Line 8">
                <a:extLst>
                  <a:ext uri="{FF2B5EF4-FFF2-40B4-BE49-F238E27FC236}">
                    <a16:creationId xmlns:a16="http://schemas.microsoft.com/office/drawing/2014/main" id="{26C01F5B-28CF-42DC-A771-7F46DB020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04" name="Text Box 9">
              <a:extLst>
                <a:ext uri="{FF2B5EF4-FFF2-40B4-BE49-F238E27FC236}">
                  <a16:creationId xmlns:a16="http://schemas.microsoft.com/office/drawing/2014/main" id="{8AEBE4C0-538E-4ECD-A79A-3D7146187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121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32805" name="Text Box 10">
              <a:extLst>
                <a:ext uri="{FF2B5EF4-FFF2-40B4-BE49-F238E27FC236}">
                  <a16:creationId xmlns:a16="http://schemas.microsoft.com/office/drawing/2014/main" id="{EAB1E828-297C-4841-BDA3-24E51939C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1647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32806" name="Text Box 11">
              <a:extLst>
                <a:ext uri="{FF2B5EF4-FFF2-40B4-BE49-F238E27FC236}">
                  <a16:creationId xmlns:a16="http://schemas.microsoft.com/office/drawing/2014/main" id="{83C5D9AB-C637-47AC-8433-93B183F23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2480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32807" name="Text Box 12">
              <a:extLst>
                <a:ext uri="{FF2B5EF4-FFF2-40B4-BE49-F238E27FC236}">
                  <a16:creationId xmlns:a16="http://schemas.microsoft.com/office/drawing/2014/main" id="{0FA7F9EC-315B-4319-AEA7-CF936EDDA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272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32808" name="Rectangle 13">
              <a:extLst>
                <a:ext uri="{FF2B5EF4-FFF2-40B4-BE49-F238E27FC236}">
                  <a16:creationId xmlns:a16="http://schemas.microsoft.com/office/drawing/2014/main" id="{A5D6FC6C-7D85-4F71-962D-344E9AC61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26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2809" name="Rectangle 14">
              <a:extLst>
                <a:ext uri="{FF2B5EF4-FFF2-40B4-BE49-F238E27FC236}">
                  <a16:creationId xmlns:a16="http://schemas.microsoft.com/office/drawing/2014/main" id="{1DF4DD24-FE5A-4346-A84E-BDE78EAFE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096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2810" name="Rectangle 15">
              <a:extLst>
                <a:ext uri="{FF2B5EF4-FFF2-40B4-BE49-F238E27FC236}">
                  <a16:creationId xmlns:a16="http://schemas.microsoft.com/office/drawing/2014/main" id="{C5382A7E-0EBE-4271-B982-3C830CB5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910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2811" name="Rectangle 16">
              <a:extLst>
                <a:ext uri="{FF2B5EF4-FFF2-40B4-BE49-F238E27FC236}">
                  <a16:creationId xmlns:a16="http://schemas.microsoft.com/office/drawing/2014/main" id="{22B7FC21-E2B5-4FC6-A73C-0E2A6452D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596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2775" name="Line 17">
            <a:extLst>
              <a:ext uri="{FF2B5EF4-FFF2-40B4-BE49-F238E27FC236}">
                <a16:creationId xmlns:a16="http://schemas.microsoft.com/office/drawing/2014/main" id="{80C5F7C5-F3B0-427D-8556-B78D9DA4F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1928813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18">
            <a:extLst>
              <a:ext uri="{FF2B5EF4-FFF2-40B4-BE49-F238E27FC236}">
                <a16:creationId xmlns:a16="http://schemas.microsoft.com/office/drawing/2014/main" id="{4FEFEE56-DAB3-447A-8F58-9BF191DD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2320925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9">
            <a:extLst>
              <a:ext uri="{FF2B5EF4-FFF2-40B4-BE49-F238E27FC236}">
                <a16:creationId xmlns:a16="http://schemas.microsoft.com/office/drawing/2014/main" id="{DE9E6DCD-1766-4BEA-941F-3DF57FE34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259715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0">
            <a:extLst>
              <a:ext uri="{FF2B5EF4-FFF2-40B4-BE49-F238E27FC236}">
                <a16:creationId xmlns:a16="http://schemas.microsoft.com/office/drawing/2014/main" id="{FAD43A80-BA2F-4746-BAEC-67496817E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2973388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1">
            <a:extLst>
              <a:ext uri="{FF2B5EF4-FFF2-40B4-BE49-F238E27FC236}">
                <a16:creationId xmlns:a16="http://schemas.microsoft.com/office/drawing/2014/main" id="{F0F15D85-8306-45BB-8E62-E788A23FB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267075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2">
            <a:extLst>
              <a:ext uri="{FF2B5EF4-FFF2-40B4-BE49-F238E27FC236}">
                <a16:creationId xmlns:a16="http://schemas.microsoft.com/office/drawing/2014/main" id="{FE368D3F-CD16-49F5-A138-F3F42DEB8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3903663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3">
            <a:extLst>
              <a:ext uri="{FF2B5EF4-FFF2-40B4-BE49-F238E27FC236}">
                <a16:creationId xmlns:a16="http://schemas.microsoft.com/office/drawing/2014/main" id="{343F15B2-1BB6-4D3F-AFE4-1D1A43277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3" y="4295775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4">
            <a:extLst>
              <a:ext uri="{FF2B5EF4-FFF2-40B4-BE49-F238E27FC236}">
                <a16:creationId xmlns:a16="http://schemas.microsoft.com/office/drawing/2014/main" id="{EF21E525-0867-4116-86E9-CCE71CE64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4573588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5">
            <a:extLst>
              <a:ext uri="{FF2B5EF4-FFF2-40B4-BE49-F238E27FC236}">
                <a16:creationId xmlns:a16="http://schemas.microsoft.com/office/drawing/2014/main" id="{9317A621-42E4-49F1-BC9F-3457B05B9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5210175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26">
            <a:extLst>
              <a:ext uri="{FF2B5EF4-FFF2-40B4-BE49-F238E27FC236}">
                <a16:creationId xmlns:a16="http://schemas.microsoft.com/office/drawing/2014/main" id="{2B1B7726-57E1-4914-9EFA-6DFBDE2DC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3" y="5568950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27">
            <a:extLst>
              <a:ext uri="{FF2B5EF4-FFF2-40B4-BE49-F238E27FC236}">
                <a16:creationId xmlns:a16="http://schemas.microsoft.com/office/drawing/2014/main" id="{50311F61-FDB3-47AE-90ED-2BA530630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86263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4" name="Line 28">
            <a:extLst>
              <a:ext uri="{FF2B5EF4-FFF2-40B4-BE49-F238E27FC236}">
                <a16:creationId xmlns:a16="http://schemas.microsoft.com/office/drawing/2014/main" id="{699D4EAD-29FC-4C44-B4A6-AA69C0C90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175" y="2727325"/>
            <a:ext cx="45878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5" name="Rectangle 29">
            <a:extLst>
              <a:ext uri="{FF2B5EF4-FFF2-40B4-BE49-F238E27FC236}">
                <a16:creationId xmlns:a16="http://schemas.microsoft.com/office/drawing/2014/main" id="{6563A287-B573-4834-98A3-FA520E9E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484438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0200</a:t>
            </a:r>
          </a:p>
        </p:txBody>
      </p:sp>
      <p:sp>
        <p:nvSpPr>
          <p:cNvPr id="183326" name="Rectangle 30">
            <a:extLst>
              <a:ext uri="{FF2B5EF4-FFF2-40B4-BE49-F238E27FC236}">
                <a16:creationId xmlns:a16="http://schemas.microsoft.com/office/drawing/2014/main" id="{4C84B746-4D5B-49BC-BA3D-0837BA6A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1803400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0325</a:t>
            </a:r>
          </a:p>
        </p:txBody>
      </p:sp>
      <p:sp>
        <p:nvSpPr>
          <p:cNvPr id="183327" name="Rectangle 31">
            <a:extLst>
              <a:ext uri="{FF2B5EF4-FFF2-40B4-BE49-F238E27FC236}">
                <a16:creationId xmlns:a16="http://schemas.microsoft.com/office/drawing/2014/main" id="{3FC865C3-5382-466E-AFAD-650D5E7C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5068888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0300</a:t>
            </a:r>
          </a:p>
        </p:txBody>
      </p:sp>
      <p:sp>
        <p:nvSpPr>
          <p:cNvPr id="183328" name="Rectangle 32">
            <a:extLst>
              <a:ext uri="{FF2B5EF4-FFF2-40B4-BE49-F238E27FC236}">
                <a16:creationId xmlns:a16="http://schemas.microsoft.com/office/drawing/2014/main" id="{CB71D72A-4442-472D-B78F-9F0EAD9E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3776663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  ∧</a:t>
            </a:r>
          </a:p>
        </p:txBody>
      </p:sp>
      <p:grpSp>
        <p:nvGrpSpPr>
          <p:cNvPr id="183329" name="Group 33">
            <a:extLst>
              <a:ext uri="{FF2B5EF4-FFF2-40B4-BE49-F238E27FC236}">
                <a16:creationId xmlns:a16="http://schemas.microsoft.com/office/drawing/2014/main" id="{F4E088A5-45A9-474E-984A-BDF2F537D0DB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1989138"/>
            <a:ext cx="246062" cy="1116012"/>
            <a:chOff x="5001" y="1253"/>
            <a:chExt cx="155" cy="703"/>
          </a:xfrm>
        </p:grpSpPr>
        <p:sp>
          <p:nvSpPr>
            <p:cNvPr id="32800" name="Line 34">
              <a:extLst>
                <a:ext uri="{FF2B5EF4-FFF2-40B4-BE49-F238E27FC236}">
                  <a16:creationId xmlns:a16="http://schemas.microsoft.com/office/drawing/2014/main" id="{FDACA02D-F204-42FA-BFD8-C20E834F0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" y="1947"/>
              <a:ext cx="146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1" name="Line 35">
              <a:extLst>
                <a:ext uri="{FF2B5EF4-FFF2-40B4-BE49-F238E27FC236}">
                  <a16:creationId xmlns:a16="http://schemas.microsoft.com/office/drawing/2014/main" id="{AB3F5A6C-85C6-40C3-BE2A-7265DECB5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02" name="Line 36">
              <a:extLst>
                <a:ext uri="{FF2B5EF4-FFF2-40B4-BE49-F238E27FC236}">
                  <a16:creationId xmlns:a16="http://schemas.microsoft.com/office/drawing/2014/main" id="{288323AA-3E45-41E7-84AB-10B347082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0" y="1262"/>
              <a:ext cx="13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3333" name="Group 37">
            <a:extLst>
              <a:ext uri="{FF2B5EF4-FFF2-40B4-BE49-F238E27FC236}">
                <a16:creationId xmlns:a16="http://schemas.microsoft.com/office/drawing/2014/main" id="{6C458A70-531B-4B6E-897F-BA9B5C8BC649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4067175"/>
            <a:ext cx="928688" cy="1697038"/>
            <a:chOff x="3666" y="2562"/>
            <a:chExt cx="585" cy="1069"/>
          </a:xfrm>
        </p:grpSpPr>
        <p:sp>
          <p:nvSpPr>
            <p:cNvPr id="32797" name="Line 38">
              <a:extLst>
                <a:ext uri="{FF2B5EF4-FFF2-40B4-BE49-F238E27FC236}">
                  <a16:creationId xmlns:a16="http://schemas.microsoft.com/office/drawing/2014/main" id="{EBEDEEAD-42F1-4852-B4C0-246DC171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" y="3626"/>
              <a:ext cx="57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8" name="Line 39">
              <a:extLst>
                <a:ext uri="{FF2B5EF4-FFF2-40B4-BE49-F238E27FC236}">
                  <a16:creationId xmlns:a16="http://schemas.microsoft.com/office/drawing/2014/main" id="{6B65832A-DA4A-475A-B96F-39BE9878E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6" y="2562"/>
              <a:ext cx="0" cy="106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9" name="Line 40">
              <a:extLst>
                <a:ext uri="{FF2B5EF4-FFF2-40B4-BE49-F238E27FC236}">
                  <a16:creationId xmlns:a16="http://schemas.microsoft.com/office/drawing/2014/main" id="{67A8D253-A57A-4A0F-888B-0D23E494D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2567"/>
              <a:ext cx="17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3337" name="Group 41">
            <a:extLst>
              <a:ext uri="{FF2B5EF4-FFF2-40B4-BE49-F238E27FC236}">
                <a16:creationId xmlns:a16="http://schemas.microsoft.com/office/drawing/2014/main" id="{F778D3D8-ADEF-4C49-9861-AF4DDC1E226E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2454275"/>
            <a:ext cx="434975" cy="2857500"/>
            <a:chOff x="5010" y="1546"/>
            <a:chExt cx="274" cy="1800"/>
          </a:xfrm>
        </p:grpSpPr>
        <p:sp>
          <p:nvSpPr>
            <p:cNvPr id="32794" name="Line 42">
              <a:extLst>
                <a:ext uri="{FF2B5EF4-FFF2-40B4-BE49-F238E27FC236}">
                  <a16:creationId xmlns:a16="http://schemas.microsoft.com/office/drawing/2014/main" id="{12FC481D-3440-4BD9-9DAA-857B5B019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0" y="1551"/>
              <a:ext cx="26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795" name="Line 43">
              <a:extLst>
                <a:ext uri="{FF2B5EF4-FFF2-40B4-BE49-F238E27FC236}">
                  <a16:creationId xmlns:a16="http://schemas.microsoft.com/office/drawing/2014/main" id="{42123EE2-E1CA-4BFD-83F5-F4022C2A9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6" name="Line 44">
              <a:extLst>
                <a:ext uri="{FF2B5EF4-FFF2-40B4-BE49-F238E27FC236}">
                  <a16:creationId xmlns:a16="http://schemas.microsoft.com/office/drawing/2014/main" id="{BC16A093-5CC5-4F03-8892-926E0B435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5" grpId="0" autoUpdateAnimBg="0"/>
      <p:bldP spid="183326" grpId="0" autoUpdateAnimBg="0"/>
      <p:bldP spid="183327" grpId="0" autoUpdateAnimBg="0"/>
      <p:bldP spid="1833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BC28942B-B97D-4165-B78E-2781AB67A1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510B88-5EBF-4F50-90F7-CC8A68DADCE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55B6E3C1-3EDE-4341-BF8C-7B9A68E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46D679-6AD0-4746-95C8-AE5A534E9D22}" type="slidenum">
              <a:rPr lang="zh-CN" altLang="en-US"/>
              <a:pPr eaLnBrk="1" hangingPunct="1"/>
              <a:t>31</a:t>
            </a:fld>
            <a:endParaRPr lang="en-US" altLang="zh-CN"/>
          </a:p>
        </p:txBody>
      </p:sp>
      <p:grpSp>
        <p:nvGrpSpPr>
          <p:cNvPr id="33796" name="Group 53">
            <a:extLst>
              <a:ext uri="{FF2B5EF4-FFF2-40B4-BE49-F238E27FC236}">
                <a16:creationId xmlns:a16="http://schemas.microsoft.com/office/drawing/2014/main" id="{001CFE22-AEFA-45BF-BB6F-E4BDF8163135}"/>
              </a:ext>
            </a:extLst>
          </p:cNvPr>
          <p:cNvGrpSpPr>
            <a:grpSpLocks/>
          </p:cNvGrpSpPr>
          <p:nvPr/>
        </p:nvGrpSpPr>
        <p:grpSpPr bwMode="auto">
          <a:xfrm>
            <a:off x="5305425" y="1298575"/>
            <a:ext cx="2265363" cy="4732338"/>
            <a:chOff x="3342" y="818"/>
            <a:chExt cx="1427" cy="2981"/>
          </a:xfrm>
        </p:grpSpPr>
        <p:grpSp>
          <p:nvGrpSpPr>
            <p:cNvPr id="33816" name="Group 5">
              <a:extLst>
                <a:ext uri="{FF2B5EF4-FFF2-40B4-BE49-F238E27FC236}">
                  <a16:creationId xmlns:a16="http://schemas.microsoft.com/office/drawing/2014/main" id="{28B8FB06-B36B-4D08-9C78-2C288F642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33841" name="Text Box 6">
                <a:extLst>
                  <a:ext uri="{FF2B5EF4-FFF2-40B4-BE49-F238E27FC236}">
                    <a16:creationId xmlns:a16="http://schemas.microsoft.com/office/drawing/2014/main" id="{E3867EBF-FA06-48A9-90A3-5B9A5249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3842" name="Line 7">
                <a:extLst>
                  <a:ext uri="{FF2B5EF4-FFF2-40B4-BE49-F238E27FC236}">
                    <a16:creationId xmlns:a16="http://schemas.microsoft.com/office/drawing/2014/main" id="{376704EE-CC20-4696-B5DD-B428ACEB5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3" name="Line 8">
                <a:extLst>
                  <a:ext uri="{FF2B5EF4-FFF2-40B4-BE49-F238E27FC236}">
                    <a16:creationId xmlns:a16="http://schemas.microsoft.com/office/drawing/2014/main" id="{7847636A-C4AE-4F0A-A276-4EAF12A85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17" name="Text Box 9">
              <a:extLst>
                <a:ext uri="{FF2B5EF4-FFF2-40B4-BE49-F238E27FC236}">
                  <a16:creationId xmlns:a16="http://schemas.microsoft.com/office/drawing/2014/main" id="{3D4C4468-6EE1-4158-A155-E9CC481E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33818" name="Text Box 10">
              <a:extLst>
                <a:ext uri="{FF2B5EF4-FFF2-40B4-BE49-F238E27FC236}">
                  <a16:creationId xmlns:a16="http://schemas.microsoft.com/office/drawing/2014/main" id="{F5678E22-13D3-4E12-AA81-ECAA2C1C7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33819" name="Text Box 11">
              <a:extLst>
                <a:ext uri="{FF2B5EF4-FFF2-40B4-BE49-F238E27FC236}">
                  <a16:creationId xmlns:a16="http://schemas.microsoft.com/office/drawing/2014/main" id="{776FAA0C-5C88-4E80-B45E-BB359424C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33820" name="Text Box 12">
              <a:extLst>
                <a:ext uri="{FF2B5EF4-FFF2-40B4-BE49-F238E27FC236}">
                  <a16:creationId xmlns:a16="http://schemas.microsoft.com/office/drawing/2014/main" id="{D84161A7-3FB2-4216-96F4-0DF8898A7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33821" name="Rectangle 13">
              <a:extLst>
                <a:ext uri="{FF2B5EF4-FFF2-40B4-BE49-F238E27FC236}">
                  <a16:creationId xmlns:a16="http://schemas.microsoft.com/office/drawing/2014/main" id="{61A323FF-1D65-4E44-98CE-27F28628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3822" name="Rectangle 14">
              <a:extLst>
                <a:ext uri="{FF2B5EF4-FFF2-40B4-BE49-F238E27FC236}">
                  <a16:creationId xmlns:a16="http://schemas.microsoft.com/office/drawing/2014/main" id="{0C5804DE-8440-492B-B5B6-6D9690BBB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3823" name="Rectangle 15">
              <a:extLst>
                <a:ext uri="{FF2B5EF4-FFF2-40B4-BE49-F238E27FC236}">
                  <a16:creationId xmlns:a16="http://schemas.microsoft.com/office/drawing/2014/main" id="{F9FDAC8F-EC2C-4D35-BB0F-2471A98AD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3824" name="Rectangle 16">
              <a:extLst>
                <a:ext uri="{FF2B5EF4-FFF2-40B4-BE49-F238E27FC236}">
                  <a16:creationId xmlns:a16="http://schemas.microsoft.com/office/drawing/2014/main" id="{04CDBD19-14FB-41BC-B3A8-C9AF867CC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3825" name="Line 20">
              <a:extLst>
                <a:ext uri="{FF2B5EF4-FFF2-40B4-BE49-F238E27FC236}">
                  <a16:creationId xmlns:a16="http://schemas.microsoft.com/office/drawing/2014/main" id="{1E2F1D40-7D84-4B11-A499-96348B094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21">
              <a:extLst>
                <a:ext uri="{FF2B5EF4-FFF2-40B4-BE49-F238E27FC236}">
                  <a16:creationId xmlns:a16="http://schemas.microsoft.com/office/drawing/2014/main" id="{9E1C068E-07C4-4EC7-B2C4-5AF46D814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22">
              <a:extLst>
                <a:ext uri="{FF2B5EF4-FFF2-40B4-BE49-F238E27FC236}">
                  <a16:creationId xmlns:a16="http://schemas.microsoft.com/office/drawing/2014/main" id="{1424792D-1D00-4EC8-BBE2-2B9AA65C8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23">
              <a:extLst>
                <a:ext uri="{FF2B5EF4-FFF2-40B4-BE49-F238E27FC236}">
                  <a16:creationId xmlns:a16="http://schemas.microsoft.com/office/drawing/2014/main" id="{BD27B369-4EBA-445B-B757-AD24A4FC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4">
              <a:extLst>
                <a:ext uri="{FF2B5EF4-FFF2-40B4-BE49-F238E27FC236}">
                  <a16:creationId xmlns:a16="http://schemas.microsoft.com/office/drawing/2014/main" id="{E698B9A3-FF4A-4B47-8948-54A5B588B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25">
              <a:extLst>
                <a:ext uri="{FF2B5EF4-FFF2-40B4-BE49-F238E27FC236}">
                  <a16:creationId xmlns:a16="http://schemas.microsoft.com/office/drawing/2014/main" id="{29E8FC1B-176F-401F-97D1-966BE2CC1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26">
              <a:extLst>
                <a:ext uri="{FF2B5EF4-FFF2-40B4-BE49-F238E27FC236}">
                  <a16:creationId xmlns:a16="http://schemas.microsoft.com/office/drawing/2014/main" id="{512B7F3A-CBDF-440B-AFD3-C5D8ADF98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27">
              <a:extLst>
                <a:ext uri="{FF2B5EF4-FFF2-40B4-BE49-F238E27FC236}">
                  <a16:creationId xmlns:a16="http://schemas.microsoft.com/office/drawing/2014/main" id="{9B2678BE-A166-4935-AB6F-6C64ED4CB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28">
              <a:extLst>
                <a:ext uri="{FF2B5EF4-FFF2-40B4-BE49-F238E27FC236}">
                  <a16:creationId xmlns:a16="http://schemas.microsoft.com/office/drawing/2014/main" id="{61F7254E-0C0B-464B-AC67-098FF273D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29">
              <a:extLst>
                <a:ext uri="{FF2B5EF4-FFF2-40B4-BE49-F238E27FC236}">
                  <a16:creationId xmlns:a16="http://schemas.microsoft.com/office/drawing/2014/main" id="{332A9075-B379-46EA-A5A6-BA4DB7260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0">
              <a:extLst>
                <a:ext uri="{FF2B5EF4-FFF2-40B4-BE49-F238E27FC236}">
                  <a16:creationId xmlns:a16="http://schemas.microsoft.com/office/drawing/2014/main" id="{EF8BC29D-96B6-4802-BBD7-B3272680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31">
              <a:extLst>
                <a:ext uri="{FF2B5EF4-FFF2-40B4-BE49-F238E27FC236}">
                  <a16:creationId xmlns:a16="http://schemas.microsoft.com/office/drawing/2014/main" id="{87128C1D-F658-4D5F-9C7D-78B9B1B48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Rectangle 33">
              <a:extLst>
                <a:ext uri="{FF2B5EF4-FFF2-40B4-BE49-F238E27FC236}">
                  <a16:creationId xmlns:a16="http://schemas.microsoft.com/office/drawing/2014/main" id="{0053A7B1-A46E-4DA1-8BE8-B19D8167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33838" name="Rectangle 34">
              <a:extLst>
                <a:ext uri="{FF2B5EF4-FFF2-40B4-BE49-F238E27FC236}">
                  <a16:creationId xmlns:a16="http://schemas.microsoft.com/office/drawing/2014/main" id="{05011FCB-B4EF-4926-9A10-BF8E7D2D5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33839" name="Rectangle 35">
              <a:extLst>
                <a:ext uri="{FF2B5EF4-FFF2-40B4-BE49-F238E27FC236}">
                  <a16:creationId xmlns:a16="http://schemas.microsoft.com/office/drawing/2014/main" id="{6FAF8542-709A-4788-B0E7-9EB2B9B0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33840" name="Rectangle 36">
              <a:extLst>
                <a:ext uri="{FF2B5EF4-FFF2-40B4-BE49-F238E27FC236}">
                  <a16:creationId xmlns:a16="http://schemas.microsoft.com/office/drawing/2014/main" id="{165D9E0B-F360-45BA-898E-97644EB7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141366" name="Group 54">
            <a:extLst>
              <a:ext uri="{FF2B5EF4-FFF2-40B4-BE49-F238E27FC236}">
                <a16:creationId xmlns:a16="http://schemas.microsoft.com/office/drawing/2014/main" id="{1238A9A7-8D8C-42E4-8FAC-2A3E0960DCF8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5178425"/>
            <a:ext cx="1308100" cy="584200"/>
            <a:chOff x="3233" y="3262"/>
            <a:chExt cx="824" cy="368"/>
          </a:xfrm>
        </p:grpSpPr>
        <p:sp>
          <p:nvSpPr>
            <p:cNvPr id="33814" name="AutoShape 49">
              <a:extLst>
                <a:ext uri="{FF2B5EF4-FFF2-40B4-BE49-F238E27FC236}">
                  <a16:creationId xmlns:a16="http://schemas.microsoft.com/office/drawing/2014/main" id="{44165B8E-8970-4142-B6FB-0858A9FE0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3262"/>
              <a:ext cx="134" cy="258"/>
            </a:xfrm>
            <a:prstGeom prst="leftBrace">
              <a:avLst>
                <a:gd name="adj1" fmla="val 16045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3815" name="AutoShape 50">
              <a:extLst>
                <a:ext uri="{FF2B5EF4-FFF2-40B4-BE49-F238E27FC236}">
                  <a16:creationId xmlns:a16="http://schemas.microsoft.com/office/drawing/2014/main" id="{58E3DB9E-C2DE-44A2-9FAA-DB24EA84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3401"/>
              <a:ext cx="457" cy="229"/>
            </a:xfrm>
            <a:prstGeom prst="wedgeRoundRectCallout">
              <a:avLst>
                <a:gd name="adj1" fmla="val 92449"/>
                <a:gd name="adj2" fmla="val -49565"/>
                <a:gd name="adj3" fmla="val 16667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Arial" panose="020B0604020202020204" pitchFamily="34" charset="0"/>
                </a:rPr>
                <a:t>结点</a:t>
              </a:r>
            </a:p>
          </p:txBody>
        </p:sp>
      </p:grpSp>
      <p:sp>
        <p:nvSpPr>
          <p:cNvPr id="141363" name="AutoShape 51">
            <a:extLst>
              <a:ext uri="{FF2B5EF4-FFF2-40B4-BE49-F238E27FC236}">
                <a16:creationId xmlns:a16="http://schemas.microsoft.com/office/drawing/2014/main" id="{0B70504B-C466-4EBB-B2FB-CBEC41CB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850" y="4905375"/>
            <a:ext cx="1079500" cy="363538"/>
          </a:xfrm>
          <a:prstGeom prst="wedgeRoundRectCallout">
            <a:avLst>
              <a:gd name="adj1" fmla="val -66764"/>
              <a:gd name="adj2" fmla="val 38208"/>
              <a:gd name="adj3" fmla="val 16667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Arial" panose="020B0604020202020204" pitchFamily="34" charset="0"/>
              </a:rPr>
              <a:t>数据域</a:t>
            </a:r>
          </a:p>
        </p:txBody>
      </p:sp>
      <p:sp>
        <p:nvSpPr>
          <p:cNvPr id="141364" name="AutoShape 52">
            <a:extLst>
              <a:ext uri="{FF2B5EF4-FFF2-40B4-BE49-F238E27FC236}">
                <a16:creationId xmlns:a16="http://schemas.microsoft.com/office/drawing/2014/main" id="{3F15E65A-B5EA-4538-856C-6DC63F6C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5427663"/>
            <a:ext cx="1079500" cy="363537"/>
          </a:xfrm>
          <a:prstGeom prst="wedgeRoundRectCallout">
            <a:avLst>
              <a:gd name="adj1" fmla="val -66764"/>
              <a:gd name="adj2" fmla="val -22051"/>
              <a:gd name="adj3" fmla="val 16667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Arial" panose="020B0604020202020204" pitchFamily="34" charset="0"/>
              </a:rPr>
              <a:t>指针域</a:t>
            </a:r>
          </a:p>
        </p:txBody>
      </p:sp>
      <p:sp>
        <p:nvSpPr>
          <p:cNvPr id="141367" name="Rectangle 55">
            <a:extLst>
              <a:ext uri="{FF2B5EF4-FFF2-40B4-BE49-F238E27FC236}">
                <a16:creationId xmlns:a16="http://schemas.microsoft.com/office/drawing/2014/main" id="{A18C510F-0AE5-4DEB-A313-6FD5B081A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1706563"/>
            <a:ext cx="5673725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Arial" panose="020B0604020202020204" pitchFamily="34" charset="0"/>
              </a:rPr>
              <a:t>单链表是由若干结点构成的；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Arial" panose="020B0604020202020204" pitchFamily="34" charset="0"/>
              </a:rPr>
              <a:t>单链表的结点只有一个指针域。</a:t>
            </a:r>
          </a:p>
        </p:txBody>
      </p:sp>
      <p:sp>
        <p:nvSpPr>
          <p:cNvPr id="141380" name="Rectangle 68">
            <a:extLst>
              <a:ext uri="{FF2B5EF4-FFF2-40B4-BE49-F238E27FC236}">
                <a16:creationId xmlns:a16="http://schemas.microsoft.com/office/drawing/2014/main" id="{E0DCCA74-D5AF-46B9-BCA8-018EC19B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5427663"/>
            <a:ext cx="51403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data：</a:t>
            </a:r>
            <a:r>
              <a:rPr lang="zh-CN" altLang="en-US" sz="2800" b="1">
                <a:latin typeface="Times New Roman" panose="02020603050405020304" pitchFamily="18" charset="0"/>
              </a:rPr>
              <a:t>存储数据元素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next：</a:t>
            </a:r>
            <a:r>
              <a:rPr lang="zh-CN" altLang="en-US" sz="2800" b="1">
                <a:latin typeface="Times New Roman" panose="02020603050405020304" pitchFamily="18" charset="0"/>
              </a:rPr>
              <a:t>存储指向后继结点的地址</a:t>
            </a:r>
          </a:p>
        </p:txBody>
      </p:sp>
      <p:grpSp>
        <p:nvGrpSpPr>
          <p:cNvPr id="141390" name="Group 78">
            <a:extLst>
              <a:ext uri="{FF2B5EF4-FFF2-40B4-BE49-F238E27FC236}">
                <a16:creationId xmlns:a16="http://schemas.microsoft.com/office/drawing/2014/main" id="{DED00299-CD95-4A2D-A5C0-B697F284EC81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851150"/>
            <a:ext cx="3729037" cy="2306638"/>
            <a:chOff x="227" y="1796"/>
            <a:chExt cx="2349" cy="1453"/>
          </a:xfrm>
        </p:grpSpPr>
        <p:grpSp>
          <p:nvGrpSpPr>
            <p:cNvPr id="33810" name="Group 73">
              <a:extLst>
                <a:ext uri="{FF2B5EF4-FFF2-40B4-BE49-F238E27FC236}">
                  <a16:creationId xmlns:a16="http://schemas.microsoft.com/office/drawing/2014/main" id="{3E825339-607B-4404-87EF-9FB3A3B02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2856"/>
              <a:ext cx="1646" cy="393"/>
              <a:chOff x="640" y="3036"/>
              <a:chExt cx="1646" cy="393"/>
            </a:xfrm>
          </p:grpSpPr>
          <p:sp>
            <p:nvSpPr>
              <p:cNvPr id="33812" name="Text Box 65">
                <a:extLst>
                  <a:ext uri="{FF2B5EF4-FFF2-40B4-BE49-F238E27FC236}">
                    <a16:creationId xmlns:a16="http://schemas.microsoft.com/office/drawing/2014/main" id="{5CAA12FD-1501-49C9-9930-02766C10D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 data     next</a:t>
                </a:r>
              </a:p>
            </p:txBody>
          </p:sp>
          <p:sp>
            <p:nvSpPr>
              <p:cNvPr id="33813" name="Line 66">
                <a:extLst>
                  <a:ext uri="{FF2B5EF4-FFF2-40B4-BE49-F238E27FC236}">
                    <a16:creationId xmlns:a16="http://schemas.microsoft.com/office/drawing/2014/main" id="{99643533-F6B0-468E-BFAD-D18F18205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11" name="Rectangle 69">
              <a:extLst>
                <a:ext uri="{FF2B5EF4-FFF2-40B4-BE49-F238E27FC236}">
                  <a16:creationId xmlns:a16="http://schemas.microsoft.com/office/drawing/2014/main" id="{F4FC9EF4-F7CE-4F5A-A83C-7F66F3BE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796"/>
              <a:ext cx="234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单链表的结点结构：</a:t>
              </a:r>
            </a:p>
          </p:txBody>
        </p:sp>
      </p:grpSp>
      <p:grpSp>
        <p:nvGrpSpPr>
          <p:cNvPr id="141388" name="Group 76">
            <a:extLst>
              <a:ext uri="{FF2B5EF4-FFF2-40B4-BE49-F238E27FC236}">
                <a16:creationId xmlns:a16="http://schemas.microsoft.com/office/drawing/2014/main" id="{42DDE578-C941-4125-B4F5-B327340C6053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822700"/>
            <a:ext cx="1290638" cy="684213"/>
            <a:chOff x="658" y="2588"/>
            <a:chExt cx="813" cy="431"/>
          </a:xfrm>
        </p:grpSpPr>
        <p:sp>
          <p:nvSpPr>
            <p:cNvPr id="33808" name="AutoShape 71">
              <a:extLst>
                <a:ext uri="{FF2B5EF4-FFF2-40B4-BE49-F238E27FC236}">
                  <a16:creationId xmlns:a16="http://schemas.microsoft.com/office/drawing/2014/main" id="{E15F4C69-E55A-4252-8FC5-6B66F7FB26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0" y="2548"/>
              <a:ext cx="129" cy="813"/>
            </a:xfrm>
            <a:prstGeom prst="leftBrace">
              <a:avLst>
                <a:gd name="adj1" fmla="val 5251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9" name="Text Box 74">
              <a:extLst>
                <a:ext uri="{FF2B5EF4-FFF2-40B4-BE49-F238E27FC236}">
                  <a16:creationId xmlns:a16="http://schemas.microsoft.com/office/drawing/2014/main" id="{C460D4C4-B483-4C18-A913-8E8764106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258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</a:rPr>
                <a:t>数据域</a:t>
              </a:r>
            </a:p>
          </p:txBody>
        </p:sp>
      </p:grpSp>
      <p:grpSp>
        <p:nvGrpSpPr>
          <p:cNvPr id="141389" name="Group 77">
            <a:extLst>
              <a:ext uri="{FF2B5EF4-FFF2-40B4-BE49-F238E27FC236}">
                <a16:creationId xmlns:a16="http://schemas.microsoft.com/office/drawing/2014/main" id="{841DA252-FAF7-4F4A-A3D1-92168F14C6F1}"/>
              </a:ext>
            </a:extLst>
          </p:cNvPr>
          <p:cNvGrpSpPr>
            <a:grpSpLocks/>
          </p:cNvGrpSpPr>
          <p:nvPr/>
        </p:nvGrpSpPr>
        <p:grpSpPr bwMode="auto">
          <a:xfrm>
            <a:off x="2379663" y="3822700"/>
            <a:ext cx="1247775" cy="698500"/>
            <a:chOff x="1499" y="2588"/>
            <a:chExt cx="786" cy="440"/>
          </a:xfrm>
        </p:grpSpPr>
        <p:sp>
          <p:nvSpPr>
            <p:cNvPr id="33806" name="AutoShape 72">
              <a:extLst>
                <a:ext uri="{FF2B5EF4-FFF2-40B4-BE49-F238E27FC236}">
                  <a16:creationId xmlns:a16="http://schemas.microsoft.com/office/drawing/2014/main" id="{81C29976-9575-43BF-B71F-09CA8915D8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3" y="2566"/>
              <a:ext cx="138" cy="786"/>
            </a:xfrm>
            <a:prstGeom prst="leftBrace">
              <a:avLst>
                <a:gd name="adj1" fmla="val 4746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7" name="Text Box 75">
              <a:extLst>
                <a:ext uri="{FF2B5EF4-FFF2-40B4-BE49-F238E27FC236}">
                  <a16:creationId xmlns:a16="http://schemas.microsoft.com/office/drawing/2014/main" id="{844F9687-D825-4A7B-BB5C-626099999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258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</a:rPr>
                <a:t>指针域</a:t>
              </a:r>
            </a:p>
          </p:txBody>
        </p:sp>
      </p:grpSp>
      <p:sp>
        <p:nvSpPr>
          <p:cNvPr id="141391" name="Rectangle 79">
            <a:extLst>
              <a:ext uri="{FF2B5EF4-FFF2-40B4-BE49-F238E27FC236}">
                <a16:creationId xmlns:a16="http://schemas.microsoft.com/office/drawing/2014/main" id="{6297AC1E-19BC-4EA1-A69A-1A740317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3" grpId="0" animBg="1"/>
      <p:bldP spid="141364" grpId="0" animBg="1"/>
      <p:bldP spid="141367" grpId="0"/>
      <p:bldP spid="1413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B71D2651-EF63-4AAF-8ACA-5142ACF508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6DE90-1E15-4226-99A8-C9A155C0BA48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4CF4FB58-49A3-4349-9A3F-28BFEEE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BD94A9-AFA8-4809-8388-06F9091AC0EB}" type="slidenum">
              <a:rPr lang="zh-CN" altLang="en-US"/>
              <a:pPr eaLnBrk="1" hangingPunct="1"/>
              <a:t>32</a:t>
            </a:fld>
            <a:endParaRPr lang="en-US" altLang="zh-CN"/>
          </a:p>
        </p:txBody>
      </p:sp>
      <p:sp>
        <p:nvSpPr>
          <p:cNvPr id="34820" name="Text Box 16">
            <a:extLst>
              <a:ext uri="{FF2B5EF4-FFF2-40B4-BE49-F238E27FC236}">
                <a16:creationId xmlns:a16="http://schemas.microsoft.com/office/drawing/2014/main" id="{22EECFA3-9210-4CD8-85FE-C8DA7250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776538"/>
            <a:ext cx="4851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template &lt;class T&gt;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struct Node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{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     T data;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     Node&lt;T&gt; *next;</a:t>
            </a:r>
          </a:p>
          <a:p>
            <a:pPr algn="just" eaLnBrk="1" hangingPunct="1"/>
            <a:r>
              <a:rPr lang="zh-CN" altLang="en-US" sz="2800" b="1">
                <a:solidFill>
                  <a:srgbClr val="00264C"/>
                </a:solidFill>
                <a:latin typeface="Times New Roman" panose="02020603050405020304" pitchFamily="18" charset="0"/>
              </a:rPr>
              <a:t>};</a:t>
            </a:r>
            <a:r>
              <a:rPr lang="zh-CN" altLang="en-US" sz="2800" b="1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4821" name="Group 29">
            <a:extLst>
              <a:ext uri="{FF2B5EF4-FFF2-40B4-BE49-F238E27FC236}">
                <a16:creationId xmlns:a16="http://schemas.microsoft.com/office/drawing/2014/main" id="{B8BD14B6-8A7D-4F77-A79E-DBCDE7ED7605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3763"/>
            <a:ext cx="7302500" cy="663575"/>
            <a:chOff x="219" y="1039"/>
            <a:chExt cx="4600" cy="418"/>
          </a:xfrm>
        </p:grpSpPr>
        <p:grpSp>
          <p:nvGrpSpPr>
            <p:cNvPr id="34826" name="Group 25">
              <a:extLst>
                <a:ext uri="{FF2B5EF4-FFF2-40B4-BE49-F238E27FC236}">
                  <a16:creationId xmlns:a16="http://schemas.microsoft.com/office/drawing/2014/main" id="{1C15046A-15BB-49E1-972A-3996FEE51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1064"/>
              <a:ext cx="1646" cy="393"/>
              <a:chOff x="640" y="3036"/>
              <a:chExt cx="1646" cy="393"/>
            </a:xfrm>
          </p:grpSpPr>
          <p:sp>
            <p:nvSpPr>
              <p:cNvPr id="34828" name="Text Box 26">
                <a:extLst>
                  <a:ext uri="{FF2B5EF4-FFF2-40B4-BE49-F238E27FC236}">
                    <a16:creationId xmlns:a16="http://schemas.microsoft.com/office/drawing/2014/main" id="{09D75CB3-E7B3-441D-B8CA-9769CD54F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 data     next</a:t>
                </a:r>
              </a:p>
            </p:txBody>
          </p:sp>
          <p:sp>
            <p:nvSpPr>
              <p:cNvPr id="34829" name="Line 27">
                <a:extLst>
                  <a:ext uri="{FF2B5EF4-FFF2-40B4-BE49-F238E27FC236}">
                    <a16:creationId xmlns:a16="http://schemas.microsoft.com/office/drawing/2014/main" id="{D61833D4-4D6F-4FFB-8C83-F9BE54FD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300" name="Rectangle 28">
              <a:extLst>
                <a:ext uri="{FF2B5EF4-FFF2-40B4-BE49-F238E27FC236}">
                  <a16:creationId xmlns:a16="http://schemas.microsoft.com/office/drawing/2014/main" id="{621DDC36-01B7-4F44-B6A7-80083444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1039"/>
              <a:ext cx="234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单链表的结点结构：</a:t>
              </a:r>
            </a:p>
          </p:txBody>
        </p:sp>
      </p:grpSp>
      <p:grpSp>
        <p:nvGrpSpPr>
          <p:cNvPr id="54305" name="Group 33">
            <a:extLst>
              <a:ext uri="{FF2B5EF4-FFF2-40B4-BE49-F238E27FC236}">
                <a16:creationId xmlns:a16="http://schemas.microsoft.com/office/drawing/2014/main" id="{9B1473F2-BA8B-4C04-9C3F-8E47FADF7C9F}"/>
              </a:ext>
            </a:extLst>
          </p:cNvPr>
          <p:cNvGrpSpPr>
            <a:grpSpLocks/>
          </p:cNvGrpSpPr>
          <p:nvPr/>
        </p:nvGrpSpPr>
        <p:grpSpPr bwMode="auto">
          <a:xfrm>
            <a:off x="4540250" y="3106738"/>
            <a:ext cx="4178300" cy="587375"/>
            <a:chOff x="2860" y="1957"/>
            <a:chExt cx="2632" cy="370"/>
          </a:xfrm>
        </p:grpSpPr>
        <p:sp>
          <p:nvSpPr>
            <p:cNvPr id="34824" name="Rectangle 31">
              <a:extLst>
                <a:ext uri="{FF2B5EF4-FFF2-40B4-BE49-F238E27FC236}">
                  <a16:creationId xmlns:a16="http://schemas.microsoft.com/office/drawing/2014/main" id="{1D140A2C-D7DF-4C9E-A6E9-0FB6D688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如何申请一个结点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34825" name="Object 32">
              <a:extLst>
                <a:ext uri="{FF2B5EF4-FFF2-40B4-BE49-F238E27FC236}">
                  <a16:creationId xmlns:a16="http://schemas.microsoft.com/office/drawing/2014/main" id="{5AC80E8F-410C-4191-89FC-B9ED044E53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6" name="Rectangle 34">
            <a:extLst>
              <a:ext uri="{FF2B5EF4-FFF2-40B4-BE49-F238E27FC236}">
                <a16:creationId xmlns:a16="http://schemas.microsoft.com/office/drawing/2014/main" id="{8B91D62A-C0B8-4F2D-AB0C-6079CA41B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35CFAB41-4219-4A06-8B2D-21D88338D8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7417A3-BB3F-4787-9CF8-3BE1FDCD147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03BD903C-261C-41B0-8D01-9A4B5F9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D27DC2-4935-4703-94A7-23DC2923C4A8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840A6490-E3A9-4B78-BF8B-9646F9DF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781300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s=new Node&lt;int&gt; ;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025E1DF-E52A-4A44-B3DB-9C13A0EE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776538"/>
            <a:ext cx="377666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template &lt;class T&gt;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struct Node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{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     T data;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     Node&lt;T&gt; *next;</a:t>
            </a:r>
          </a:p>
          <a:p>
            <a:pPr algn="just" eaLnBrk="1" hangingPunct="1"/>
            <a:r>
              <a:rPr lang="zh-CN" altLang="en-US" sz="2800" b="1">
                <a:solidFill>
                  <a:srgbClr val="00264C"/>
                </a:solidFill>
                <a:latin typeface="Times New Roman" panose="02020603050405020304" pitchFamily="18" charset="0"/>
              </a:rPr>
              <a:t>};</a:t>
            </a:r>
            <a:r>
              <a:rPr lang="zh-CN" altLang="en-US" sz="2800" b="1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5846" name="Group 8">
            <a:extLst>
              <a:ext uri="{FF2B5EF4-FFF2-40B4-BE49-F238E27FC236}">
                <a16:creationId xmlns:a16="http://schemas.microsoft.com/office/drawing/2014/main" id="{6E477A16-3E46-43EB-81E3-1FE2265A689B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035175"/>
            <a:ext cx="7302500" cy="663575"/>
            <a:chOff x="219" y="1039"/>
            <a:chExt cx="4600" cy="418"/>
          </a:xfrm>
        </p:grpSpPr>
        <p:grpSp>
          <p:nvGrpSpPr>
            <p:cNvPr id="35866" name="Group 9">
              <a:extLst>
                <a:ext uri="{FF2B5EF4-FFF2-40B4-BE49-F238E27FC236}">
                  <a16:creationId xmlns:a16="http://schemas.microsoft.com/office/drawing/2014/main" id="{A4E0EA5C-7961-4451-8476-15F51959F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1064"/>
              <a:ext cx="1646" cy="393"/>
              <a:chOff x="640" y="3036"/>
              <a:chExt cx="1646" cy="393"/>
            </a:xfrm>
          </p:grpSpPr>
          <p:sp>
            <p:nvSpPr>
              <p:cNvPr id="142346" name="Text Box 10">
                <a:extLst>
                  <a:ext uri="{FF2B5EF4-FFF2-40B4-BE49-F238E27FC236}">
                    <a16:creationId xmlns:a16="http://schemas.microsoft.com/office/drawing/2014/main" id="{793B8C8B-5621-4404-A47D-77FED5222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  data     next</a:t>
                </a:r>
              </a:p>
            </p:txBody>
          </p:sp>
          <p:sp>
            <p:nvSpPr>
              <p:cNvPr id="35869" name="Line 11">
                <a:extLst>
                  <a:ext uri="{FF2B5EF4-FFF2-40B4-BE49-F238E27FC236}">
                    <a16:creationId xmlns:a16="http://schemas.microsoft.com/office/drawing/2014/main" id="{9C0664D1-3E28-4CE3-9697-835A62105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348" name="Rectangle 12">
              <a:extLst>
                <a:ext uri="{FF2B5EF4-FFF2-40B4-BE49-F238E27FC236}">
                  <a16:creationId xmlns:a16="http://schemas.microsoft.com/office/drawing/2014/main" id="{2E644B10-B968-4E4D-B47E-08A04BE7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1039"/>
              <a:ext cx="234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单链表的结点结构：</a:t>
              </a:r>
            </a:p>
          </p:txBody>
        </p:sp>
      </p:grpSp>
      <p:grpSp>
        <p:nvGrpSpPr>
          <p:cNvPr id="35847" name="Group 30">
            <a:extLst>
              <a:ext uri="{FF2B5EF4-FFF2-40B4-BE49-F238E27FC236}">
                <a16:creationId xmlns:a16="http://schemas.microsoft.com/office/drawing/2014/main" id="{4637B0C4-636F-494B-8407-465EF383D093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3627438"/>
            <a:ext cx="1122362" cy="2860675"/>
            <a:chOff x="3191" y="2239"/>
            <a:chExt cx="707" cy="1802"/>
          </a:xfrm>
        </p:grpSpPr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9C33F9F6-E0CB-413B-A365-47034A56D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0"/>
              <a:ext cx="686" cy="179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35863" name="Group 29">
              <a:extLst>
                <a:ext uri="{FF2B5EF4-FFF2-40B4-BE49-F238E27FC236}">
                  <a16:creationId xmlns:a16="http://schemas.microsoft.com/office/drawing/2014/main" id="{1CC94BB6-E078-495B-99B1-28EB5E7B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2239"/>
              <a:ext cx="707" cy="1802"/>
              <a:chOff x="3191" y="2239"/>
              <a:chExt cx="707" cy="1894"/>
            </a:xfrm>
          </p:grpSpPr>
          <p:sp>
            <p:nvSpPr>
              <p:cNvPr id="35864" name="Line 19">
                <a:extLst>
                  <a:ext uri="{FF2B5EF4-FFF2-40B4-BE49-F238E27FC236}">
                    <a16:creationId xmlns:a16="http://schemas.microsoft.com/office/drawing/2014/main" id="{0E59A82C-158A-49F0-9BAB-C58B563C2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1" y="2240"/>
                <a:ext cx="0" cy="18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5" name="Line 20">
                <a:extLst>
                  <a:ext uri="{FF2B5EF4-FFF2-40B4-BE49-F238E27FC236}">
                    <a16:creationId xmlns:a16="http://schemas.microsoft.com/office/drawing/2014/main" id="{FAF22351-78DC-44CC-83E3-47816019A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8" y="2239"/>
                <a:ext cx="0" cy="18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48" name="Rectangle 25">
            <a:extLst>
              <a:ext uri="{FF2B5EF4-FFF2-40B4-BE49-F238E27FC236}">
                <a16:creationId xmlns:a16="http://schemas.microsoft.com/office/drawing/2014/main" id="{E8C67CF3-7537-4C5B-B759-9756194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3619500"/>
            <a:ext cx="5095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5849" name="Rectangle 27">
            <a:extLst>
              <a:ext uri="{FF2B5EF4-FFF2-40B4-BE49-F238E27FC236}">
                <a16:creationId xmlns:a16="http://schemas.microsoft.com/office/drawing/2014/main" id="{F741FE6E-BCE6-4F4E-A06B-3B39EBAA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942013"/>
            <a:ext cx="509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42377" name="Group 41">
            <a:extLst>
              <a:ext uri="{FF2B5EF4-FFF2-40B4-BE49-F238E27FC236}">
                <a16:creationId xmlns:a16="http://schemas.microsoft.com/office/drawing/2014/main" id="{7D63D105-FD73-4C3E-8434-B47B56809094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208463"/>
            <a:ext cx="1350963" cy="528637"/>
            <a:chOff x="2962" y="2651"/>
            <a:chExt cx="851" cy="333"/>
          </a:xfrm>
        </p:grpSpPr>
        <p:sp>
          <p:nvSpPr>
            <p:cNvPr id="35860" name="Text Box 35">
              <a:extLst>
                <a:ext uri="{FF2B5EF4-FFF2-40B4-BE49-F238E27FC236}">
                  <a16:creationId xmlns:a16="http://schemas.microsoft.com/office/drawing/2014/main" id="{AFC74A19-87B2-493B-9D22-61F2430E5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97"/>
              <a:ext cx="292" cy="28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s</a:t>
              </a:r>
            </a:p>
          </p:txBody>
        </p:sp>
        <p:sp>
          <p:nvSpPr>
            <p:cNvPr id="35861" name="Line 36">
              <a:extLst>
                <a:ext uri="{FF2B5EF4-FFF2-40B4-BE49-F238E27FC236}">
                  <a16:creationId xmlns:a16="http://schemas.microsoft.com/office/drawing/2014/main" id="{E2D9A297-11DE-46E9-813C-213C3FD7D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1" y="2651"/>
              <a:ext cx="622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2376" name="Group 40">
            <a:extLst>
              <a:ext uri="{FF2B5EF4-FFF2-40B4-BE49-F238E27FC236}">
                <a16:creationId xmlns:a16="http://schemas.microsoft.com/office/drawing/2014/main" id="{6E8AAE2F-6ADF-4F66-AA69-7F52CB5C16E4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208463"/>
            <a:ext cx="2532062" cy="857250"/>
            <a:chOff x="3831" y="2651"/>
            <a:chExt cx="1595" cy="540"/>
          </a:xfrm>
        </p:grpSpPr>
        <p:grpSp>
          <p:nvGrpSpPr>
            <p:cNvPr id="35853" name="Group 34">
              <a:extLst>
                <a:ext uri="{FF2B5EF4-FFF2-40B4-BE49-F238E27FC236}">
                  <a16:creationId xmlns:a16="http://schemas.microsoft.com/office/drawing/2014/main" id="{F576685C-B0B4-4C8B-8074-0355B3884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2651"/>
              <a:ext cx="704" cy="539"/>
              <a:chOff x="3831" y="2651"/>
              <a:chExt cx="704" cy="539"/>
            </a:xfrm>
          </p:grpSpPr>
          <p:sp>
            <p:nvSpPr>
              <p:cNvPr id="35857" name="Line 31">
                <a:extLst>
                  <a:ext uri="{FF2B5EF4-FFF2-40B4-BE49-F238E27FC236}">
                    <a16:creationId xmlns:a16="http://schemas.microsoft.com/office/drawing/2014/main" id="{4FC7B0D9-2A26-4417-80F1-13203CE4E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265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58" name="Line 32">
                <a:extLst>
                  <a:ext uri="{FF2B5EF4-FFF2-40B4-BE49-F238E27FC236}">
                    <a16:creationId xmlns:a16="http://schemas.microsoft.com/office/drawing/2014/main" id="{4ECC2277-054F-4CB5-B685-BD833FE43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6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59" name="Line 33">
                <a:extLst>
                  <a:ext uri="{FF2B5EF4-FFF2-40B4-BE49-F238E27FC236}">
                    <a16:creationId xmlns:a16="http://schemas.microsoft.com/office/drawing/2014/main" id="{A7A38125-92D8-4378-8056-E971155F8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90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854" name="Group 39">
              <a:extLst>
                <a:ext uri="{FF2B5EF4-FFF2-40B4-BE49-F238E27FC236}">
                  <a16:creationId xmlns:a16="http://schemas.microsoft.com/office/drawing/2014/main" id="{D379DE86-473C-47C1-B130-9C32F8F50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2651"/>
              <a:ext cx="864" cy="540"/>
              <a:chOff x="4562" y="2651"/>
              <a:chExt cx="864" cy="540"/>
            </a:xfrm>
          </p:grpSpPr>
          <p:sp>
            <p:nvSpPr>
              <p:cNvPr id="35855" name="AutoShape 37">
                <a:extLst>
                  <a:ext uri="{FF2B5EF4-FFF2-40B4-BE49-F238E27FC236}">
                    <a16:creationId xmlns:a16="http://schemas.microsoft.com/office/drawing/2014/main" id="{AD7AC8C0-F14F-4634-9162-4C8753D22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2651"/>
                <a:ext cx="110" cy="540"/>
              </a:xfrm>
              <a:prstGeom prst="rightBrace">
                <a:avLst>
                  <a:gd name="adj1" fmla="val 40909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6" name="Text Box 38">
                <a:extLst>
                  <a:ext uri="{FF2B5EF4-FFF2-40B4-BE49-F238E27FC236}">
                    <a16:creationId xmlns:a16="http://schemas.microsoft.com/office/drawing/2014/main" id="{D198FE2F-E6CC-4F7C-8CE1-4F11981E6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5" y="2776"/>
                <a:ext cx="68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142378" name="Rectangle 42">
            <a:extLst>
              <a:ext uri="{FF2B5EF4-FFF2-40B4-BE49-F238E27FC236}">
                <a16:creationId xmlns:a16="http://schemas.microsoft.com/office/drawing/2014/main" id="{412B8356-78A3-426F-86B7-232EFC8EC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87DBC43F-A8F6-41D9-8505-AAE1727046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899F48-61F6-4BB7-8A4A-6EF350D3800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D170E5C5-E2F0-4B3A-9BFA-551A89B3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7F26F8-FF7B-4C8F-B3BC-8F40483D2105}" type="slidenum">
              <a:rPr lang="zh-CN" altLang="en-US"/>
              <a:pPr eaLnBrk="1" hangingPunct="1"/>
              <a:t>34</a:t>
            </a:fld>
            <a:endParaRPr lang="en-US" altLang="zh-CN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A321D88-C559-41C4-84EC-6C6AD710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781300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s=new Node&lt;int&gt; ;</a:t>
            </a:r>
          </a:p>
        </p:txBody>
      </p:sp>
      <p:grpSp>
        <p:nvGrpSpPr>
          <p:cNvPr id="36869" name="Group 9">
            <a:extLst>
              <a:ext uri="{FF2B5EF4-FFF2-40B4-BE49-F238E27FC236}">
                <a16:creationId xmlns:a16="http://schemas.microsoft.com/office/drawing/2014/main" id="{2E355116-7DF8-4A05-BED7-AD2C7E86FFA2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2117725"/>
            <a:ext cx="2613025" cy="623888"/>
            <a:chOff x="640" y="3036"/>
            <a:chExt cx="1646" cy="393"/>
          </a:xfrm>
        </p:grpSpPr>
        <p:sp>
          <p:nvSpPr>
            <p:cNvPr id="36902" name="Text Box 10">
              <a:extLst>
                <a:ext uri="{FF2B5EF4-FFF2-40B4-BE49-F238E27FC236}">
                  <a16:creationId xmlns:a16="http://schemas.microsoft.com/office/drawing/2014/main" id="{ED0C3620-7551-453A-8C1E-5C9EC7EDC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3036"/>
              <a:ext cx="1646" cy="38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data     next</a:t>
              </a:r>
            </a:p>
          </p:txBody>
        </p:sp>
        <p:sp>
          <p:nvSpPr>
            <p:cNvPr id="36903" name="Line 11">
              <a:extLst>
                <a:ext uri="{FF2B5EF4-FFF2-40B4-BE49-F238E27FC236}">
                  <a16:creationId xmlns:a16="http://schemas.microsoft.com/office/drawing/2014/main" id="{A8E75BE1-9D37-413D-9CEE-FFEF68171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036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870" name="Group 13">
            <a:extLst>
              <a:ext uri="{FF2B5EF4-FFF2-40B4-BE49-F238E27FC236}">
                <a16:creationId xmlns:a16="http://schemas.microsoft.com/office/drawing/2014/main" id="{EB7B2545-F377-4DEC-8B16-3CE113FD552F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3627438"/>
            <a:ext cx="1122362" cy="2860675"/>
            <a:chOff x="3191" y="2239"/>
            <a:chExt cx="707" cy="1802"/>
          </a:xfrm>
        </p:grpSpPr>
        <p:sp>
          <p:nvSpPr>
            <p:cNvPr id="36898" name="Text Box 14">
              <a:extLst>
                <a:ext uri="{FF2B5EF4-FFF2-40B4-BE49-F238E27FC236}">
                  <a16:creationId xmlns:a16="http://schemas.microsoft.com/office/drawing/2014/main" id="{4D799824-66EB-410A-A51C-F361E6D36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0"/>
              <a:ext cx="686" cy="179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36899" name="Group 15">
              <a:extLst>
                <a:ext uri="{FF2B5EF4-FFF2-40B4-BE49-F238E27FC236}">
                  <a16:creationId xmlns:a16="http://schemas.microsoft.com/office/drawing/2014/main" id="{E9E72743-9B25-438F-8189-9E2BA29C7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2239"/>
              <a:ext cx="707" cy="1802"/>
              <a:chOff x="3191" y="2239"/>
              <a:chExt cx="707" cy="1894"/>
            </a:xfrm>
          </p:grpSpPr>
          <p:sp>
            <p:nvSpPr>
              <p:cNvPr id="36900" name="Line 16">
                <a:extLst>
                  <a:ext uri="{FF2B5EF4-FFF2-40B4-BE49-F238E27FC236}">
                    <a16:creationId xmlns:a16="http://schemas.microsoft.com/office/drawing/2014/main" id="{E925A921-18F7-4580-B7CE-8E6D731C7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1" y="2240"/>
                <a:ext cx="0" cy="18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1" name="Line 17">
                <a:extLst>
                  <a:ext uri="{FF2B5EF4-FFF2-40B4-BE49-F238E27FC236}">
                    <a16:creationId xmlns:a16="http://schemas.microsoft.com/office/drawing/2014/main" id="{29CE23DE-4B4E-47EA-9A71-59E28D2FD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8" y="2239"/>
                <a:ext cx="0" cy="189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1" name="Rectangle 18">
            <a:extLst>
              <a:ext uri="{FF2B5EF4-FFF2-40B4-BE49-F238E27FC236}">
                <a16:creationId xmlns:a16="http://schemas.microsoft.com/office/drawing/2014/main" id="{7F10041C-94A3-4FE1-B735-602AA341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3619500"/>
            <a:ext cx="5095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6872" name="Rectangle 19">
            <a:extLst>
              <a:ext uri="{FF2B5EF4-FFF2-40B4-BE49-F238E27FC236}">
                <a16:creationId xmlns:a16="http://schemas.microsoft.com/office/drawing/2014/main" id="{9C2B5F16-169D-4E92-A388-0834953B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942013"/>
            <a:ext cx="509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36873" name="Group 20">
            <a:extLst>
              <a:ext uri="{FF2B5EF4-FFF2-40B4-BE49-F238E27FC236}">
                <a16:creationId xmlns:a16="http://schemas.microsoft.com/office/drawing/2014/main" id="{F1B2AC48-83C1-4F2F-81A7-AD26D8FC04FC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208463"/>
            <a:ext cx="1350963" cy="528637"/>
            <a:chOff x="2962" y="2651"/>
            <a:chExt cx="851" cy="333"/>
          </a:xfrm>
        </p:grpSpPr>
        <p:sp>
          <p:nvSpPr>
            <p:cNvPr id="36896" name="Text Box 21">
              <a:extLst>
                <a:ext uri="{FF2B5EF4-FFF2-40B4-BE49-F238E27FC236}">
                  <a16:creationId xmlns:a16="http://schemas.microsoft.com/office/drawing/2014/main" id="{25132767-5F40-4C9A-A344-85CE743F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97"/>
              <a:ext cx="292" cy="28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s</a:t>
              </a:r>
            </a:p>
          </p:txBody>
        </p:sp>
        <p:sp>
          <p:nvSpPr>
            <p:cNvPr id="36897" name="Line 22">
              <a:extLst>
                <a:ext uri="{FF2B5EF4-FFF2-40B4-BE49-F238E27FC236}">
                  <a16:creationId xmlns:a16="http://schemas.microsoft.com/office/drawing/2014/main" id="{5B8B6089-5E0D-4272-8503-9CCE6444F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1" y="2651"/>
              <a:ext cx="622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874" name="Group 23">
            <a:extLst>
              <a:ext uri="{FF2B5EF4-FFF2-40B4-BE49-F238E27FC236}">
                <a16:creationId xmlns:a16="http://schemas.microsoft.com/office/drawing/2014/main" id="{1D24666D-1B0C-41F9-B157-622D37CFBE15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208463"/>
            <a:ext cx="2532062" cy="857250"/>
            <a:chOff x="3831" y="2651"/>
            <a:chExt cx="1595" cy="540"/>
          </a:xfrm>
        </p:grpSpPr>
        <p:grpSp>
          <p:nvGrpSpPr>
            <p:cNvPr id="36889" name="Group 24">
              <a:extLst>
                <a:ext uri="{FF2B5EF4-FFF2-40B4-BE49-F238E27FC236}">
                  <a16:creationId xmlns:a16="http://schemas.microsoft.com/office/drawing/2014/main" id="{248FFF04-4450-47BC-A18E-E0350472C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2651"/>
              <a:ext cx="704" cy="539"/>
              <a:chOff x="3831" y="2651"/>
              <a:chExt cx="704" cy="539"/>
            </a:xfrm>
          </p:grpSpPr>
          <p:sp>
            <p:nvSpPr>
              <p:cNvPr id="36893" name="Line 25">
                <a:extLst>
                  <a:ext uri="{FF2B5EF4-FFF2-40B4-BE49-F238E27FC236}">
                    <a16:creationId xmlns:a16="http://schemas.microsoft.com/office/drawing/2014/main" id="{61FFBB48-E76A-4478-B509-198B97836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265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4" name="Line 26">
                <a:extLst>
                  <a:ext uri="{FF2B5EF4-FFF2-40B4-BE49-F238E27FC236}">
                    <a16:creationId xmlns:a16="http://schemas.microsoft.com/office/drawing/2014/main" id="{893AE17A-CFCA-423F-A26C-E5C00865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6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5" name="Line 27">
                <a:extLst>
                  <a:ext uri="{FF2B5EF4-FFF2-40B4-BE49-F238E27FC236}">
                    <a16:creationId xmlns:a16="http://schemas.microsoft.com/office/drawing/2014/main" id="{B027A194-5414-4351-9FC9-107CA6A7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90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0" name="Group 28">
              <a:extLst>
                <a:ext uri="{FF2B5EF4-FFF2-40B4-BE49-F238E27FC236}">
                  <a16:creationId xmlns:a16="http://schemas.microsoft.com/office/drawing/2014/main" id="{59D2013C-D829-4D9F-9CE2-164FAC090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2651"/>
              <a:ext cx="864" cy="540"/>
              <a:chOff x="4562" y="2651"/>
              <a:chExt cx="864" cy="540"/>
            </a:xfrm>
          </p:grpSpPr>
          <p:sp>
            <p:nvSpPr>
              <p:cNvPr id="36891" name="AutoShape 29">
                <a:extLst>
                  <a:ext uri="{FF2B5EF4-FFF2-40B4-BE49-F238E27FC236}">
                    <a16:creationId xmlns:a16="http://schemas.microsoft.com/office/drawing/2014/main" id="{4B10B1D7-1C9B-4CAD-BA43-4B24E3468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2651"/>
                <a:ext cx="110" cy="540"/>
              </a:xfrm>
              <a:prstGeom prst="rightBrace">
                <a:avLst>
                  <a:gd name="adj1" fmla="val 40909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92" name="Text Box 30">
                <a:extLst>
                  <a:ext uri="{FF2B5EF4-FFF2-40B4-BE49-F238E27FC236}">
                    <a16:creationId xmlns:a16="http://schemas.microsoft.com/office/drawing/2014/main" id="{B917624F-E0DA-499D-AE17-FF63299DA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5" y="2776"/>
                <a:ext cx="68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grpSp>
        <p:nvGrpSpPr>
          <p:cNvPr id="143391" name="Group 31">
            <a:extLst>
              <a:ext uri="{FF2B5EF4-FFF2-40B4-BE49-F238E27FC236}">
                <a16:creationId xmlns:a16="http://schemas.microsoft.com/office/drawing/2014/main" id="{D05B5172-3DC8-4DCA-86A4-0559D6A02FA3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2109788"/>
            <a:ext cx="4178300" cy="587375"/>
            <a:chOff x="2860" y="1957"/>
            <a:chExt cx="2632" cy="370"/>
          </a:xfrm>
        </p:grpSpPr>
        <p:sp>
          <p:nvSpPr>
            <p:cNvPr id="36887" name="Rectangle 32">
              <a:extLst>
                <a:ext uri="{FF2B5EF4-FFF2-40B4-BE49-F238E27FC236}">
                  <a16:creationId xmlns:a16="http://schemas.microsoft.com/office/drawing/2014/main" id="{672558C9-0D40-46E5-B913-1C6A73E5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如何引用数据元素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36888" name="Object 33">
              <a:extLst>
                <a:ext uri="{FF2B5EF4-FFF2-40B4-BE49-F238E27FC236}">
                  <a16:creationId xmlns:a16="http://schemas.microsoft.com/office/drawing/2014/main" id="{E9CBB55A-DEC9-4924-B8E6-CA086253F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4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97" name="Group 37">
            <a:extLst>
              <a:ext uri="{FF2B5EF4-FFF2-40B4-BE49-F238E27FC236}">
                <a16:creationId xmlns:a16="http://schemas.microsoft.com/office/drawing/2014/main" id="{65EAF2B8-AA59-4B7A-9538-F27868C208C6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2763838"/>
            <a:ext cx="1849438" cy="1565275"/>
            <a:chOff x="650" y="2082"/>
            <a:chExt cx="1165" cy="986"/>
          </a:xfrm>
        </p:grpSpPr>
        <p:sp>
          <p:nvSpPr>
            <p:cNvPr id="36884" name="Text Box 34">
              <a:extLst>
                <a:ext uri="{FF2B5EF4-FFF2-40B4-BE49-F238E27FC236}">
                  <a16:creationId xmlns:a16="http://schemas.microsoft.com/office/drawing/2014/main" id="{4F73A3A2-695F-47EF-952B-874A93F5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" y="2741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s-&gt;data ;</a:t>
              </a:r>
            </a:p>
          </p:txBody>
        </p:sp>
        <p:sp>
          <p:nvSpPr>
            <p:cNvPr id="36885" name="Text Box 35">
              <a:extLst>
                <a:ext uri="{FF2B5EF4-FFF2-40B4-BE49-F238E27FC236}">
                  <a16:creationId xmlns:a16="http://schemas.microsoft.com/office/drawing/2014/main" id="{DFAC7A92-6C38-4E25-AD94-D53B05C89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2082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(*s).data ;</a:t>
              </a:r>
            </a:p>
          </p:txBody>
        </p:sp>
        <p:sp>
          <p:nvSpPr>
            <p:cNvPr id="36886" name="AutoShape 36">
              <a:extLst>
                <a:ext uri="{FF2B5EF4-FFF2-40B4-BE49-F238E27FC236}">
                  <a16:creationId xmlns:a16="http://schemas.microsoft.com/office/drawing/2014/main" id="{2C12D50B-447B-4747-9B0E-42B52745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441"/>
              <a:ext cx="156" cy="284"/>
            </a:xfrm>
            <a:prstGeom prst="upDownArrow">
              <a:avLst>
                <a:gd name="adj1" fmla="val 50000"/>
                <a:gd name="adj2" fmla="val 36410"/>
              </a:avLst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203B6740-8435-4ADB-A6AC-10CDB9E9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202113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data</a:t>
            </a:r>
          </a:p>
        </p:txBody>
      </p:sp>
      <p:grpSp>
        <p:nvGrpSpPr>
          <p:cNvPr id="143399" name="Group 39">
            <a:extLst>
              <a:ext uri="{FF2B5EF4-FFF2-40B4-BE49-F238E27FC236}">
                <a16:creationId xmlns:a16="http://schemas.microsoft.com/office/drawing/2014/main" id="{04ACD6B3-8E57-4F4B-9121-33CAD0932515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4700588"/>
            <a:ext cx="4178300" cy="587375"/>
            <a:chOff x="2860" y="1957"/>
            <a:chExt cx="2632" cy="370"/>
          </a:xfrm>
        </p:grpSpPr>
        <p:sp>
          <p:nvSpPr>
            <p:cNvPr id="36882" name="Rectangle 40">
              <a:extLst>
                <a:ext uri="{FF2B5EF4-FFF2-40B4-BE49-F238E27FC236}">
                  <a16:creationId xmlns:a16="http://schemas.microsoft.com/office/drawing/2014/main" id="{662E9868-F391-4EFA-944F-09A07A56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如何引用指针域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36883" name="Object 41">
              <a:extLst>
                <a:ext uri="{FF2B5EF4-FFF2-40B4-BE49-F238E27FC236}">
                  <a16:creationId xmlns:a16="http://schemas.microsoft.com/office/drawing/2014/main" id="{6E1ACB55-7649-4B10-8663-0D4132435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5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02" name="Text Box 42">
            <a:extLst>
              <a:ext uri="{FF2B5EF4-FFF2-40B4-BE49-F238E27FC236}">
                <a16:creationId xmlns:a16="http://schemas.microsoft.com/office/drawing/2014/main" id="{7DD6E44C-5F7A-4C93-BAA2-4565567F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4608513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143404" name="Text Box 44">
            <a:extLst>
              <a:ext uri="{FF2B5EF4-FFF2-40B4-BE49-F238E27FC236}">
                <a16:creationId xmlns:a16="http://schemas.microsoft.com/office/drawing/2014/main" id="{2A7B91FD-87DB-436D-A2B3-2B52022D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441950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s-&gt;next;</a:t>
            </a:r>
          </a:p>
        </p:txBody>
      </p:sp>
      <p:sp>
        <p:nvSpPr>
          <p:cNvPr id="143407" name="Rectangle 47">
            <a:extLst>
              <a:ext uri="{FF2B5EF4-FFF2-40B4-BE49-F238E27FC236}">
                <a16:creationId xmlns:a16="http://schemas.microsoft.com/office/drawing/2014/main" id="{7EDACE8B-35AF-4841-BFA9-95E432A1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8" grpId="0"/>
      <p:bldP spid="143402" grpId="0"/>
      <p:bldP spid="1434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B901E47B-17FE-4094-8088-C2F8BF361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7F889F-DBBD-4EF8-972A-60DB2BBB0F4C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FABE2489-BC25-46F0-9AAB-7062A350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1B5226-0167-406E-B18B-2886DD9E4693}" type="slidenum">
              <a:rPr lang="zh-CN" altLang="en-US"/>
              <a:pPr eaLnBrk="1" hangingPunct="1"/>
              <a:t>35</a:t>
            </a:fld>
            <a:endParaRPr lang="en-US" altLang="zh-CN"/>
          </a:p>
        </p:txBody>
      </p:sp>
      <p:grpSp>
        <p:nvGrpSpPr>
          <p:cNvPr id="37892" name="Group 82">
            <a:extLst>
              <a:ext uri="{FF2B5EF4-FFF2-40B4-BE49-F238E27FC236}">
                <a16:creationId xmlns:a16="http://schemas.microsoft.com/office/drawing/2014/main" id="{EDCEF3CC-8C98-4DA2-8D33-3E6C77E0586B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298575"/>
            <a:ext cx="2265362" cy="4732338"/>
            <a:chOff x="3342" y="818"/>
            <a:chExt cx="1427" cy="2981"/>
          </a:xfrm>
        </p:grpSpPr>
        <p:grpSp>
          <p:nvGrpSpPr>
            <p:cNvPr id="37920" name="Group 83">
              <a:extLst>
                <a:ext uri="{FF2B5EF4-FFF2-40B4-BE49-F238E27FC236}">
                  <a16:creationId xmlns:a16="http://schemas.microsoft.com/office/drawing/2014/main" id="{70911007-E440-40B2-87D8-75288AC92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37945" name="Text Box 84">
                <a:extLst>
                  <a:ext uri="{FF2B5EF4-FFF2-40B4-BE49-F238E27FC236}">
                    <a16:creationId xmlns:a16="http://schemas.microsoft.com/office/drawing/2014/main" id="{86BC890E-D7A4-4182-9BED-542FE7893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7946" name="Line 85">
                <a:extLst>
                  <a:ext uri="{FF2B5EF4-FFF2-40B4-BE49-F238E27FC236}">
                    <a16:creationId xmlns:a16="http://schemas.microsoft.com/office/drawing/2014/main" id="{11FC6D3F-EEFF-46BA-BCFF-E0AC52FE8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7" name="Line 86">
                <a:extLst>
                  <a:ext uri="{FF2B5EF4-FFF2-40B4-BE49-F238E27FC236}">
                    <a16:creationId xmlns:a16="http://schemas.microsoft.com/office/drawing/2014/main" id="{34C175EF-7516-4EAF-85EB-5B93010FF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21" name="Text Box 87">
              <a:extLst>
                <a:ext uri="{FF2B5EF4-FFF2-40B4-BE49-F238E27FC236}">
                  <a16:creationId xmlns:a16="http://schemas.microsoft.com/office/drawing/2014/main" id="{8A00E2E8-99F9-468F-A8D2-7C3FDAD5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37922" name="Text Box 88">
              <a:extLst>
                <a:ext uri="{FF2B5EF4-FFF2-40B4-BE49-F238E27FC236}">
                  <a16:creationId xmlns:a16="http://schemas.microsoft.com/office/drawing/2014/main" id="{5F4D9788-4184-4548-B556-7798D54C8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37923" name="Text Box 89">
              <a:extLst>
                <a:ext uri="{FF2B5EF4-FFF2-40B4-BE49-F238E27FC236}">
                  <a16:creationId xmlns:a16="http://schemas.microsoft.com/office/drawing/2014/main" id="{182EA95D-DBD6-4B56-A400-BA5C7DF9E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37924" name="Text Box 90">
              <a:extLst>
                <a:ext uri="{FF2B5EF4-FFF2-40B4-BE49-F238E27FC236}">
                  <a16:creationId xmlns:a16="http://schemas.microsoft.com/office/drawing/2014/main" id="{22D92931-1757-486C-8AE1-EA8CD710F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37925" name="Rectangle 91">
              <a:extLst>
                <a:ext uri="{FF2B5EF4-FFF2-40B4-BE49-F238E27FC236}">
                  <a16:creationId xmlns:a16="http://schemas.microsoft.com/office/drawing/2014/main" id="{60F83EEA-05E3-457F-9A61-FEF98F02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7926" name="Rectangle 92">
              <a:extLst>
                <a:ext uri="{FF2B5EF4-FFF2-40B4-BE49-F238E27FC236}">
                  <a16:creationId xmlns:a16="http://schemas.microsoft.com/office/drawing/2014/main" id="{36E670C3-F837-4DCC-9FEB-EB5ACE22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7927" name="Rectangle 93">
              <a:extLst>
                <a:ext uri="{FF2B5EF4-FFF2-40B4-BE49-F238E27FC236}">
                  <a16:creationId xmlns:a16="http://schemas.microsoft.com/office/drawing/2014/main" id="{AB6E3725-DA99-46F4-A0A5-EE808DC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7928" name="Rectangle 94">
              <a:extLst>
                <a:ext uri="{FF2B5EF4-FFF2-40B4-BE49-F238E27FC236}">
                  <a16:creationId xmlns:a16="http://schemas.microsoft.com/office/drawing/2014/main" id="{2D2C427F-ED1D-45BC-BAAE-9D0431EB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7929" name="Line 95">
              <a:extLst>
                <a:ext uri="{FF2B5EF4-FFF2-40B4-BE49-F238E27FC236}">
                  <a16:creationId xmlns:a16="http://schemas.microsoft.com/office/drawing/2014/main" id="{76887EFB-622E-49D3-979C-23329C663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96">
              <a:extLst>
                <a:ext uri="{FF2B5EF4-FFF2-40B4-BE49-F238E27FC236}">
                  <a16:creationId xmlns:a16="http://schemas.microsoft.com/office/drawing/2014/main" id="{26162CD2-A7B1-41E7-8A1B-8F27F784A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97">
              <a:extLst>
                <a:ext uri="{FF2B5EF4-FFF2-40B4-BE49-F238E27FC236}">
                  <a16:creationId xmlns:a16="http://schemas.microsoft.com/office/drawing/2014/main" id="{A30E7917-93E6-458D-818F-FF560A1F6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Line 98">
              <a:extLst>
                <a:ext uri="{FF2B5EF4-FFF2-40B4-BE49-F238E27FC236}">
                  <a16:creationId xmlns:a16="http://schemas.microsoft.com/office/drawing/2014/main" id="{1F5FCCF5-D4BA-4C04-B769-AD2B5E316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Line 99">
              <a:extLst>
                <a:ext uri="{FF2B5EF4-FFF2-40B4-BE49-F238E27FC236}">
                  <a16:creationId xmlns:a16="http://schemas.microsoft.com/office/drawing/2014/main" id="{9F4C7E78-94F3-497D-9A69-07B1BF44B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Line 100">
              <a:extLst>
                <a:ext uri="{FF2B5EF4-FFF2-40B4-BE49-F238E27FC236}">
                  <a16:creationId xmlns:a16="http://schemas.microsoft.com/office/drawing/2014/main" id="{DBF31DAB-04FB-4205-8B84-A2BDA9365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101">
              <a:extLst>
                <a:ext uri="{FF2B5EF4-FFF2-40B4-BE49-F238E27FC236}">
                  <a16:creationId xmlns:a16="http://schemas.microsoft.com/office/drawing/2014/main" id="{E98A038D-E9B7-407C-ACCB-59177B69D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Line 102">
              <a:extLst>
                <a:ext uri="{FF2B5EF4-FFF2-40B4-BE49-F238E27FC236}">
                  <a16:creationId xmlns:a16="http://schemas.microsoft.com/office/drawing/2014/main" id="{243532C7-B4EC-4167-B36D-5CC8B8E8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Line 103">
              <a:extLst>
                <a:ext uri="{FF2B5EF4-FFF2-40B4-BE49-F238E27FC236}">
                  <a16:creationId xmlns:a16="http://schemas.microsoft.com/office/drawing/2014/main" id="{7D06C637-0CAF-4A46-A695-33A760D15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Line 104">
              <a:extLst>
                <a:ext uri="{FF2B5EF4-FFF2-40B4-BE49-F238E27FC236}">
                  <a16:creationId xmlns:a16="http://schemas.microsoft.com/office/drawing/2014/main" id="{3C394C6E-154A-4D2D-95B5-C4EF3C2EA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Line 105">
              <a:extLst>
                <a:ext uri="{FF2B5EF4-FFF2-40B4-BE49-F238E27FC236}">
                  <a16:creationId xmlns:a16="http://schemas.microsoft.com/office/drawing/2014/main" id="{519B25BF-E212-4AA6-9BEE-63B44744F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Line 106">
              <a:extLst>
                <a:ext uri="{FF2B5EF4-FFF2-40B4-BE49-F238E27FC236}">
                  <a16:creationId xmlns:a16="http://schemas.microsoft.com/office/drawing/2014/main" id="{543A6DC9-0ABE-41B2-BD9D-B83E82464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Rectangle 107">
              <a:extLst>
                <a:ext uri="{FF2B5EF4-FFF2-40B4-BE49-F238E27FC236}">
                  <a16:creationId xmlns:a16="http://schemas.microsoft.com/office/drawing/2014/main" id="{7FF257EA-EF88-4765-8CFB-946393CC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37942" name="Rectangle 108">
              <a:extLst>
                <a:ext uri="{FF2B5EF4-FFF2-40B4-BE49-F238E27FC236}">
                  <a16:creationId xmlns:a16="http://schemas.microsoft.com/office/drawing/2014/main" id="{1868D084-0171-4067-85F3-E0340ECC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37943" name="Rectangle 109">
              <a:extLst>
                <a:ext uri="{FF2B5EF4-FFF2-40B4-BE49-F238E27FC236}">
                  <a16:creationId xmlns:a16="http://schemas.microsoft.com/office/drawing/2014/main" id="{0688EA3C-4D77-41A7-8162-353534CE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37944" name="Rectangle 110">
              <a:extLst>
                <a:ext uri="{FF2B5EF4-FFF2-40B4-BE49-F238E27FC236}">
                  <a16:creationId xmlns:a16="http://schemas.microsoft.com/office/drawing/2014/main" id="{07A9CD79-0C79-4F81-BFA3-2C63E4A3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55438" name="Group 142">
            <a:extLst>
              <a:ext uri="{FF2B5EF4-FFF2-40B4-BE49-F238E27FC236}">
                <a16:creationId xmlns:a16="http://schemas.microsoft.com/office/drawing/2014/main" id="{81437BEE-4121-4FED-8E6C-31B191AD757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62513"/>
            <a:ext cx="6413500" cy="1444625"/>
            <a:chOff x="249" y="3063"/>
            <a:chExt cx="4040" cy="910"/>
          </a:xfrm>
        </p:grpSpPr>
        <p:grpSp>
          <p:nvGrpSpPr>
            <p:cNvPr id="37902" name="Group 141">
              <a:extLst>
                <a:ext uri="{FF2B5EF4-FFF2-40B4-BE49-F238E27FC236}">
                  <a16:creationId xmlns:a16="http://schemas.microsoft.com/office/drawing/2014/main" id="{6B0DBF7C-1BA7-46A0-B51D-9EA0C1761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7904" name="Line 15">
                <a:extLst>
                  <a:ext uri="{FF2B5EF4-FFF2-40B4-BE49-F238E27FC236}">
                    <a16:creationId xmlns:a16="http://schemas.microsoft.com/office/drawing/2014/main" id="{181C84AA-46F8-4D19-8E03-8D26C898C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37905" name="Text Box 16">
                <a:extLst>
                  <a:ext uri="{FF2B5EF4-FFF2-40B4-BE49-F238E27FC236}">
                    <a16:creationId xmlns:a16="http://schemas.microsoft.com/office/drawing/2014/main" id="{B55C06D0-A164-4F0C-AD28-7F4165B2A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</a:rPr>
                  <a:t>head</a:t>
                </a:r>
              </a:p>
            </p:txBody>
          </p:sp>
          <p:sp>
            <p:nvSpPr>
              <p:cNvPr id="37906" name="Line 30">
                <a:extLst>
                  <a:ext uri="{FF2B5EF4-FFF2-40B4-BE49-F238E27FC236}">
                    <a16:creationId xmlns:a16="http://schemas.microsoft.com/office/drawing/2014/main" id="{FA9E9BDB-19DD-4598-9A01-01B537FBE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7907" name="Group 113">
                <a:extLst>
                  <a:ext uri="{FF2B5EF4-FFF2-40B4-BE49-F238E27FC236}">
                    <a16:creationId xmlns:a16="http://schemas.microsoft.com/office/drawing/2014/main" id="{E7C426CD-BB4D-4618-8C4E-41FE022A82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37918" name="Text Box 111">
                  <a:extLst>
                    <a:ext uri="{FF2B5EF4-FFF2-40B4-BE49-F238E27FC236}">
                      <a16:creationId xmlns:a16="http://schemas.microsoft.com/office/drawing/2014/main" id="{E4990AF2-2A22-4861-89E9-71B21F18CA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37919" name="Line 112">
                  <a:extLst>
                    <a:ext uri="{FF2B5EF4-FFF2-40B4-BE49-F238E27FC236}">
                      <a16:creationId xmlns:a16="http://schemas.microsoft.com/office/drawing/2014/main" id="{98FD9280-97CA-4A6E-B20E-9AE357FD3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908" name="Line 29">
                <a:extLst>
                  <a:ext uri="{FF2B5EF4-FFF2-40B4-BE49-F238E27FC236}">
                    <a16:creationId xmlns:a16="http://schemas.microsoft.com/office/drawing/2014/main" id="{0DF8B78E-C9EA-4796-999F-CC4BACD06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7909" name="Group 114">
                <a:extLst>
                  <a:ext uri="{FF2B5EF4-FFF2-40B4-BE49-F238E27FC236}">
                    <a16:creationId xmlns:a16="http://schemas.microsoft.com/office/drawing/2014/main" id="{870C0B87-9508-49D7-B690-02C90A6C5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37916" name="Text Box 115">
                  <a:extLst>
                    <a:ext uri="{FF2B5EF4-FFF2-40B4-BE49-F238E27FC236}">
                      <a16:creationId xmlns:a16="http://schemas.microsoft.com/office/drawing/2014/main" id="{B83A3354-F8C6-4676-BB9C-FAF318F865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37917" name="Line 116">
                  <a:extLst>
                    <a:ext uri="{FF2B5EF4-FFF2-40B4-BE49-F238E27FC236}">
                      <a16:creationId xmlns:a16="http://schemas.microsoft.com/office/drawing/2014/main" id="{051D4501-96B0-4F4B-B158-FD8823261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910" name="Line 117">
                <a:extLst>
                  <a:ext uri="{FF2B5EF4-FFF2-40B4-BE49-F238E27FC236}">
                    <a16:creationId xmlns:a16="http://schemas.microsoft.com/office/drawing/2014/main" id="{46103519-6B72-4400-B8F4-194B0A6D3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37911" name="Line 121">
                <a:extLst>
                  <a:ext uri="{FF2B5EF4-FFF2-40B4-BE49-F238E27FC236}">
                    <a16:creationId xmlns:a16="http://schemas.microsoft.com/office/drawing/2014/main" id="{5F24C739-D89B-4CAE-B1E8-4CF13F4A4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7912" name="Group 122">
                <a:extLst>
                  <a:ext uri="{FF2B5EF4-FFF2-40B4-BE49-F238E27FC236}">
                    <a16:creationId xmlns:a16="http://schemas.microsoft.com/office/drawing/2014/main" id="{2B46BE29-8B2C-4E19-B41F-E682A936C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37914" name="Text Box 123">
                  <a:extLst>
                    <a:ext uri="{FF2B5EF4-FFF2-40B4-BE49-F238E27FC236}">
                      <a16:creationId xmlns:a16="http://schemas.microsoft.com/office/drawing/2014/main" id="{6D133349-A3AC-470B-B141-144C95BC3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i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n</a:t>
                  </a:r>
                </a:p>
              </p:txBody>
            </p:sp>
            <p:sp>
              <p:nvSpPr>
                <p:cNvPr id="37915" name="Line 124">
                  <a:extLst>
                    <a:ext uri="{FF2B5EF4-FFF2-40B4-BE49-F238E27FC236}">
                      <a16:creationId xmlns:a16="http://schemas.microsoft.com/office/drawing/2014/main" id="{6EB6ADD9-D5B5-42CD-B42D-9BE42C912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7913" name="Text Box 128">
                <a:extLst>
                  <a:ext uri="{FF2B5EF4-FFF2-40B4-BE49-F238E27FC236}">
                    <a16:creationId xmlns:a16="http://schemas.microsoft.com/office/drawing/2014/main" id="{ECDCD291-E7ED-403E-A12C-E00CB4186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Times New Roman" panose="02020603050405020304" pitchFamily="18" charset="0"/>
                  </a:rPr>
                  <a:t>∧</a:t>
                </a:r>
              </a:p>
            </p:txBody>
          </p:sp>
        </p:grpSp>
        <p:sp>
          <p:nvSpPr>
            <p:cNvPr id="37903" name="Text Box 130">
              <a:extLst>
                <a:ext uri="{FF2B5EF4-FFF2-40B4-BE49-F238E27FC236}">
                  <a16:creationId xmlns:a16="http://schemas.microsoft.com/office/drawing/2014/main" id="{F3A2D377-4AF8-4BAF-8F13-B67C7B98C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非空表</a:t>
              </a:r>
            </a:p>
          </p:txBody>
        </p:sp>
      </p:grpSp>
      <p:grpSp>
        <p:nvGrpSpPr>
          <p:cNvPr id="55439" name="Group 143">
            <a:extLst>
              <a:ext uri="{FF2B5EF4-FFF2-40B4-BE49-F238E27FC236}">
                <a16:creationId xmlns:a16="http://schemas.microsoft.com/office/drawing/2014/main" id="{A11312B4-DBB0-4E11-AD25-6DB0C38557FA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3716338"/>
            <a:ext cx="2465387" cy="1084262"/>
            <a:chOff x="277" y="2341"/>
            <a:chExt cx="1553" cy="683"/>
          </a:xfrm>
        </p:grpSpPr>
        <p:sp>
          <p:nvSpPr>
            <p:cNvPr id="37900" name="Text Box 9">
              <a:extLst>
                <a:ext uri="{FF2B5EF4-FFF2-40B4-BE49-F238E27FC236}">
                  <a16:creationId xmlns:a16="http://schemas.microsoft.com/office/drawing/2014/main" id="{DD03CB4B-2EF1-404E-B4D0-4CC9C98B0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head=NULL</a:t>
              </a:r>
            </a:p>
          </p:txBody>
        </p:sp>
        <p:sp>
          <p:nvSpPr>
            <p:cNvPr id="37901" name="Text Box 132">
              <a:extLst>
                <a:ext uri="{FF2B5EF4-FFF2-40B4-BE49-F238E27FC236}">
                  <a16:creationId xmlns:a16="http://schemas.microsoft.com/office/drawing/2014/main" id="{E8E8D5A9-1DD0-47FE-8355-F11988D10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空表</a:t>
              </a:r>
            </a:p>
          </p:txBody>
        </p:sp>
      </p:grpSp>
      <p:sp>
        <p:nvSpPr>
          <p:cNvPr id="55431" name="Rectangle 135">
            <a:extLst>
              <a:ext uri="{FF2B5EF4-FFF2-40B4-BE49-F238E27FC236}">
                <a16:creationId xmlns:a16="http://schemas.microsoft.com/office/drawing/2014/main" id="{ED253922-FB8D-4B6B-B793-4130E486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478088"/>
            <a:ext cx="5895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panose="020B0604020202020204" pitchFamily="34" charset="0"/>
              </a:rPr>
              <a:t>重点在数据元素之间的逻辑关系的</a:t>
            </a:r>
          </a:p>
          <a:p>
            <a:pPr eaLnBrk="1" hangingPunct="1"/>
            <a:r>
              <a:rPr lang="zh-CN" altLang="en-US" sz="2800" b="1">
                <a:latin typeface="Arial" panose="020B0604020202020204" pitchFamily="34" charset="0"/>
              </a:rPr>
              <a:t>表示，所以，将实际存储地址抽象。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5436" name="Group 140">
            <a:extLst>
              <a:ext uri="{FF2B5EF4-FFF2-40B4-BE49-F238E27FC236}">
                <a16:creationId xmlns:a16="http://schemas.microsoft.com/office/drawing/2014/main" id="{8215BED2-03E3-434D-888F-277FF5C401CC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968500"/>
            <a:ext cx="4178300" cy="587375"/>
            <a:chOff x="201" y="1142"/>
            <a:chExt cx="2632" cy="370"/>
          </a:xfrm>
        </p:grpSpPr>
        <p:sp>
          <p:nvSpPr>
            <p:cNvPr id="37898" name="Rectangle 138">
              <a:extLst>
                <a:ext uri="{FF2B5EF4-FFF2-40B4-BE49-F238E27FC236}">
                  <a16:creationId xmlns:a16="http://schemas.microsoft.com/office/drawing/2014/main" id="{060CBFFA-2A80-47EC-8A9B-A64FA41A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142"/>
              <a:ext cx="2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什么是存储结构</a:t>
              </a:r>
              <a:r>
                <a:rPr lang="zh-CN" altLang="en-US" sz="2800" b="1"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37899" name="Object 139">
              <a:extLst>
                <a:ext uri="{FF2B5EF4-FFF2-40B4-BE49-F238E27FC236}">
                  <a16:creationId xmlns:a16="http://schemas.microsoft.com/office/drawing/2014/main" id="{E40C7ADD-8765-4776-ADA5-043487C3F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" y="1162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8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" y="1162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43" name="Rectangle 147">
            <a:extLst>
              <a:ext uri="{FF2B5EF4-FFF2-40B4-BE49-F238E27FC236}">
                <a16:creationId xmlns:a16="http://schemas.microsoft.com/office/drawing/2014/main" id="{C531D0BC-B069-4476-83D2-5EBB7C43E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7D761C35-F5D2-4E02-BD7D-3A29221858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1C7053-6518-4662-AE31-099A6E07A150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3AE41834-8438-4B92-8F51-7ACADFB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EDD9BE-D63B-4BE9-B4C7-2B777BAB59A5}" type="slidenum">
              <a:rPr lang="zh-CN" altLang="en-US"/>
              <a:pPr eaLnBrk="1" hangingPunct="1"/>
              <a:t>36</a:t>
            </a:fld>
            <a:endParaRPr lang="en-US" altLang="zh-CN"/>
          </a:p>
        </p:txBody>
      </p:sp>
      <p:grpSp>
        <p:nvGrpSpPr>
          <p:cNvPr id="38916" name="Group 6">
            <a:extLst>
              <a:ext uri="{FF2B5EF4-FFF2-40B4-BE49-F238E27FC236}">
                <a16:creationId xmlns:a16="http://schemas.microsoft.com/office/drawing/2014/main" id="{AC2A8D99-6561-4B1F-8BEC-55874F853132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298575"/>
            <a:ext cx="2265362" cy="4732338"/>
            <a:chOff x="3342" y="818"/>
            <a:chExt cx="1427" cy="2981"/>
          </a:xfrm>
        </p:grpSpPr>
        <p:grpSp>
          <p:nvGrpSpPr>
            <p:cNvPr id="38941" name="Group 7">
              <a:extLst>
                <a:ext uri="{FF2B5EF4-FFF2-40B4-BE49-F238E27FC236}">
                  <a16:creationId xmlns:a16="http://schemas.microsoft.com/office/drawing/2014/main" id="{FF71A0B6-543E-44C1-A09C-1F6A2DB2C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38966" name="Text Box 8">
                <a:extLst>
                  <a:ext uri="{FF2B5EF4-FFF2-40B4-BE49-F238E27FC236}">
                    <a16:creationId xmlns:a16="http://schemas.microsoft.com/office/drawing/2014/main" id="{A74078F5-1335-4959-A173-90402E66C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8967" name="Line 9">
                <a:extLst>
                  <a:ext uri="{FF2B5EF4-FFF2-40B4-BE49-F238E27FC236}">
                    <a16:creationId xmlns:a16="http://schemas.microsoft.com/office/drawing/2014/main" id="{5BF47DA3-7AE0-40AE-AB4C-B7B8AB2E0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8" name="Line 10">
                <a:extLst>
                  <a:ext uri="{FF2B5EF4-FFF2-40B4-BE49-F238E27FC236}">
                    <a16:creationId xmlns:a16="http://schemas.microsoft.com/office/drawing/2014/main" id="{4B1F2071-0720-4F00-992D-BBE6DE497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2" name="Text Box 11">
              <a:extLst>
                <a:ext uri="{FF2B5EF4-FFF2-40B4-BE49-F238E27FC236}">
                  <a16:creationId xmlns:a16="http://schemas.microsoft.com/office/drawing/2014/main" id="{82E7DC8D-448D-4633-BDD7-4C8B63F6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38943" name="Text Box 12">
              <a:extLst>
                <a:ext uri="{FF2B5EF4-FFF2-40B4-BE49-F238E27FC236}">
                  <a16:creationId xmlns:a16="http://schemas.microsoft.com/office/drawing/2014/main" id="{74979C15-ACF7-4606-9AA3-238F4D936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38944" name="Text Box 13">
              <a:extLst>
                <a:ext uri="{FF2B5EF4-FFF2-40B4-BE49-F238E27FC236}">
                  <a16:creationId xmlns:a16="http://schemas.microsoft.com/office/drawing/2014/main" id="{6314B9ED-AF77-4190-9345-0B2E3AE7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38945" name="Text Box 14">
              <a:extLst>
                <a:ext uri="{FF2B5EF4-FFF2-40B4-BE49-F238E27FC236}">
                  <a16:creationId xmlns:a16="http://schemas.microsoft.com/office/drawing/2014/main" id="{459766D1-898B-4E7A-A7F5-604A96137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38946" name="Rectangle 15">
              <a:extLst>
                <a:ext uri="{FF2B5EF4-FFF2-40B4-BE49-F238E27FC236}">
                  <a16:creationId xmlns:a16="http://schemas.microsoft.com/office/drawing/2014/main" id="{C84E87E7-CA32-415E-ABE8-5C1CB5F7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8947" name="Rectangle 16">
              <a:extLst>
                <a:ext uri="{FF2B5EF4-FFF2-40B4-BE49-F238E27FC236}">
                  <a16:creationId xmlns:a16="http://schemas.microsoft.com/office/drawing/2014/main" id="{A832599A-BD18-4ECF-848C-8CDDD32B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8948" name="Rectangle 17">
              <a:extLst>
                <a:ext uri="{FF2B5EF4-FFF2-40B4-BE49-F238E27FC236}">
                  <a16:creationId xmlns:a16="http://schemas.microsoft.com/office/drawing/2014/main" id="{1AEC2FBD-0A30-4210-A4DC-A669B559C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8949" name="Rectangle 18">
              <a:extLst>
                <a:ext uri="{FF2B5EF4-FFF2-40B4-BE49-F238E27FC236}">
                  <a16:creationId xmlns:a16="http://schemas.microsoft.com/office/drawing/2014/main" id="{84A095B3-5319-4F0F-A1BB-3B6B344FE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8950" name="Line 19">
              <a:extLst>
                <a:ext uri="{FF2B5EF4-FFF2-40B4-BE49-F238E27FC236}">
                  <a16:creationId xmlns:a16="http://schemas.microsoft.com/office/drawing/2014/main" id="{D8039A96-77FC-4C28-8BE0-278E86F9C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20">
              <a:extLst>
                <a:ext uri="{FF2B5EF4-FFF2-40B4-BE49-F238E27FC236}">
                  <a16:creationId xmlns:a16="http://schemas.microsoft.com/office/drawing/2014/main" id="{11EB231D-5A28-4094-821F-305145C1B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21">
              <a:extLst>
                <a:ext uri="{FF2B5EF4-FFF2-40B4-BE49-F238E27FC236}">
                  <a16:creationId xmlns:a16="http://schemas.microsoft.com/office/drawing/2014/main" id="{4F64D767-C51C-4415-A6C2-C8390E31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22">
              <a:extLst>
                <a:ext uri="{FF2B5EF4-FFF2-40B4-BE49-F238E27FC236}">
                  <a16:creationId xmlns:a16="http://schemas.microsoft.com/office/drawing/2014/main" id="{7237C570-C789-485A-BECC-4A72A9A9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23">
              <a:extLst>
                <a:ext uri="{FF2B5EF4-FFF2-40B4-BE49-F238E27FC236}">
                  <a16:creationId xmlns:a16="http://schemas.microsoft.com/office/drawing/2014/main" id="{54F8B783-5A6F-4B64-97F4-7F8454B6E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24">
              <a:extLst>
                <a:ext uri="{FF2B5EF4-FFF2-40B4-BE49-F238E27FC236}">
                  <a16:creationId xmlns:a16="http://schemas.microsoft.com/office/drawing/2014/main" id="{76FC4874-5D05-491B-9CCC-148F66330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25">
              <a:extLst>
                <a:ext uri="{FF2B5EF4-FFF2-40B4-BE49-F238E27FC236}">
                  <a16:creationId xmlns:a16="http://schemas.microsoft.com/office/drawing/2014/main" id="{7C044E41-5DBA-46FF-ACF7-EFAFC7C9D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26">
              <a:extLst>
                <a:ext uri="{FF2B5EF4-FFF2-40B4-BE49-F238E27FC236}">
                  <a16:creationId xmlns:a16="http://schemas.microsoft.com/office/drawing/2014/main" id="{6CA5A900-57D7-4202-B3C3-392CC24D9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27">
              <a:extLst>
                <a:ext uri="{FF2B5EF4-FFF2-40B4-BE49-F238E27FC236}">
                  <a16:creationId xmlns:a16="http://schemas.microsoft.com/office/drawing/2014/main" id="{C027A868-3007-4AA4-A9DF-9125D3BF5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28">
              <a:extLst>
                <a:ext uri="{FF2B5EF4-FFF2-40B4-BE49-F238E27FC236}">
                  <a16:creationId xmlns:a16="http://schemas.microsoft.com/office/drawing/2014/main" id="{96C3C479-2AC5-4799-A8DB-8A7540A73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29">
              <a:extLst>
                <a:ext uri="{FF2B5EF4-FFF2-40B4-BE49-F238E27FC236}">
                  <a16:creationId xmlns:a16="http://schemas.microsoft.com/office/drawing/2014/main" id="{DC5FD9D7-79B0-403E-96CC-C41FE17A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30">
              <a:extLst>
                <a:ext uri="{FF2B5EF4-FFF2-40B4-BE49-F238E27FC236}">
                  <a16:creationId xmlns:a16="http://schemas.microsoft.com/office/drawing/2014/main" id="{B4AF1079-E1A9-4990-807B-06BC25D00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Rectangle 31">
              <a:extLst>
                <a:ext uri="{FF2B5EF4-FFF2-40B4-BE49-F238E27FC236}">
                  <a16:creationId xmlns:a16="http://schemas.microsoft.com/office/drawing/2014/main" id="{56E674DD-4754-4E4A-920C-D3B01423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38963" name="Rectangle 32">
              <a:extLst>
                <a:ext uri="{FF2B5EF4-FFF2-40B4-BE49-F238E27FC236}">
                  <a16:creationId xmlns:a16="http://schemas.microsoft.com/office/drawing/2014/main" id="{ABADD9AC-F532-4322-97E9-C7AB0E6A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38964" name="Rectangle 33">
              <a:extLst>
                <a:ext uri="{FF2B5EF4-FFF2-40B4-BE49-F238E27FC236}">
                  <a16:creationId xmlns:a16="http://schemas.microsoft.com/office/drawing/2014/main" id="{EED4DE36-A3E0-4A02-BF87-8586DBD0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38965" name="Rectangle 34">
              <a:extLst>
                <a:ext uri="{FF2B5EF4-FFF2-40B4-BE49-F238E27FC236}">
                  <a16:creationId xmlns:a16="http://schemas.microsoft.com/office/drawing/2014/main" id="{1380763B-997C-4CF3-A1CC-9078A99B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38917" name="Group 35">
            <a:extLst>
              <a:ext uri="{FF2B5EF4-FFF2-40B4-BE49-F238E27FC236}">
                <a16:creationId xmlns:a16="http://schemas.microsoft.com/office/drawing/2014/main" id="{651B0A96-5E81-4DC6-98E9-30F3F529097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62513"/>
            <a:ext cx="6413500" cy="1444625"/>
            <a:chOff x="249" y="3063"/>
            <a:chExt cx="4040" cy="910"/>
          </a:xfrm>
        </p:grpSpPr>
        <p:grpSp>
          <p:nvGrpSpPr>
            <p:cNvPr id="38923" name="Group 36">
              <a:extLst>
                <a:ext uri="{FF2B5EF4-FFF2-40B4-BE49-F238E27FC236}">
                  <a16:creationId xmlns:a16="http://schemas.microsoft.com/office/drawing/2014/main" id="{B41D9802-19C5-4655-B461-823EE411B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8925" name="Line 37">
                <a:extLst>
                  <a:ext uri="{FF2B5EF4-FFF2-40B4-BE49-F238E27FC236}">
                    <a16:creationId xmlns:a16="http://schemas.microsoft.com/office/drawing/2014/main" id="{7D00B740-13D3-4A99-972A-C11216193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146470" name="Text Box 38">
                <a:extLst>
                  <a:ext uri="{FF2B5EF4-FFF2-40B4-BE49-F238E27FC236}">
                    <a16:creationId xmlns:a16="http://schemas.microsoft.com/office/drawing/2014/main" id="{612E177B-9B7F-48E4-8EA3-9C0DCFB80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head</a:t>
                </a:r>
              </a:p>
            </p:txBody>
          </p:sp>
          <p:sp>
            <p:nvSpPr>
              <p:cNvPr id="38927" name="Line 39">
                <a:extLst>
                  <a:ext uri="{FF2B5EF4-FFF2-40B4-BE49-F238E27FC236}">
                    <a16:creationId xmlns:a16="http://schemas.microsoft.com/office/drawing/2014/main" id="{9087E983-F86A-459B-B4CA-177A42E10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8928" name="Group 40">
                <a:extLst>
                  <a:ext uri="{FF2B5EF4-FFF2-40B4-BE49-F238E27FC236}">
                    <a16:creationId xmlns:a16="http://schemas.microsoft.com/office/drawing/2014/main" id="{B0166778-89FD-4CB4-98A9-83344448B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146473" name="Text Box 41">
                  <a:extLst>
                    <a:ext uri="{FF2B5EF4-FFF2-40B4-BE49-F238E27FC236}">
                      <a16:creationId xmlns:a16="http://schemas.microsoft.com/office/drawing/2014/main" id="{F35F5F9E-FA4D-42BA-9ED2-6D37AE5B3D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38940" name="Line 42">
                  <a:extLst>
                    <a:ext uri="{FF2B5EF4-FFF2-40B4-BE49-F238E27FC236}">
                      <a16:creationId xmlns:a16="http://schemas.microsoft.com/office/drawing/2014/main" id="{7AD733E6-1C4A-4A5C-9D79-D9E28540F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929" name="Line 43">
                <a:extLst>
                  <a:ext uri="{FF2B5EF4-FFF2-40B4-BE49-F238E27FC236}">
                    <a16:creationId xmlns:a16="http://schemas.microsoft.com/office/drawing/2014/main" id="{F05128C6-BB9D-4217-9C93-A20EC0A11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8930" name="Group 44">
                <a:extLst>
                  <a:ext uri="{FF2B5EF4-FFF2-40B4-BE49-F238E27FC236}">
                    <a16:creationId xmlns:a16="http://schemas.microsoft.com/office/drawing/2014/main" id="{971693F7-5039-4615-9ED3-8CDB5715D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146477" name="Text Box 45">
                  <a:extLst>
                    <a:ext uri="{FF2B5EF4-FFF2-40B4-BE49-F238E27FC236}">
                      <a16:creationId xmlns:a16="http://schemas.microsoft.com/office/drawing/2014/main" id="{FFE923E4-9D43-42FA-B7F5-429F9110D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  <p:sp>
              <p:nvSpPr>
                <p:cNvPr id="38938" name="Line 46">
                  <a:extLst>
                    <a:ext uri="{FF2B5EF4-FFF2-40B4-BE49-F238E27FC236}">
                      <a16:creationId xmlns:a16="http://schemas.microsoft.com/office/drawing/2014/main" id="{D4D79D0A-F50A-4D69-8682-9184D8DCF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931" name="Line 47">
                <a:extLst>
                  <a:ext uri="{FF2B5EF4-FFF2-40B4-BE49-F238E27FC236}">
                    <a16:creationId xmlns:a16="http://schemas.microsoft.com/office/drawing/2014/main" id="{F7BDD1E7-C8C4-4594-AAC6-22F70C966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38932" name="Line 48">
                <a:extLst>
                  <a:ext uri="{FF2B5EF4-FFF2-40B4-BE49-F238E27FC236}">
                    <a16:creationId xmlns:a16="http://schemas.microsoft.com/office/drawing/2014/main" id="{2A768951-D3FF-442C-813B-A4B6D4D36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8933" name="Group 49">
                <a:extLst>
                  <a:ext uri="{FF2B5EF4-FFF2-40B4-BE49-F238E27FC236}">
                    <a16:creationId xmlns:a16="http://schemas.microsoft.com/office/drawing/2014/main" id="{FCBEB058-4E89-4995-851A-A796F253FE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146482" name="Text Box 50">
                  <a:extLst>
                    <a:ext uri="{FF2B5EF4-FFF2-40B4-BE49-F238E27FC236}">
                      <a16:creationId xmlns:a16="http://schemas.microsoft.com/office/drawing/2014/main" id="{148B46FA-4958-439E-80D6-81C3C19927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i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n</a:t>
                  </a:r>
                </a:p>
              </p:txBody>
            </p:sp>
            <p:sp>
              <p:nvSpPr>
                <p:cNvPr id="38936" name="Line 51">
                  <a:extLst>
                    <a:ext uri="{FF2B5EF4-FFF2-40B4-BE49-F238E27FC236}">
                      <a16:creationId xmlns:a16="http://schemas.microsoft.com/office/drawing/2014/main" id="{5D04B796-4F48-4D03-B3B6-C1935F16B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6484" name="Text Box 52">
                <a:extLst>
                  <a:ext uri="{FF2B5EF4-FFF2-40B4-BE49-F238E27FC236}">
                    <a16:creationId xmlns:a16="http://schemas.microsoft.com/office/drawing/2014/main" id="{CF84C267-0CF7-4D0A-B2D9-4576B05F4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146485" name="Text Box 53">
              <a:extLst>
                <a:ext uri="{FF2B5EF4-FFF2-40B4-BE49-F238E27FC236}">
                  <a16:creationId xmlns:a16="http://schemas.microsoft.com/office/drawing/2014/main" id="{7273AE2C-7508-42CC-8254-9A1F3E6AC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非空表</a:t>
              </a:r>
            </a:p>
          </p:txBody>
        </p:sp>
      </p:grpSp>
      <p:grpSp>
        <p:nvGrpSpPr>
          <p:cNvPr id="38918" name="Group 54">
            <a:extLst>
              <a:ext uri="{FF2B5EF4-FFF2-40B4-BE49-F238E27FC236}">
                <a16:creationId xmlns:a16="http://schemas.microsoft.com/office/drawing/2014/main" id="{C117C5EB-1983-40B1-B1A9-C07DE570BD0F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3716338"/>
            <a:ext cx="2465387" cy="1084262"/>
            <a:chOff x="277" y="2341"/>
            <a:chExt cx="1553" cy="683"/>
          </a:xfrm>
        </p:grpSpPr>
        <p:sp>
          <p:nvSpPr>
            <p:cNvPr id="146487" name="Text Box 55">
              <a:extLst>
                <a:ext uri="{FF2B5EF4-FFF2-40B4-BE49-F238E27FC236}">
                  <a16:creationId xmlns:a16="http://schemas.microsoft.com/office/drawing/2014/main" id="{0C4195A0-1BE5-4890-85F6-0AE22F76B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head=NULL</a:t>
              </a:r>
            </a:p>
          </p:txBody>
        </p:sp>
        <p:sp>
          <p:nvSpPr>
            <p:cNvPr id="146488" name="Text Box 56">
              <a:extLst>
                <a:ext uri="{FF2B5EF4-FFF2-40B4-BE49-F238E27FC236}">
                  <a16:creationId xmlns:a16="http://schemas.microsoft.com/office/drawing/2014/main" id="{769B309A-F15B-4DC3-B78B-1761F6144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空表</a:t>
              </a:r>
            </a:p>
          </p:txBody>
        </p:sp>
      </p:grpSp>
      <p:sp>
        <p:nvSpPr>
          <p:cNvPr id="146493" name="Rectangle 61">
            <a:extLst>
              <a:ext uri="{FF2B5EF4-FFF2-40B4-BE49-F238E27FC236}">
                <a16:creationId xmlns:a16="http://schemas.microsoft.com/office/drawing/2014/main" id="{9DD4876B-6E56-4E5E-B9E0-9352D72E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955800"/>
            <a:ext cx="5675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头指针：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指向第一个结点的地址。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尾标志：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终端结点的指针域为空。</a:t>
            </a:r>
          </a:p>
        </p:txBody>
      </p:sp>
      <p:sp>
        <p:nvSpPr>
          <p:cNvPr id="146494" name="Rectangle 62">
            <a:extLst>
              <a:ext uri="{FF2B5EF4-FFF2-40B4-BE49-F238E27FC236}">
                <a16:creationId xmlns:a16="http://schemas.microsoft.com/office/drawing/2014/main" id="{6B507E59-B84D-4F1C-A746-A6258B3E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ABA2B9A1-990B-4760-93EB-368F66ED8F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CA5CFA-4161-4BC5-BE43-1F474FCAA75A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6958E154-187B-4C29-B10B-3A536D7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E04CA2-5F36-4A52-B311-248516436AFE}" type="slidenum">
              <a:rPr lang="zh-CN" altLang="en-US"/>
              <a:pPr eaLnBrk="1" hangingPunct="1"/>
              <a:t>37</a:t>
            </a:fld>
            <a:endParaRPr lang="en-US" altLang="zh-CN"/>
          </a:p>
        </p:txBody>
      </p:sp>
      <p:grpSp>
        <p:nvGrpSpPr>
          <p:cNvPr id="39940" name="Group 6">
            <a:extLst>
              <a:ext uri="{FF2B5EF4-FFF2-40B4-BE49-F238E27FC236}">
                <a16:creationId xmlns:a16="http://schemas.microsoft.com/office/drawing/2014/main" id="{CA9E9871-27BC-42E9-9765-8DE9DDB926BD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298575"/>
            <a:ext cx="2265362" cy="4732338"/>
            <a:chOff x="3342" y="818"/>
            <a:chExt cx="1427" cy="2981"/>
          </a:xfrm>
        </p:grpSpPr>
        <p:grpSp>
          <p:nvGrpSpPr>
            <p:cNvPr id="39967" name="Group 7">
              <a:extLst>
                <a:ext uri="{FF2B5EF4-FFF2-40B4-BE49-F238E27FC236}">
                  <a16:creationId xmlns:a16="http://schemas.microsoft.com/office/drawing/2014/main" id="{C6F1C474-EA78-40D2-8340-0B5DD98C0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39992" name="Text Box 8">
                <a:extLst>
                  <a:ext uri="{FF2B5EF4-FFF2-40B4-BE49-F238E27FC236}">
                    <a16:creationId xmlns:a16="http://schemas.microsoft.com/office/drawing/2014/main" id="{C30C889C-DBC2-4F25-8DA7-3B81170C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9993" name="Line 9">
                <a:extLst>
                  <a:ext uri="{FF2B5EF4-FFF2-40B4-BE49-F238E27FC236}">
                    <a16:creationId xmlns:a16="http://schemas.microsoft.com/office/drawing/2014/main" id="{00BDA82B-A634-448F-A61D-1518275E0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Line 10">
                <a:extLst>
                  <a:ext uri="{FF2B5EF4-FFF2-40B4-BE49-F238E27FC236}">
                    <a16:creationId xmlns:a16="http://schemas.microsoft.com/office/drawing/2014/main" id="{1992CDCD-18E9-4846-8EC3-E9A8445A6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8" name="Text Box 11">
              <a:extLst>
                <a:ext uri="{FF2B5EF4-FFF2-40B4-BE49-F238E27FC236}">
                  <a16:creationId xmlns:a16="http://schemas.microsoft.com/office/drawing/2014/main" id="{214CD959-1EFB-4F02-8F16-F60CC691F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39969" name="Text Box 12">
              <a:extLst>
                <a:ext uri="{FF2B5EF4-FFF2-40B4-BE49-F238E27FC236}">
                  <a16:creationId xmlns:a16="http://schemas.microsoft.com/office/drawing/2014/main" id="{D37B27F3-36BC-40BD-8C73-812EF73A5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39970" name="Text Box 13">
              <a:extLst>
                <a:ext uri="{FF2B5EF4-FFF2-40B4-BE49-F238E27FC236}">
                  <a16:creationId xmlns:a16="http://schemas.microsoft.com/office/drawing/2014/main" id="{110B44FB-B575-4651-AC2B-AE833AAF7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39971" name="Text Box 14">
              <a:extLst>
                <a:ext uri="{FF2B5EF4-FFF2-40B4-BE49-F238E27FC236}">
                  <a16:creationId xmlns:a16="http://schemas.microsoft.com/office/drawing/2014/main" id="{A5959CBA-7B37-4F66-8FA0-189253700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39972" name="Rectangle 15">
              <a:extLst>
                <a:ext uri="{FF2B5EF4-FFF2-40B4-BE49-F238E27FC236}">
                  <a16:creationId xmlns:a16="http://schemas.microsoft.com/office/drawing/2014/main" id="{A9C05DBB-61C8-4BD4-80F9-8DE258AF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9973" name="Rectangle 16">
              <a:extLst>
                <a:ext uri="{FF2B5EF4-FFF2-40B4-BE49-F238E27FC236}">
                  <a16:creationId xmlns:a16="http://schemas.microsoft.com/office/drawing/2014/main" id="{E2F57EB7-FACA-4A3F-81D4-2DD4642A7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9974" name="Rectangle 17">
              <a:extLst>
                <a:ext uri="{FF2B5EF4-FFF2-40B4-BE49-F238E27FC236}">
                  <a16:creationId xmlns:a16="http://schemas.microsoft.com/office/drawing/2014/main" id="{0F0465B7-CF9D-44B3-8DFE-EE0A748F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9975" name="Rectangle 18">
              <a:extLst>
                <a:ext uri="{FF2B5EF4-FFF2-40B4-BE49-F238E27FC236}">
                  <a16:creationId xmlns:a16="http://schemas.microsoft.com/office/drawing/2014/main" id="{885334A6-E612-4F79-A629-64FD8A73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9976" name="Line 19">
              <a:extLst>
                <a:ext uri="{FF2B5EF4-FFF2-40B4-BE49-F238E27FC236}">
                  <a16:creationId xmlns:a16="http://schemas.microsoft.com/office/drawing/2014/main" id="{F071191F-1DCA-4464-A721-E32ECED0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20">
              <a:extLst>
                <a:ext uri="{FF2B5EF4-FFF2-40B4-BE49-F238E27FC236}">
                  <a16:creationId xmlns:a16="http://schemas.microsoft.com/office/drawing/2014/main" id="{04986448-7970-45F7-A64B-BAB6F03ED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21">
              <a:extLst>
                <a:ext uri="{FF2B5EF4-FFF2-40B4-BE49-F238E27FC236}">
                  <a16:creationId xmlns:a16="http://schemas.microsoft.com/office/drawing/2014/main" id="{E6F4970B-EF0A-46E4-A9F8-4F149975C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22">
              <a:extLst>
                <a:ext uri="{FF2B5EF4-FFF2-40B4-BE49-F238E27FC236}">
                  <a16:creationId xmlns:a16="http://schemas.microsoft.com/office/drawing/2014/main" id="{47621A87-0195-4A4E-8939-D69818582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23">
              <a:extLst>
                <a:ext uri="{FF2B5EF4-FFF2-40B4-BE49-F238E27FC236}">
                  <a16:creationId xmlns:a16="http://schemas.microsoft.com/office/drawing/2014/main" id="{92EEF3C9-604C-405C-8F47-25FC18BEB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24">
              <a:extLst>
                <a:ext uri="{FF2B5EF4-FFF2-40B4-BE49-F238E27FC236}">
                  <a16:creationId xmlns:a16="http://schemas.microsoft.com/office/drawing/2014/main" id="{69D46834-2D6C-4A48-9DEF-6416CC14A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25">
              <a:extLst>
                <a:ext uri="{FF2B5EF4-FFF2-40B4-BE49-F238E27FC236}">
                  <a16:creationId xmlns:a16="http://schemas.microsoft.com/office/drawing/2014/main" id="{B992BDD2-2E71-494C-8998-832E3DD4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26">
              <a:extLst>
                <a:ext uri="{FF2B5EF4-FFF2-40B4-BE49-F238E27FC236}">
                  <a16:creationId xmlns:a16="http://schemas.microsoft.com/office/drawing/2014/main" id="{A88EF516-EE2C-40AA-9407-4EB43C84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27">
              <a:extLst>
                <a:ext uri="{FF2B5EF4-FFF2-40B4-BE49-F238E27FC236}">
                  <a16:creationId xmlns:a16="http://schemas.microsoft.com/office/drawing/2014/main" id="{A1D94CBC-EA2F-4BCF-B85D-338D65BE0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28">
              <a:extLst>
                <a:ext uri="{FF2B5EF4-FFF2-40B4-BE49-F238E27FC236}">
                  <a16:creationId xmlns:a16="http://schemas.microsoft.com/office/drawing/2014/main" id="{90B8762C-971C-4FD3-A349-0A3A45C6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29">
              <a:extLst>
                <a:ext uri="{FF2B5EF4-FFF2-40B4-BE49-F238E27FC236}">
                  <a16:creationId xmlns:a16="http://schemas.microsoft.com/office/drawing/2014/main" id="{30666115-3575-4865-BC34-1A66C9EE1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30">
              <a:extLst>
                <a:ext uri="{FF2B5EF4-FFF2-40B4-BE49-F238E27FC236}">
                  <a16:creationId xmlns:a16="http://schemas.microsoft.com/office/drawing/2014/main" id="{F40E635A-D62C-42C3-B544-A7B435738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Rectangle 31">
              <a:extLst>
                <a:ext uri="{FF2B5EF4-FFF2-40B4-BE49-F238E27FC236}">
                  <a16:creationId xmlns:a16="http://schemas.microsoft.com/office/drawing/2014/main" id="{8CC01264-C65D-40C3-A071-0C749F182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39989" name="Rectangle 32">
              <a:extLst>
                <a:ext uri="{FF2B5EF4-FFF2-40B4-BE49-F238E27FC236}">
                  <a16:creationId xmlns:a16="http://schemas.microsoft.com/office/drawing/2014/main" id="{BE3E0B76-306F-45BB-8F54-AD3DCE56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39990" name="Rectangle 33">
              <a:extLst>
                <a:ext uri="{FF2B5EF4-FFF2-40B4-BE49-F238E27FC236}">
                  <a16:creationId xmlns:a16="http://schemas.microsoft.com/office/drawing/2014/main" id="{7D811752-70E8-4029-BB7D-B190CD8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39991" name="Rectangle 34">
              <a:extLst>
                <a:ext uri="{FF2B5EF4-FFF2-40B4-BE49-F238E27FC236}">
                  <a16:creationId xmlns:a16="http://schemas.microsoft.com/office/drawing/2014/main" id="{E3815F5D-2A41-443E-94EB-6ACBAD04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39941" name="Group 35">
            <a:extLst>
              <a:ext uri="{FF2B5EF4-FFF2-40B4-BE49-F238E27FC236}">
                <a16:creationId xmlns:a16="http://schemas.microsoft.com/office/drawing/2014/main" id="{CEEC04CF-E6D6-4D4B-8164-9CB2521AEA7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62513"/>
            <a:ext cx="6413500" cy="1444625"/>
            <a:chOff x="249" y="3063"/>
            <a:chExt cx="4040" cy="910"/>
          </a:xfrm>
        </p:grpSpPr>
        <p:grpSp>
          <p:nvGrpSpPr>
            <p:cNvPr id="39949" name="Group 36">
              <a:extLst>
                <a:ext uri="{FF2B5EF4-FFF2-40B4-BE49-F238E27FC236}">
                  <a16:creationId xmlns:a16="http://schemas.microsoft.com/office/drawing/2014/main" id="{9E15BD78-516A-4EDC-A7C6-8665E6FB1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9951" name="Line 37">
                <a:extLst>
                  <a:ext uri="{FF2B5EF4-FFF2-40B4-BE49-F238E27FC236}">
                    <a16:creationId xmlns:a16="http://schemas.microsoft.com/office/drawing/2014/main" id="{3A7B72F6-FD8D-4894-B30D-1CCFC762C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145446" name="Text Box 38">
                <a:extLst>
                  <a:ext uri="{FF2B5EF4-FFF2-40B4-BE49-F238E27FC236}">
                    <a16:creationId xmlns:a16="http://schemas.microsoft.com/office/drawing/2014/main" id="{05E43503-EC2E-49E2-9AD3-3FF113155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head</a:t>
                </a:r>
              </a:p>
            </p:txBody>
          </p:sp>
          <p:sp>
            <p:nvSpPr>
              <p:cNvPr id="39953" name="Line 39">
                <a:extLst>
                  <a:ext uri="{FF2B5EF4-FFF2-40B4-BE49-F238E27FC236}">
                    <a16:creationId xmlns:a16="http://schemas.microsoft.com/office/drawing/2014/main" id="{DCABEA2D-0CB1-468D-AD51-959805A71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9954" name="Group 40">
                <a:extLst>
                  <a:ext uri="{FF2B5EF4-FFF2-40B4-BE49-F238E27FC236}">
                    <a16:creationId xmlns:a16="http://schemas.microsoft.com/office/drawing/2014/main" id="{A8EE465D-FB36-4F0E-950C-53DA773AE5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145449" name="Text Box 41">
                  <a:extLst>
                    <a:ext uri="{FF2B5EF4-FFF2-40B4-BE49-F238E27FC236}">
                      <a16:creationId xmlns:a16="http://schemas.microsoft.com/office/drawing/2014/main" id="{EB5B9988-FCB2-4305-8CEE-F1B2EAE8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39966" name="Line 42">
                  <a:extLst>
                    <a:ext uri="{FF2B5EF4-FFF2-40B4-BE49-F238E27FC236}">
                      <a16:creationId xmlns:a16="http://schemas.microsoft.com/office/drawing/2014/main" id="{F7F87355-FDB2-463A-8E39-134F8244E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955" name="Line 43">
                <a:extLst>
                  <a:ext uri="{FF2B5EF4-FFF2-40B4-BE49-F238E27FC236}">
                    <a16:creationId xmlns:a16="http://schemas.microsoft.com/office/drawing/2014/main" id="{57B803CA-9BAF-413B-B392-BDD67A532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9956" name="Group 44">
                <a:extLst>
                  <a:ext uri="{FF2B5EF4-FFF2-40B4-BE49-F238E27FC236}">
                    <a16:creationId xmlns:a16="http://schemas.microsoft.com/office/drawing/2014/main" id="{F528064A-FBFF-472E-978B-C45BB04F8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145453" name="Text Box 45">
                  <a:extLst>
                    <a:ext uri="{FF2B5EF4-FFF2-40B4-BE49-F238E27FC236}">
                      <a16:creationId xmlns:a16="http://schemas.microsoft.com/office/drawing/2014/main" id="{31AE85D0-D716-4CFF-B42D-84C3E3CBD6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  <p:sp>
              <p:nvSpPr>
                <p:cNvPr id="39964" name="Line 46">
                  <a:extLst>
                    <a:ext uri="{FF2B5EF4-FFF2-40B4-BE49-F238E27FC236}">
                      <a16:creationId xmlns:a16="http://schemas.microsoft.com/office/drawing/2014/main" id="{2EA8B751-8601-4F0F-B405-E75717F40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957" name="Line 47">
                <a:extLst>
                  <a:ext uri="{FF2B5EF4-FFF2-40B4-BE49-F238E27FC236}">
                    <a16:creationId xmlns:a16="http://schemas.microsoft.com/office/drawing/2014/main" id="{AD1DD62B-56EF-458B-B715-F227F5076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39958" name="Line 48">
                <a:extLst>
                  <a:ext uri="{FF2B5EF4-FFF2-40B4-BE49-F238E27FC236}">
                    <a16:creationId xmlns:a16="http://schemas.microsoft.com/office/drawing/2014/main" id="{652CD87C-2651-4BB6-88E1-81D48333E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grpSp>
            <p:nvGrpSpPr>
              <p:cNvPr id="39959" name="Group 49">
                <a:extLst>
                  <a:ext uri="{FF2B5EF4-FFF2-40B4-BE49-F238E27FC236}">
                    <a16:creationId xmlns:a16="http://schemas.microsoft.com/office/drawing/2014/main" id="{7520973A-CB4C-48EC-BC8D-3930A373FA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145458" name="Text Box 50">
                  <a:extLst>
                    <a:ext uri="{FF2B5EF4-FFF2-40B4-BE49-F238E27FC236}">
                      <a16:creationId xmlns:a16="http://schemas.microsoft.com/office/drawing/2014/main" id="{7A607C64-E044-4AD1-ADB1-84DD79F21D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i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n</a:t>
                  </a:r>
                </a:p>
              </p:txBody>
            </p:sp>
            <p:sp>
              <p:nvSpPr>
                <p:cNvPr id="39962" name="Line 51">
                  <a:extLst>
                    <a:ext uri="{FF2B5EF4-FFF2-40B4-BE49-F238E27FC236}">
                      <a16:creationId xmlns:a16="http://schemas.microsoft.com/office/drawing/2014/main" id="{CEF29D68-1971-499C-8038-BFBD2AFF3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460" name="Text Box 52">
                <a:extLst>
                  <a:ext uri="{FF2B5EF4-FFF2-40B4-BE49-F238E27FC236}">
                    <a16:creationId xmlns:a16="http://schemas.microsoft.com/office/drawing/2014/main" id="{01269DCB-0526-4F43-9EBA-68665E9EF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145461" name="Text Box 53">
              <a:extLst>
                <a:ext uri="{FF2B5EF4-FFF2-40B4-BE49-F238E27FC236}">
                  <a16:creationId xmlns:a16="http://schemas.microsoft.com/office/drawing/2014/main" id="{4FC614D7-CD2B-4EEE-AB0D-F99F06287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非空表</a:t>
              </a:r>
            </a:p>
          </p:txBody>
        </p:sp>
      </p:grpSp>
      <p:grpSp>
        <p:nvGrpSpPr>
          <p:cNvPr id="39942" name="Group 54">
            <a:extLst>
              <a:ext uri="{FF2B5EF4-FFF2-40B4-BE49-F238E27FC236}">
                <a16:creationId xmlns:a16="http://schemas.microsoft.com/office/drawing/2014/main" id="{43190999-E0E9-4563-9443-4014A2B7CE2A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3716338"/>
            <a:ext cx="2465387" cy="1084262"/>
            <a:chOff x="277" y="2341"/>
            <a:chExt cx="1553" cy="683"/>
          </a:xfrm>
        </p:grpSpPr>
        <p:sp>
          <p:nvSpPr>
            <p:cNvPr id="145463" name="Text Box 55">
              <a:extLst>
                <a:ext uri="{FF2B5EF4-FFF2-40B4-BE49-F238E27FC236}">
                  <a16:creationId xmlns:a16="http://schemas.microsoft.com/office/drawing/2014/main" id="{6AEC44C9-0D89-42BA-A099-9EE2ABA5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head=NULL</a:t>
              </a:r>
            </a:p>
          </p:txBody>
        </p:sp>
        <p:sp>
          <p:nvSpPr>
            <p:cNvPr id="145464" name="Text Box 56">
              <a:extLst>
                <a:ext uri="{FF2B5EF4-FFF2-40B4-BE49-F238E27FC236}">
                  <a16:creationId xmlns:a16="http://schemas.microsoft.com/office/drawing/2014/main" id="{FA7759EE-F694-40D5-8471-1A3759B3F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空表</a:t>
              </a:r>
            </a:p>
          </p:txBody>
        </p:sp>
      </p:grpSp>
      <p:grpSp>
        <p:nvGrpSpPr>
          <p:cNvPr id="39943" name="Group 64">
            <a:extLst>
              <a:ext uri="{FF2B5EF4-FFF2-40B4-BE49-F238E27FC236}">
                <a16:creationId xmlns:a16="http://schemas.microsoft.com/office/drawing/2014/main" id="{0C0734A1-75D3-40E9-BA1E-6CB3E1C456AB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1970088"/>
            <a:ext cx="5427662" cy="946150"/>
            <a:chOff x="145" y="1196"/>
            <a:chExt cx="3419" cy="596"/>
          </a:xfrm>
        </p:grpSpPr>
        <p:sp>
          <p:nvSpPr>
            <p:cNvPr id="39945" name="Rectangle 62">
              <a:extLst>
                <a:ext uri="{FF2B5EF4-FFF2-40B4-BE49-F238E27FC236}">
                  <a16:creationId xmlns:a16="http://schemas.microsoft.com/office/drawing/2014/main" id="{EE2BFA6C-FDCD-4D58-B63C-592C8DE7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196"/>
              <a:ext cx="30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空表和非空表不统一，缺点？</a:t>
              </a:r>
            </a:p>
            <a:p>
              <a:pPr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如何将空表与非空表统一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？</a:t>
              </a:r>
            </a:p>
          </p:txBody>
        </p:sp>
        <p:graphicFrame>
          <p:nvGraphicFramePr>
            <p:cNvPr id="39946" name="Object 63">
              <a:extLst>
                <a:ext uri="{FF2B5EF4-FFF2-40B4-BE49-F238E27FC236}">
                  <a16:creationId xmlns:a16="http://schemas.microsoft.com/office/drawing/2014/main" id="{CACB7440-A4EC-4B79-9E8A-057AAF822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" y="1335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5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" y="1335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73" name="Rectangle 65">
            <a:extLst>
              <a:ext uri="{FF2B5EF4-FFF2-40B4-BE49-F238E27FC236}">
                <a16:creationId xmlns:a16="http://schemas.microsoft.com/office/drawing/2014/main" id="{A23270B6-1B62-44EF-9803-3CF56BEF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C1D87AFC-AB65-4EBC-A594-26D99FB803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56EE1C-E5AC-45E7-BF0B-6896B21C635D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164BFA94-05F2-429C-A3C5-2C114828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723E58-2C3C-4067-8C02-4DCF5D2C8E0D}" type="slidenum">
              <a:rPr lang="zh-CN" altLang="en-US"/>
              <a:pPr eaLnBrk="1" hangingPunct="1"/>
              <a:t>38</a:t>
            </a:fld>
            <a:endParaRPr lang="en-US" altLang="zh-CN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31365AE1-285A-4BC6-B26A-7469A9157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893888"/>
            <a:ext cx="8458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头结点：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单链表的第一个元素结点之前附设一个类型相同的结点，以便空表和非空表处理统一。 </a:t>
            </a:r>
          </a:p>
        </p:txBody>
      </p:sp>
      <p:sp>
        <p:nvSpPr>
          <p:cNvPr id="144409" name="Text Box 25">
            <a:extLst>
              <a:ext uri="{FF2B5EF4-FFF2-40B4-BE49-F238E27FC236}">
                <a16:creationId xmlns:a16="http://schemas.microsoft.com/office/drawing/2014/main" id="{CF627908-6A67-400B-8C61-7E53F291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6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非空表</a:t>
            </a:r>
          </a:p>
        </p:txBody>
      </p:sp>
      <p:grpSp>
        <p:nvGrpSpPr>
          <p:cNvPr id="40966" name="Group 41">
            <a:extLst>
              <a:ext uri="{FF2B5EF4-FFF2-40B4-BE49-F238E27FC236}">
                <a16:creationId xmlns:a16="http://schemas.microsoft.com/office/drawing/2014/main" id="{E1932978-B145-4D5E-93BC-0CC43A239D8F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324475"/>
            <a:ext cx="7891463" cy="706438"/>
            <a:chOff x="314" y="2293"/>
            <a:chExt cx="4971" cy="445"/>
          </a:xfrm>
        </p:grpSpPr>
        <p:sp>
          <p:nvSpPr>
            <p:cNvPr id="40976" name="Line 9">
              <a:extLst>
                <a:ext uri="{FF2B5EF4-FFF2-40B4-BE49-F238E27FC236}">
                  <a16:creationId xmlns:a16="http://schemas.microsoft.com/office/drawing/2014/main" id="{9EC2962A-FACD-40C6-985B-8C36F13D5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EA3C9AC9-CD0C-461C-B49E-477FECF7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40978" name="Line 11">
              <a:extLst>
                <a:ext uri="{FF2B5EF4-FFF2-40B4-BE49-F238E27FC236}">
                  <a16:creationId xmlns:a16="http://schemas.microsoft.com/office/drawing/2014/main" id="{DDF8E028-1C9D-466B-957E-30AB2C34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grpSp>
          <p:nvGrpSpPr>
            <p:cNvPr id="40979" name="Group 12">
              <a:extLst>
                <a:ext uri="{FF2B5EF4-FFF2-40B4-BE49-F238E27FC236}">
                  <a16:creationId xmlns:a16="http://schemas.microsoft.com/office/drawing/2014/main" id="{F7ED70E0-DEB2-4862-A366-4C1F13E95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</p:grpSpPr>
          <p:sp>
            <p:nvSpPr>
              <p:cNvPr id="144397" name="Text Box 13">
                <a:extLst>
                  <a:ext uri="{FF2B5EF4-FFF2-40B4-BE49-F238E27FC236}">
                    <a16:creationId xmlns:a16="http://schemas.microsoft.com/office/drawing/2014/main" id="{404BA3AE-7B14-44D7-8B91-90C7BE228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1</a:t>
                </a:r>
              </a:p>
            </p:txBody>
          </p:sp>
          <p:sp>
            <p:nvSpPr>
              <p:cNvPr id="40995" name="Line 14">
                <a:extLst>
                  <a:ext uri="{FF2B5EF4-FFF2-40B4-BE49-F238E27FC236}">
                    <a16:creationId xmlns:a16="http://schemas.microsoft.com/office/drawing/2014/main" id="{2CDA0D8B-ECEC-4B9A-A0C1-E4E24B21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</p:grpSp>
        <p:sp>
          <p:nvSpPr>
            <p:cNvPr id="40980" name="Line 15">
              <a:extLst>
                <a:ext uri="{FF2B5EF4-FFF2-40B4-BE49-F238E27FC236}">
                  <a16:creationId xmlns:a16="http://schemas.microsoft.com/office/drawing/2014/main" id="{0B3AA934-139A-417F-A885-48CA1DFD0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grpSp>
          <p:nvGrpSpPr>
            <p:cNvPr id="40981" name="Group 16">
              <a:extLst>
                <a:ext uri="{FF2B5EF4-FFF2-40B4-BE49-F238E27FC236}">
                  <a16:creationId xmlns:a16="http://schemas.microsoft.com/office/drawing/2014/main" id="{CCF49F40-40C9-4BB0-86DE-68525C3A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</p:grpSpPr>
          <p:sp>
            <p:nvSpPr>
              <p:cNvPr id="144401" name="Text Box 17">
                <a:extLst>
                  <a:ext uri="{FF2B5EF4-FFF2-40B4-BE49-F238E27FC236}">
                    <a16:creationId xmlns:a16="http://schemas.microsoft.com/office/drawing/2014/main" id="{1FDCE1FF-49C7-4D64-A9C6-A4AD24755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2</a:t>
                </a:r>
              </a:p>
            </p:txBody>
          </p:sp>
          <p:sp>
            <p:nvSpPr>
              <p:cNvPr id="40993" name="Line 18">
                <a:extLst>
                  <a:ext uri="{FF2B5EF4-FFF2-40B4-BE49-F238E27FC236}">
                    <a16:creationId xmlns:a16="http://schemas.microsoft.com/office/drawing/2014/main" id="{CA13C234-1744-410E-8B9F-42AEC1DFF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</p:grpSp>
        <p:sp>
          <p:nvSpPr>
            <p:cNvPr id="40982" name="Line 19">
              <a:extLst>
                <a:ext uri="{FF2B5EF4-FFF2-40B4-BE49-F238E27FC236}">
                  <a16:creationId xmlns:a16="http://schemas.microsoft.com/office/drawing/2014/main" id="{491D5046-CB60-41E4-8ECF-56BFA2120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40983" name="Line 20">
              <a:extLst>
                <a:ext uri="{FF2B5EF4-FFF2-40B4-BE49-F238E27FC236}">
                  <a16:creationId xmlns:a16="http://schemas.microsoft.com/office/drawing/2014/main" id="{68F72117-3E6C-4280-A2D3-E29DC4605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grpSp>
          <p:nvGrpSpPr>
            <p:cNvPr id="40984" name="Group 21">
              <a:extLst>
                <a:ext uri="{FF2B5EF4-FFF2-40B4-BE49-F238E27FC236}">
                  <a16:creationId xmlns:a16="http://schemas.microsoft.com/office/drawing/2014/main" id="{05952462-9B70-46DE-A544-CF7234FA0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</p:grpSpPr>
          <p:sp>
            <p:nvSpPr>
              <p:cNvPr id="144406" name="Text Box 22">
                <a:extLst>
                  <a:ext uri="{FF2B5EF4-FFF2-40B4-BE49-F238E27FC236}">
                    <a16:creationId xmlns:a16="http://schemas.microsoft.com/office/drawing/2014/main" id="{D7466EE6-CCD3-43A4-9D7D-4AD6C915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i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n</a:t>
                </a:r>
              </a:p>
            </p:txBody>
          </p:sp>
          <p:sp>
            <p:nvSpPr>
              <p:cNvPr id="40991" name="Line 23">
                <a:extLst>
                  <a:ext uri="{FF2B5EF4-FFF2-40B4-BE49-F238E27FC236}">
                    <a16:creationId xmlns:a16="http://schemas.microsoft.com/office/drawing/2014/main" id="{8440431C-706D-47BC-B7D8-D459D575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</p:grpSp>
        <p:sp>
          <p:nvSpPr>
            <p:cNvPr id="144408" name="Text Box 24">
              <a:extLst>
                <a:ext uri="{FF2B5EF4-FFF2-40B4-BE49-F238E27FC236}">
                  <a16:creationId xmlns:a16="http://schemas.microsoft.com/office/drawing/2014/main" id="{1502509F-5F95-430C-9AB5-FACAF5B34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44414" name="Text Box 30">
              <a:extLst>
                <a:ext uri="{FF2B5EF4-FFF2-40B4-BE49-F238E27FC236}">
                  <a16:creationId xmlns:a16="http://schemas.microsoft.com/office/drawing/2014/main" id="{B319632B-67B2-4570-9A1B-4447E7912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0987" name="Line 31">
              <a:extLst>
                <a:ext uri="{FF2B5EF4-FFF2-40B4-BE49-F238E27FC236}">
                  <a16:creationId xmlns:a16="http://schemas.microsoft.com/office/drawing/2014/main" id="{539EBADC-6D28-46F8-AFE6-120DEF4B6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0988" name="Line 32">
              <a:extLst>
                <a:ext uri="{FF2B5EF4-FFF2-40B4-BE49-F238E27FC236}">
                  <a16:creationId xmlns:a16="http://schemas.microsoft.com/office/drawing/2014/main" id="{534E7B96-82BB-4B29-AF16-3541F8BB3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144417" name="Text Box 33" descr="宽上对角线">
              <a:extLst>
                <a:ext uri="{FF2B5EF4-FFF2-40B4-BE49-F238E27FC236}">
                  <a16:creationId xmlns:a16="http://schemas.microsoft.com/office/drawing/2014/main" id="{18C71443-8CAF-4479-B201-FC61EEC70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414"/>
              <a:ext cx="320" cy="28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</p:grpSp>
      <p:grpSp>
        <p:nvGrpSpPr>
          <p:cNvPr id="40967" name="Group 40">
            <a:extLst>
              <a:ext uri="{FF2B5EF4-FFF2-40B4-BE49-F238E27FC236}">
                <a16:creationId xmlns:a16="http://schemas.microsoft.com/office/drawing/2014/main" id="{34EF6A18-C5C1-4512-AC19-3F1A193A1584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3338513"/>
            <a:ext cx="2438400" cy="1203325"/>
            <a:chOff x="259" y="1042"/>
            <a:chExt cx="1536" cy="758"/>
          </a:xfrm>
        </p:grpSpPr>
        <p:sp>
          <p:nvSpPr>
            <p:cNvPr id="144412" name="Text Box 28">
              <a:extLst>
                <a:ext uri="{FF2B5EF4-FFF2-40B4-BE49-F238E27FC236}">
                  <a16:creationId xmlns:a16="http://schemas.microsoft.com/office/drawing/2014/main" id="{630D18B9-1C27-4856-B970-1A95C06BD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1042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空表</a:t>
              </a:r>
            </a:p>
          </p:txBody>
        </p:sp>
        <p:sp>
          <p:nvSpPr>
            <p:cNvPr id="40970" name="Line 34">
              <a:extLst>
                <a:ext uri="{FF2B5EF4-FFF2-40B4-BE49-F238E27FC236}">
                  <a16:creationId xmlns:a16="http://schemas.microsoft.com/office/drawing/2014/main" id="{F7AF3DD8-7737-4FC5-A7C6-19C2DA69A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" y="1669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144419" name="Text Box 35">
              <a:extLst>
                <a:ext uri="{FF2B5EF4-FFF2-40B4-BE49-F238E27FC236}">
                  <a16:creationId xmlns:a16="http://schemas.microsoft.com/office/drawing/2014/main" id="{CC693320-7727-45AB-A90B-942743373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" y="1381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144420" name="Text Box 36">
              <a:extLst>
                <a:ext uri="{FF2B5EF4-FFF2-40B4-BE49-F238E27FC236}">
                  <a16:creationId xmlns:a16="http://schemas.microsoft.com/office/drawing/2014/main" id="{574CB11A-A015-4DE1-B866-7C2AAFC93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1494"/>
              <a:ext cx="704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0973" name="Line 37">
              <a:extLst>
                <a:ext uri="{FF2B5EF4-FFF2-40B4-BE49-F238E27FC236}">
                  <a16:creationId xmlns:a16="http://schemas.microsoft.com/office/drawing/2014/main" id="{43E2CD4C-C92C-4311-8885-84C71EE14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1494"/>
              <a:ext cx="0" cy="3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144422" name="Text Box 38" descr="宽上对角线">
              <a:extLst>
                <a:ext uri="{FF2B5EF4-FFF2-40B4-BE49-F238E27FC236}">
                  <a16:creationId xmlns:a16="http://schemas.microsoft.com/office/drawing/2014/main" id="{0ECECE73-FEB5-46F7-BF5D-6B1BE0000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1502"/>
              <a:ext cx="320" cy="28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44423" name="Text Box 39">
              <a:extLst>
                <a:ext uri="{FF2B5EF4-FFF2-40B4-BE49-F238E27FC236}">
                  <a16:creationId xmlns:a16="http://schemas.microsoft.com/office/drawing/2014/main" id="{955D11D6-732A-4C0C-945C-112227DD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1499"/>
              <a:ext cx="32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∧</a:t>
              </a:r>
            </a:p>
          </p:txBody>
        </p:sp>
      </p:grpSp>
      <p:sp>
        <p:nvSpPr>
          <p:cNvPr id="144426" name="Rectangle 42">
            <a:extLst>
              <a:ext uri="{FF2B5EF4-FFF2-40B4-BE49-F238E27FC236}">
                <a16:creationId xmlns:a16="http://schemas.microsoft.com/office/drawing/2014/main" id="{05061CC1-97CD-412D-A69D-46023F350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D40C26F9-0B82-4BA1-A260-6BBC72C9A2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68D7C7-1222-44B0-9839-1105FA46DFE8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1407E7E4-1B99-406E-95E8-3704D41C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01119F-0586-464F-B4FB-47F4C2344637}" type="slidenum">
              <a:rPr lang="zh-CN" altLang="en-US"/>
              <a:pPr eaLnBrk="1" hangingPunct="1"/>
              <a:t>39</a:t>
            </a:fld>
            <a:endParaRPr lang="en-US" altLang="zh-CN"/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B6E84747-B3D9-4158-88AE-2A6A5A17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11E33739-74EB-477D-8D87-97ADD865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1778000"/>
            <a:ext cx="518477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template &lt;class T&gt;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LinkList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 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 a[ ],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n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~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 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Length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 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T Get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pos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 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Locate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 x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void Insert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i, T item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T Delete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i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void </a:t>
            </a:r>
            <a:r>
              <a:rPr lang="en-US" altLang="zh-CN" sz="22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PrintList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( )</a:t>
            </a: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 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private: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Node&lt;T&gt; *head;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200" b="1" dirty="0">
                <a:solidFill>
                  <a:srgbClr val="0026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4326" name="Text Box 6">
            <a:extLst>
              <a:ext uri="{FF2B5EF4-FFF2-40B4-BE49-F238E27FC236}">
                <a16:creationId xmlns:a16="http://schemas.microsoft.com/office/drawing/2014/main" id="{BA9D0F65-C5BD-4028-9D0E-ED7E3620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5225"/>
            <a:ext cx="671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单链表的类模板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C7BDD3E0-4333-4C9B-A622-D8858FEF70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1998F5-690D-4A75-AEAA-E48B1E68958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55429A1E-1A0D-4E65-9BCC-87E5DBE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76B14C-5FBB-4603-9E6E-408DF782526D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4A5D38B3-7DEB-4E58-A028-242261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1970088"/>
            <a:ext cx="342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商品信息表</a:t>
            </a:r>
          </a:p>
        </p:txBody>
      </p:sp>
      <p:sp>
        <p:nvSpPr>
          <p:cNvPr id="6149" name="Text Box 60">
            <a:extLst>
              <a:ext uri="{FF2B5EF4-FFF2-40B4-BE49-F238E27FC236}">
                <a16:creationId xmlns:a16="http://schemas.microsoft.com/office/drawing/2014/main" id="{974AD743-4D66-4BC6-9231-AF48997E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087438"/>
            <a:ext cx="507523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问题逻辑结构</a:t>
            </a:r>
          </a:p>
        </p:txBody>
      </p:sp>
      <p:sp>
        <p:nvSpPr>
          <p:cNvPr id="6150" name="Text Box 37">
            <a:extLst>
              <a:ext uri="{FF2B5EF4-FFF2-40B4-BE49-F238E27FC236}">
                <a16:creationId xmlns:a16="http://schemas.microsoft.com/office/drawing/2014/main" id="{7E31ACD5-D458-47D8-B21D-5077EA441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671763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品名</a:t>
            </a:r>
          </a:p>
        </p:txBody>
      </p:sp>
      <p:sp>
        <p:nvSpPr>
          <p:cNvPr id="6151" name="Text Box 38">
            <a:extLst>
              <a:ext uri="{FF2B5EF4-FFF2-40B4-BE49-F238E27FC236}">
                <a16:creationId xmlns:a16="http://schemas.microsoft.com/office/drawing/2014/main" id="{D15906BC-18F9-4AC7-8D17-4286B1187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267176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单价</a:t>
            </a:r>
          </a:p>
        </p:txBody>
      </p:sp>
      <p:sp>
        <p:nvSpPr>
          <p:cNvPr id="6152" name="Text Box 39">
            <a:extLst>
              <a:ext uri="{FF2B5EF4-FFF2-40B4-BE49-F238E27FC236}">
                <a16:creationId xmlns:a16="http://schemas.microsoft.com/office/drawing/2014/main" id="{9A083394-2127-4434-BE05-3E95DC738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671763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库存量</a:t>
            </a:r>
          </a:p>
        </p:txBody>
      </p:sp>
      <p:sp>
        <p:nvSpPr>
          <p:cNvPr id="6153" name="Text Box 40">
            <a:extLst>
              <a:ext uri="{FF2B5EF4-FFF2-40B4-BE49-F238E27FC236}">
                <a16:creationId xmlns:a16="http://schemas.microsoft.com/office/drawing/2014/main" id="{B2B1A123-D454-4EC3-AB85-B2AF5BE8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671763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数量</a:t>
            </a:r>
          </a:p>
        </p:txBody>
      </p:sp>
      <p:sp>
        <p:nvSpPr>
          <p:cNvPr id="6154" name="Text Box 41">
            <a:extLst>
              <a:ext uri="{FF2B5EF4-FFF2-40B4-BE49-F238E27FC236}">
                <a16:creationId xmlns:a16="http://schemas.microsoft.com/office/drawing/2014/main" id="{4CC23A27-6F17-4867-922A-95892D3E4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67176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代码</a:t>
            </a:r>
          </a:p>
        </p:txBody>
      </p:sp>
      <p:sp>
        <p:nvSpPr>
          <p:cNvPr id="6155" name="Text Box 42">
            <a:extLst>
              <a:ext uri="{FF2B5EF4-FFF2-40B4-BE49-F238E27FC236}">
                <a16:creationId xmlns:a16="http://schemas.microsoft.com/office/drawing/2014/main" id="{E16835E6-CA4D-47F3-B149-4B2E9D47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224213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可乐</a:t>
            </a:r>
          </a:p>
        </p:txBody>
      </p:sp>
      <p:sp>
        <p:nvSpPr>
          <p:cNvPr id="6156" name="Text Box 43">
            <a:extLst>
              <a:ext uri="{FF2B5EF4-FFF2-40B4-BE49-F238E27FC236}">
                <a16:creationId xmlns:a16="http://schemas.microsoft.com/office/drawing/2014/main" id="{C453FD98-86B0-46BB-9952-5A3D2B1C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322421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3.5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57" name="Text Box 44">
            <a:extLst>
              <a:ext uri="{FF2B5EF4-FFF2-40B4-BE49-F238E27FC236}">
                <a16:creationId xmlns:a16="http://schemas.microsoft.com/office/drawing/2014/main" id="{F5A44FF7-CF4A-4AED-A3E6-0161CB43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224213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6158" name="Text Box 45">
            <a:extLst>
              <a:ext uri="{FF2B5EF4-FFF2-40B4-BE49-F238E27FC236}">
                <a16:creationId xmlns:a16="http://schemas.microsoft.com/office/drawing/2014/main" id="{6D367F6D-9E6D-41C9-8483-B4C0C36B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224213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59" name="Text Box 46">
            <a:extLst>
              <a:ext uri="{FF2B5EF4-FFF2-40B4-BE49-F238E27FC236}">
                <a16:creationId xmlns:a16="http://schemas.microsoft.com/office/drawing/2014/main" id="{226BE59C-50A2-4A2E-A017-A742EB260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2242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6160" name="Text Box 47">
            <a:extLst>
              <a:ext uri="{FF2B5EF4-FFF2-40B4-BE49-F238E27FC236}">
                <a16:creationId xmlns:a16="http://schemas.microsoft.com/office/drawing/2014/main" id="{EDCD9F77-1CB4-4089-864C-0472DEC1F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776663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海飞丝</a:t>
            </a:r>
          </a:p>
        </p:txBody>
      </p:sp>
      <p:sp>
        <p:nvSpPr>
          <p:cNvPr id="6161" name="Text Box 48">
            <a:extLst>
              <a:ext uri="{FF2B5EF4-FFF2-40B4-BE49-F238E27FC236}">
                <a16:creationId xmlns:a16="http://schemas.microsoft.com/office/drawing/2014/main" id="{BCDE6F9A-D637-478C-B6C0-ED1227FC1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377666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22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62" name="Text Box 49">
            <a:extLst>
              <a:ext uri="{FF2B5EF4-FFF2-40B4-BE49-F238E27FC236}">
                <a16:creationId xmlns:a16="http://schemas.microsoft.com/office/drawing/2014/main" id="{602DA844-AE0B-40AD-987C-0F51796A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776663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6163" name="Text Box 50">
            <a:extLst>
              <a:ext uri="{FF2B5EF4-FFF2-40B4-BE49-F238E27FC236}">
                <a16:creationId xmlns:a16="http://schemas.microsoft.com/office/drawing/2014/main" id="{070B7F69-F65F-46E4-AD9F-62C9E891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3776663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64" name="Text Box 51">
            <a:extLst>
              <a:ext uri="{FF2B5EF4-FFF2-40B4-BE49-F238E27FC236}">
                <a16:creationId xmlns:a16="http://schemas.microsoft.com/office/drawing/2014/main" id="{0FFC6960-C9C1-4AFF-9EC2-B843D7D8B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7766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0102</a:t>
            </a:r>
          </a:p>
        </p:txBody>
      </p:sp>
      <p:sp>
        <p:nvSpPr>
          <p:cNvPr id="6165" name="Text Box 52">
            <a:extLst>
              <a:ext uri="{FF2B5EF4-FFF2-40B4-BE49-F238E27FC236}">
                <a16:creationId xmlns:a16="http://schemas.microsoft.com/office/drawing/2014/main" id="{82B3D9F3-C2C3-4131-8653-E0673657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329113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碧浪</a:t>
            </a:r>
          </a:p>
        </p:txBody>
      </p:sp>
      <p:sp>
        <p:nvSpPr>
          <p:cNvPr id="6166" name="Text Box 53">
            <a:extLst>
              <a:ext uri="{FF2B5EF4-FFF2-40B4-BE49-F238E27FC236}">
                <a16:creationId xmlns:a16="http://schemas.microsoft.com/office/drawing/2014/main" id="{20F562BE-3780-406E-A928-8266D039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32911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12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67" name="Text Box 54">
            <a:extLst>
              <a:ext uri="{FF2B5EF4-FFF2-40B4-BE49-F238E27FC236}">
                <a16:creationId xmlns:a16="http://schemas.microsoft.com/office/drawing/2014/main" id="{4FD2EDD4-D353-4188-B10A-00BAB9703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4329113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86</a:t>
            </a:r>
          </a:p>
        </p:txBody>
      </p:sp>
      <p:sp>
        <p:nvSpPr>
          <p:cNvPr id="6168" name="Text Box 55">
            <a:extLst>
              <a:ext uri="{FF2B5EF4-FFF2-40B4-BE49-F238E27FC236}">
                <a16:creationId xmlns:a16="http://schemas.microsoft.com/office/drawing/2014/main" id="{D6B43027-7B8D-42F6-91DD-3E454FDE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329113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69" name="Text Box 56">
            <a:extLst>
              <a:ext uri="{FF2B5EF4-FFF2-40B4-BE49-F238E27FC236}">
                <a16:creationId xmlns:a16="http://schemas.microsoft.com/office/drawing/2014/main" id="{C0993282-A3B0-4B53-AFB4-55D23B60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32911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0103</a:t>
            </a:r>
          </a:p>
        </p:txBody>
      </p:sp>
      <p:sp>
        <p:nvSpPr>
          <p:cNvPr id="6170" name="Text Box 61">
            <a:extLst>
              <a:ext uri="{FF2B5EF4-FFF2-40B4-BE49-F238E27FC236}">
                <a16:creationId xmlns:a16="http://schemas.microsoft.com/office/drawing/2014/main" id="{3A08CA88-50BC-447C-96E1-20B816BF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81563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农夫</a:t>
            </a:r>
          </a:p>
        </p:txBody>
      </p:sp>
      <p:sp>
        <p:nvSpPr>
          <p:cNvPr id="6171" name="Text Box 62">
            <a:extLst>
              <a:ext uri="{FF2B5EF4-FFF2-40B4-BE49-F238E27FC236}">
                <a16:creationId xmlns:a16="http://schemas.microsoft.com/office/drawing/2014/main" id="{6C20E61D-B39B-4FDE-918E-AB2E00C8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881563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72" name="Text Box 63">
            <a:extLst>
              <a:ext uri="{FF2B5EF4-FFF2-40B4-BE49-F238E27FC236}">
                <a16:creationId xmlns:a16="http://schemas.microsoft.com/office/drawing/2014/main" id="{1594B405-A20B-4712-80E9-0B1BF1F1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4881563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81</a:t>
            </a:r>
          </a:p>
        </p:txBody>
      </p:sp>
      <p:sp>
        <p:nvSpPr>
          <p:cNvPr id="6173" name="Text Box 64">
            <a:extLst>
              <a:ext uri="{FF2B5EF4-FFF2-40B4-BE49-F238E27FC236}">
                <a16:creationId xmlns:a16="http://schemas.microsoft.com/office/drawing/2014/main" id="{9A13B312-BAB1-4497-8624-5D893535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881563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74" name="Text Box 65">
            <a:extLst>
              <a:ext uri="{FF2B5EF4-FFF2-40B4-BE49-F238E27FC236}">
                <a16:creationId xmlns:a16="http://schemas.microsoft.com/office/drawing/2014/main" id="{E9D8C9C4-3E0B-47CD-AF80-5E4AAD53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881563"/>
            <a:ext cx="11969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0104</a:t>
            </a:r>
          </a:p>
        </p:txBody>
      </p:sp>
      <p:sp>
        <p:nvSpPr>
          <p:cNvPr id="6175" name="Text Box 66">
            <a:extLst>
              <a:ext uri="{FF2B5EF4-FFF2-40B4-BE49-F238E27FC236}">
                <a16:creationId xmlns:a16="http://schemas.microsoft.com/office/drawing/2014/main" id="{77DAB326-BF8B-40E6-A35C-51F91B542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38775"/>
            <a:ext cx="15636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黑人牙膏</a:t>
            </a:r>
          </a:p>
        </p:txBody>
      </p:sp>
      <p:sp>
        <p:nvSpPr>
          <p:cNvPr id="6176" name="Text Box 67">
            <a:extLst>
              <a:ext uri="{FF2B5EF4-FFF2-40B4-BE49-F238E27FC236}">
                <a16:creationId xmlns:a16="http://schemas.microsoft.com/office/drawing/2014/main" id="{73A42A20-DA5D-4DCD-ACB8-5F3BA4D12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5438775"/>
            <a:ext cx="1196975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77" name="Text Box 68">
            <a:extLst>
              <a:ext uri="{FF2B5EF4-FFF2-40B4-BE49-F238E27FC236}">
                <a16:creationId xmlns:a16="http://schemas.microsoft.com/office/drawing/2014/main" id="{9F14C61B-584E-445E-8A32-5C517A2A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5438775"/>
            <a:ext cx="2024063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74</a:t>
            </a:r>
          </a:p>
        </p:txBody>
      </p:sp>
      <p:sp>
        <p:nvSpPr>
          <p:cNvPr id="6178" name="Text Box 69">
            <a:extLst>
              <a:ext uri="{FF2B5EF4-FFF2-40B4-BE49-F238E27FC236}">
                <a16:creationId xmlns:a16="http://schemas.microsoft.com/office/drawing/2014/main" id="{CE8B9091-3709-4BD9-AC0A-CE255518A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5438775"/>
            <a:ext cx="119538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179" name="Text Box 70">
            <a:extLst>
              <a:ext uri="{FF2B5EF4-FFF2-40B4-BE49-F238E27FC236}">
                <a16:creationId xmlns:a16="http://schemas.microsoft.com/office/drawing/2014/main" id="{43A10CEE-6379-4637-AF2D-3BEBF6C5F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438775"/>
            <a:ext cx="119697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0105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266C45D2-1D18-44AD-9F4E-D1C3100D9AD4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6187C0-CD7D-44E3-9B35-467E32D490B4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6F0A7B06-787D-4561-AB97-9A382F9AA159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AB67B17-7F4B-4942-925C-F2551206036A}" type="slidenum">
              <a:rPr lang="zh-CN" altLang="en-US" sz="1400"/>
              <a:pPr algn="r" eaLnBrk="1" hangingPunct="1"/>
              <a:t>40</a:t>
            </a:fld>
            <a:endParaRPr lang="en-US" altLang="zh-CN" sz="1400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C28C2AC1-9B72-44B6-89FA-40653B5A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80657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()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1E6868DE-DB2D-45C0-B93A-74A9694D7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82850"/>
            <a:ext cx="728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无参：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创建一个仅带一个头结点的空链表。</a:t>
            </a:r>
          </a:p>
        </p:txBody>
      </p:sp>
      <p:sp>
        <p:nvSpPr>
          <p:cNvPr id="43014" name="Text Box 107">
            <a:extLst>
              <a:ext uri="{FF2B5EF4-FFF2-40B4-BE49-F238E27FC236}">
                <a16:creationId xmlns:a16="http://schemas.microsoft.com/office/drawing/2014/main" id="{EB5E10A9-3273-490B-A982-10F1CB77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9740" name="Text Box 108">
            <a:extLst>
              <a:ext uri="{FF2B5EF4-FFF2-40B4-BE49-F238E27FC236}">
                <a16:creationId xmlns:a16="http://schemas.microsoft.com/office/drawing/2014/main" id="{5E8E0F83-E6A0-45F7-8BFA-F3EB8CA1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3927475"/>
            <a:ext cx="3821113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head=new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head-&gt;next=NULL;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27007" name="Group 31">
            <a:extLst>
              <a:ext uri="{FF2B5EF4-FFF2-40B4-BE49-F238E27FC236}">
                <a16:creationId xmlns:a16="http://schemas.microsoft.com/office/drawing/2014/main" id="{2CAA592F-C8BA-4BB0-80C4-419DDE7F059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890963"/>
            <a:ext cx="2438400" cy="1409700"/>
            <a:chOff x="215" y="2451"/>
            <a:chExt cx="1536" cy="888"/>
          </a:xfrm>
        </p:grpSpPr>
        <p:sp>
          <p:nvSpPr>
            <p:cNvPr id="126993" name="Text Box 17">
              <a:extLst>
                <a:ext uri="{FF2B5EF4-FFF2-40B4-BE49-F238E27FC236}">
                  <a16:creationId xmlns:a16="http://schemas.microsoft.com/office/drawing/2014/main" id="{6502B4B3-47BD-4C2A-B082-B34D9EBD9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45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5A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43019" name="Line 25">
              <a:extLst>
                <a:ext uri="{FF2B5EF4-FFF2-40B4-BE49-F238E27FC236}">
                  <a16:creationId xmlns:a16="http://schemas.microsoft.com/office/drawing/2014/main" id="{D96741B2-E5EA-438C-8892-61BC3565B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127002" name="Text Box 26">
              <a:extLst>
                <a:ext uri="{FF2B5EF4-FFF2-40B4-BE49-F238E27FC236}">
                  <a16:creationId xmlns:a16="http://schemas.microsoft.com/office/drawing/2014/main" id="{6A16898F-8435-42E8-B9D3-585533748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127003" name="Text Box 27">
              <a:extLst>
                <a:ext uri="{FF2B5EF4-FFF2-40B4-BE49-F238E27FC236}">
                  <a16:creationId xmlns:a16="http://schemas.microsoft.com/office/drawing/2014/main" id="{324D6001-9B17-4FE5-807A-E78E08A7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3022" name="Line 28">
              <a:extLst>
                <a:ext uri="{FF2B5EF4-FFF2-40B4-BE49-F238E27FC236}">
                  <a16:creationId xmlns:a16="http://schemas.microsoft.com/office/drawing/2014/main" id="{B3553AD5-870E-4920-948D-B88A59BC5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127005" name="Text Box 29" descr="宽上对角线">
              <a:extLst>
                <a:ext uri="{FF2B5EF4-FFF2-40B4-BE49-F238E27FC236}">
                  <a16:creationId xmlns:a16="http://schemas.microsoft.com/office/drawing/2014/main" id="{9F0B9E95-A9FE-4576-A3F6-422DF22B2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27006" name="Rectangle 30">
              <a:extLst>
                <a:ext uri="{FF2B5EF4-FFF2-40B4-BE49-F238E27FC236}">
                  <a16:creationId xmlns:a16="http://schemas.microsoft.com/office/drawing/2014/main" id="{C4B6F98C-AADA-48C3-9A60-EAE11F68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08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华文行楷" pitchFamily="2" charset="-122"/>
                </a:rPr>
                <a:t>∧</a:t>
              </a: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127008" name="Rectangle 32">
            <a:extLst>
              <a:ext uri="{FF2B5EF4-FFF2-40B4-BE49-F238E27FC236}">
                <a16:creationId xmlns:a16="http://schemas.microsoft.com/office/drawing/2014/main" id="{66D8C4E8-5100-4552-8DBE-889D60ABD7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7DA420A-BB33-4999-A0F2-7F35967C4296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0867E-25A4-4B7E-9A52-6892D71D6382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50172E7D-6F42-43D5-BC66-900856E2C009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76ADE37-0BE2-42F6-8827-638166814FF9}" type="slidenum">
              <a:rPr lang="zh-CN" altLang="en-US" sz="1400"/>
              <a:pPr algn="r" eaLnBrk="1" hangingPunct="1"/>
              <a:t>41</a:t>
            </a:fld>
            <a:endParaRPr lang="en-US" altLang="zh-CN" sz="1400"/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15225895-47D2-4011-A367-1671B82A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8780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a[ ], int 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407D20D-4CEF-45BD-AC43-4D2BB31A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39988"/>
            <a:ext cx="728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头插法：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将待插入结点插在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头结点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的后面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。</a:t>
            </a:r>
          </a:p>
        </p:txBody>
      </p:sp>
      <p:grpSp>
        <p:nvGrpSpPr>
          <p:cNvPr id="44038" name="Group 8">
            <a:extLst>
              <a:ext uri="{FF2B5EF4-FFF2-40B4-BE49-F238E27FC236}">
                <a16:creationId xmlns:a16="http://schemas.microsoft.com/office/drawing/2014/main" id="{92047816-1858-4717-A77C-0358C8483F8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151188"/>
            <a:ext cx="5299075" cy="579437"/>
            <a:chOff x="196" y="1787"/>
            <a:chExt cx="3338" cy="365"/>
          </a:xfrm>
        </p:grpSpPr>
        <p:grpSp>
          <p:nvGrpSpPr>
            <p:cNvPr id="44055" name="Group 9">
              <a:extLst>
                <a:ext uri="{FF2B5EF4-FFF2-40B4-BE49-F238E27FC236}">
                  <a16:creationId xmlns:a16="http://schemas.microsoft.com/office/drawing/2014/main" id="{4E0B69D2-D022-49F3-B5FC-105F9DFE3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4061" name="Text Box 10">
                <a:extLst>
                  <a:ext uri="{FF2B5EF4-FFF2-40B4-BE49-F238E27FC236}">
                    <a16:creationId xmlns:a16="http://schemas.microsoft.com/office/drawing/2014/main" id="{0CFA08B1-BCCD-4A81-BDDE-A9EAEF6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2" name="Text Box 11">
                <a:extLst>
                  <a:ext uri="{FF2B5EF4-FFF2-40B4-BE49-F238E27FC236}">
                    <a16:creationId xmlns:a16="http://schemas.microsoft.com/office/drawing/2014/main" id="{4C3493F7-CFEB-4D86-BBFB-39DF58800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3" name="Text Box 12">
                <a:extLst>
                  <a:ext uri="{FF2B5EF4-FFF2-40B4-BE49-F238E27FC236}">
                    <a16:creationId xmlns:a16="http://schemas.microsoft.com/office/drawing/2014/main" id="{2D305EB5-1A25-4204-9923-FE3BE3EFF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4" name="Text Box 13">
                <a:extLst>
                  <a:ext uri="{FF2B5EF4-FFF2-40B4-BE49-F238E27FC236}">
                    <a16:creationId xmlns:a16="http://schemas.microsoft.com/office/drawing/2014/main" id="{26F1B513-6A45-4B00-890C-A4DB1414B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5" name="Text Box 14">
                <a:extLst>
                  <a:ext uri="{FF2B5EF4-FFF2-40B4-BE49-F238E27FC236}">
                    <a16:creationId xmlns:a16="http://schemas.microsoft.com/office/drawing/2014/main" id="{6CB7B2DE-CDBE-4CED-B0DD-26703C0EF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0" name="Text Box 15">
                <a:extLst>
                  <a:ext uri="{FF2B5EF4-FFF2-40B4-BE49-F238E27FC236}">
                    <a16:creationId xmlns:a16="http://schemas.microsoft.com/office/drawing/2014/main" id="{84232DCC-47B3-43C4-A577-FDFEF1343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数组</a:t>
                </a:r>
                <a:r>
                  <a:rPr lang="en-US" altLang="zh-CN" sz="28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44056" name="Text Box 16">
              <a:extLst>
                <a:ext uri="{FF2B5EF4-FFF2-40B4-BE49-F238E27FC236}">
                  <a16:creationId xmlns:a16="http://schemas.microsoft.com/office/drawing/2014/main" id="{9FC5932F-5F2A-4A2D-80E5-81923589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4057" name="Text Box 17">
              <a:extLst>
                <a:ext uri="{FF2B5EF4-FFF2-40B4-BE49-F238E27FC236}">
                  <a16:creationId xmlns:a16="http://schemas.microsoft.com/office/drawing/2014/main" id="{99405674-B0C9-4983-90E3-B1F9FE1C7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4058" name="Text Box 18">
              <a:extLst>
                <a:ext uri="{FF2B5EF4-FFF2-40B4-BE49-F238E27FC236}">
                  <a16:creationId xmlns:a16="http://schemas.microsoft.com/office/drawing/2014/main" id="{968E4433-91F2-4622-B0BA-BDFEAB854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4059" name="Text Box 19">
              <a:extLst>
                <a:ext uri="{FF2B5EF4-FFF2-40B4-BE49-F238E27FC236}">
                  <a16:creationId xmlns:a16="http://schemas.microsoft.com/office/drawing/2014/main" id="{DDA72624-B151-4193-A0B7-F6531FF5E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4060" name="Text Box 20">
              <a:extLst>
                <a:ext uri="{FF2B5EF4-FFF2-40B4-BE49-F238E27FC236}">
                  <a16:creationId xmlns:a16="http://schemas.microsoft.com/office/drawing/2014/main" id="{025AE1C8-7D7E-40B5-9FF3-900C3F7C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150549" name="Text Box 21">
            <a:extLst>
              <a:ext uri="{FF2B5EF4-FFF2-40B4-BE49-F238E27FC236}">
                <a16:creationId xmlns:a16="http://schemas.microsoft.com/office/drawing/2014/main" id="{61EA3D63-F806-4F3D-8BC3-A06A9349B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929063"/>
            <a:ext cx="39401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s-&gt;data=a[0];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s-&gt;next=head-&gt;next;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head-&gt;next=s;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0551" name="Text Box 23">
            <a:extLst>
              <a:ext uri="{FF2B5EF4-FFF2-40B4-BE49-F238E27FC236}">
                <a16:creationId xmlns:a16="http://schemas.microsoft.com/office/drawing/2014/main" id="{AEB3721B-4406-48D2-8D3A-C87A13EB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90963"/>
            <a:ext cx="358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插入第一个元素结点</a:t>
            </a:r>
          </a:p>
        </p:txBody>
      </p:sp>
      <p:sp>
        <p:nvSpPr>
          <p:cNvPr id="44041" name="Line 24">
            <a:extLst>
              <a:ext uri="{FF2B5EF4-FFF2-40B4-BE49-F238E27FC236}">
                <a16:creationId xmlns:a16="http://schemas.microsoft.com/office/drawing/2014/main" id="{B279E9A9-1E2B-486E-8926-3B683BBD1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8" y="5146675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44042" name="Text Box 25">
            <a:extLst>
              <a:ext uri="{FF2B5EF4-FFF2-40B4-BE49-F238E27FC236}">
                <a16:creationId xmlns:a16="http://schemas.microsoft.com/office/drawing/2014/main" id="{BFFEECE5-FC1A-4FE7-BD57-9C5FCE7A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4689475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44043" name="Text Box 26">
            <a:extLst>
              <a:ext uri="{FF2B5EF4-FFF2-40B4-BE49-F238E27FC236}">
                <a16:creationId xmlns:a16="http://schemas.microsoft.com/office/drawing/2014/main" id="{30B5F5FB-CFDE-4C23-891C-1891D9B4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868863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4044" name="Line 27">
            <a:extLst>
              <a:ext uri="{FF2B5EF4-FFF2-40B4-BE49-F238E27FC236}">
                <a16:creationId xmlns:a16="http://schemas.microsoft.com/office/drawing/2014/main" id="{73979F64-2B19-430C-8403-AA72A9FCA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48688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44045" name="Text Box 28" descr="宽上对角线">
            <a:extLst>
              <a:ext uri="{FF2B5EF4-FFF2-40B4-BE49-F238E27FC236}">
                <a16:creationId xmlns:a16="http://schemas.microsoft.com/office/drawing/2014/main" id="{4BA5E9F0-BF1B-4C3F-9ABE-EFA706FA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4881563"/>
            <a:ext cx="420687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0557" name="Text Box 29">
            <a:extLst>
              <a:ext uri="{FF2B5EF4-FFF2-40B4-BE49-F238E27FC236}">
                <a16:creationId xmlns:a16="http://schemas.microsoft.com/office/drawing/2014/main" id="{43175770-D268-49CF-9936-30796F28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4892675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150582" name="Group 54">
            <a:extLst>
              <a:ext uri="{FF2B5EF4-FFF2-40B4-BE49-F238E27FC236}">
                <a16:creationId xmlns:a16="http://schemas.microsoft.com/office/drawing/2014/main" id="{0C4AED0F-1B45-4A47-AD0E-C643C8DE8677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5929313"/>
            <a:ext cx="1392237" cy="449262"/>
            <a:chOff x="1239" y="3735"/>
            <a:chExt cx="877" cy="283"/>
          </a:xfrm>
        </p:grpSpPr>
        <p:sp>
          <p:nvSpPr>
            <p:cNvPr id="44051" name="Text Box 48">
              <a:extLst>
                <a:ext uri="{FF2B5EF4-FFF2-40B4-BE49-F238E27FC236}">
                  <a16:creationId xmlns:a16="http://schemas.microsoft.com/office/drawing/2014/main" id="{402B5F64-8496-49EC-9DA5-BD5AFA2B7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4052" name="Line 49">
              <a:extLst>
                <a:ext uri="{FF2B5EF4-FFF2-40B4-BE49-F238E27FC236}">
                  <a16:creationId xmlns:a16="http://schemas.microsoft.com/office/drawing/2014/main" id="{878E794D-1941-47E5-A718-A1D7F62B2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4053" name="Line 50">
              <a:extLst>
                <a:ext uri="{FF2B5EF4-FFF2-40B4-BE49-F238E27FC236}">
                  <a16:creationId xmlns:a16="http://schemas.microsoft.com/office/drawing/2014/main" id="{7BAAEDC8-2CE5-47A4-AB6F-98CC6BC2E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4" name="Text Box 51">
              <a:extLst>
                <a:ext uri="{FF2B5EF4-FFF2-40B4-BE49-F238E27FC236}">
                  <a16:creationId xmlns:a16="http://schemas.microsoft.com/office/drawing/2014/main" id="{70E2CC0F-9362-43B8-A3E3-24D865CF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150580" name="Line 52">
            <a:extLst>
              <a:ext uri="{FF2B5EF4-FFF2-40B4-BE49-F238E27FC236}">
                <a16:creationId xmlns:a16="http://schemas.microsoft.com/office/drawing/2014/main" id="{68943EE4-44A9-478E-A533-5A2B3E704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5186363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81" name="Text Box 53">
            <a:extLst>
              <a:ext uri="{FF2B5EF4-FFF2-40B4-BE49-F238E27FC236}">
                <a16:creationId xmlns:a16="http://schemas.microsoft.com/office/drawing/2014/main" id="{D35F0D5D-B20B-4B01-9CEC-4EE56328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592613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150583" name="Rectangle 55">
            <a:extLst>
              <a:ext uri="{FF2B5EF4-FFF2-40B4-BE49-F238E27FC236}">
                <a16:creationId xmlns:a16="http://schemas.microsoft.com/office/drawing/2014/main" id="{2E698403-FCD4-4528-BBE7-10BCA3CA8E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9" grpId="0"/>
      <p:bldP spid="150551" grpId="0"/>
      <p:bldP spid="150557" grpId="0"/>
      <p:bldP spid="15058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92512482-7D52-4094-88EE-B701B48D7A2C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6A4EF6-4DC4-4C2B-8B72-FF0F53637DF3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80C9C785-80E7-46B2-A5A1-39DD2603517B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C4D542D-22FB-47D2-A1AF-4B6EEF465526}" type="slidenum">
              <a:rPr lang="zh-CN" altLang="en-US" sz="1400"/>
              <a:pPr algn="r" eaLnBrk="1" hangingPunct="1"/>
              <a:t>42</a:t>
            </a:fld>
            <a:endParaRPr lang="en-US" altLang="zh-CN" sz="1400"/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17407A13-6268-4950-BBF1-F1F03541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9367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a[ ], int 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2001C7E1-227E-49B6-83DB-4A5024A7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97138"/>
            <a:ext cx="728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头插法：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将待插入结点插在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头结点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的后面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。</a:t>
            </a:r>
          </a:p>
        </p:txBody>
      </p:sp>
      <p:grpSp>
        <p:nvGrpSpPr>
          <p:cNvPr id="45062" name="Group 8">
            <a:extLst>
              <a:ext uri="{FF2B5EF4-FFF2-40B4-BE49-F238E27FC236}">
                <a16:creationId xmlns:a16="http://schemas.microsoft.com/office/drawing/2014/main" id="{E223B675-F9BF-4934-B0A2-590666C2C22A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194050"/>
            <a:ext cx="5299075" cy="579438"/>
            <a:chOff x="196" y="1787"/>
            <a:chExt cx="3338" cy="365"/>
          </a:xfrm>
        </p:grpSpPr>
        <p:grpSp>
          <p:nvGrpSpPr>
            <p:cNvPr id="45083" name="Group 9">
              <a:extLst>
                <a:ext uri="{FF2B5EF4-FFF2-40B4-BE49-F238E27FC236}">
                  <a16:creationId xmlns:a16="http://schemas.microsoft.com/office/drawing/2014/main" id="{7A11C2A0-3328-440B-9DAA-49E3F2D40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5089" name="Text Box 10">
                <a:extLst>
                  <a:ext uri="{FF2B5EF4-FFF2-40B4-BE49-F238E27FC236}">
                    <a16:creationId xmlns:a16="http://schemas.microsoft.com/office/drawing/2014/main" id="{A5FAE4B2-F822-4E2A-BA4D-885C8C637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0" name="Text Box 11">
                <a:extLst>
                  <a:ext uri="{FF2B5EF4-FFF2-40B4-BE49-F238E27FC236}">
                    <a16:creationId xmlns:a16="http://schemas.microsoft.com/office/drawing/2014/main" id="{929782D7-BB7C-45DA-8785-EBA360D9F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1" name="Text Box 12">
                <a:extLst>
                  <a:ext uri="{FF2B5EF4-FFF2-40B4-BE49-F238E27FC236}">
                    <a16:creationId xmlns:a16="http://schemas.microsoft.com/office/drawing/2014/main" id="{774D97A9-8626-4C10-8FBE-2374B08FC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2" name="Text Box 13">
                <a:extLst>
                  <a:ext uri="{FF2B5EF4-FFF2-40B4-BE49-F238E27FC236}">
                    <a16:creationId xmlns:a16="http://schemas.microsoft.com/office/drawing/2014/main" id="{3587BFAE-A30B-40CA-AEED-5E5A2B795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3" name="Text Box 14">
                <a:extLst>
                  <a:ext uri="{FF2B5EF4-FFF2-40B4-BE49-F238E27FC236}">
                    <a16:creationId xmlns:a16="http://schemas.microsoft.com/office/drawing/2014/main" id="{B3D1B0FB-CDA6-44A5-B984-F0E80E3E9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4" name="Text Box 15">
                <a:extLst>
                  <a:ext uri="{FF2B5EF4-FFF2-40B4-BE49-F238E27FC236}">
                    <a16:creationId xmlns:a16="http://schemas.microsoft.com/office/drawing/2014/main" id="{08766439-9E96-4685-A423-82ECC31D7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Arial" panose="020B0604020202020204" pitchFamily="34" charset="0"/>
                  </a:rPr>
                  <a:t>数组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45084" name="Text Box 16">
              <a:extLst>
                <a:ext uri="{FF2B5EF4-FFF2-40B4-BE49-F238E27FC236}">
                  <a16:creationId xmlns:a16="http://schemas.microsoft.com/office/drawing/2014/main" id="{6BCA9789-3455-41CF-954C-7E1B9D6DA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5085" name="Text Box 17">
              <a:extLst>
                <a:ext uri="{FF2B5EF4-FFF2-40B4-BE49-F238E27FC236}">
                  <a16:creationId xmlns:a16="http://schemas.microsoft.com/office/drawing/2014/main" id="{8661AB51-BD21-4C7C-ABB7-FDA570258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5086" name="Text Box 18">
              <a:extLst>
                <a:ext uri="{FF2B5EF4-FFF2-40B4-BE49-F238E27FC236}">
                  <a16:creationId xmlns:a16="http://schemas.microsoft.com/office/drawing/2014/main" id="{60BFEDBF-B85D-4C9A-BD19-7D7FA28E5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5087" name="Text Box 19">
              <a:extLst>
                <a:ext uri="{FF2B5EF4-FFF2-40B4-BE49-F238E27FC236}">
                  <a16:creationId xmlns:a16="http://schemas.microsoft.com/office/drawing/2014/main" id="{18519943-A039-436E-B96C-B266453B6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5088" name="Text Box 20">
              <a:extLst>
                <a:ext uri="{FF2B5EF4-FFF2-40B4-BE49-F238E27FC236}">
                  <a16:creationId xmlns:a16="http://schemas.microsoft.com/office/drawing/2014/main" id="{DF024C20-8179-4333-92C3-10EB412AD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151573" name="Text Box 21">
            <a:extLst>
              <a:ext uri="{FF2B5EF4-FFF2-40B4-BE49-F238E27FC236}">
                <a16:creationId xmlns:a16="http://schemas.microsoft.com/office/drawing/2014/main" id="{DCBB631F-A70A-4B12-B5CD-B5702C9B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929063"/>
            <a:ext cx="39401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s-&gt;data=a[1];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s-&gt;next=head-&gt;next;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head -&gt;next=s;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1574" name="Text Box 22">
            <a:extLst>
              <a:ext uri="{FF2B5EF4-FFF2-40B4-BE49-F238E27FC236}">
                <a16:creationId xmlns:a16="http://schemas.microsoft.com/office/drawing/2014/main" id="{421127EA-233A-4315-BBB8-2CC76DBF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90963"/>
            <a:ext cx="358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依次插入每一个结点</a:t>
            </a:r>
          </a:p>
        </p:txBody>
      </p:sp>
      <p:grpSp>
        <p:nvGrpSpPr>
          <p:cNvPr id="151595" name="Group 43">
            <a:extLst>
              <a:ext uri="{FF2B5EF4-FFF2-40B4-BE49-F238E27FC236}">
                <a16:creationId xmlns:a16="http://schemas.microsoft.com/office/drawing/2014/main" id="{ED305F68-69D9-4C4C-90B0-CB5EF922041C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5929313"/>
            <a:ext cx="1392237" cy="449262"/>
            <a:chOff x="1239" y="3735"/>
            <a:chExt cx="877" cy="283"/>
          </a:xfrm>
        </p:grpSpPr>
        <p:sp>
          <p:nvSpPr>
            <p:cNvPr id="45079" name="Text Box 30">
              <a:extLst>
                <a:ext uri="{FF2B5EF4-FFF2-40B4-BE49-F238E27FC236}">
                  <a16:creationId xmlns:a16="http://schemas.microsoft.com/office/drawing/2014/main" id="{7AFBFE23-85C2-40C1-BC69-8AA943CD2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5080" name="Line 31">
              <a:extLst>
                <a:ext uri="{FF2B5EF4-FFF2-40B4-BE49-F238E27FC236}">
                  <a16:creationId xmlns:a16="http://schemas.microsoft.com/office/drawing/2014/main" id="{367C9425-CB0B-42D1-B2A3-CA488EF64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5081" name="Line 32">
              <a:extLst>
                <a:ext uri="{FF2B5EF4-FFF2-40B4-BE49-F238E27FC236}">
                  <a16:creationId xmlns:a16="http://schemas.microsoft.com/office/drawing/2014/main" id="{ED542D25-F58C-4674-91A9-8C229AF51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082" name="Text Box 33">
              <a:extLst>
                <a:ext uri="{FF2B5EF4-FFF2-40B4-BE49-F238E27FC236}">
                  <a16:creationId xmlns:a16="http://schemas.microsoft.com/office/drawing/2014/main" id="{466B8DA2-613C-42BF-93B8-273FCC1A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grpSp>
        <p:nvGrpSpPr>
          <p:cNvPr id="45066" name="Group 42">
            <a:extLst>
              <a:ext uri="{FF2B5EF4-FFF2-40B4-BE49-F238E27FC236}">
                <a16:creationId xmlns:a16="http://schemas.microsoft.com/office/drawing/2014/main" id="{9189BD01-7F18-400F-B611-2C032328E142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689475"/>
            <a:ext cx="3017837" cy="635000"/>
            <a:chOff x="289" y="2954"/>
            <a:chExt cx="1901" cy="400"/>
          </a:xfrm>
        </p:grpSpPr>
        <p:sp>
          <p:nvSpPr>
            <p:cNvPr id="45070" name="Line 23">
              <a:extLst>
                <a:ext uri="{FF2B5EF4-FFF2-40B4-BE49-F238E27FC236}">
                  <a16:creationId xmlns:a16="http://schemas.microsoft.com/office/drawing/2014/main" id="{4C13DA7A-0A7B-4A78-89A7-B151D92EA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45071" name="Text Box 24">
              <a:extLst>
                <a:ext uri="{FF2B5EF4-FFF2-40B4-BE49-F238E27FC236}">
                  <a16:creationId xmlns:a16="http://schemas.microsoft.com/office/drawing/2014/main" id="{237BEDF1-3FA9-45AE-9EF9-0563954A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45072" name="Text Box 25">
              <a:extLst>
                <a:ext uri="{FF2B5EF4-FFF2-40B4-BE49-F238E27FC236}">
                  <a16:creationId xmlns:a16="http://schemas.microsoft.com/office/drawing/2014/main" id="{45A54998-3F74-4D0C-91ED-47A709FD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5073" name="Line 26">
              <a:extLst>
                <a:ext uri="{FF2B5EF4-FFF2-40B4-BE49-F238E27FC236}">
                  <a16:creationId xmlns:a16="http://schemas.microsoft.com/office/drawing/2014/main" id="{ED6FE16A-BC6E-45D9-A544-1FA3AC57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5074" name="Text Box 27" descr="宽上对角线">
              <a:extLst>
                <a:ext uri="{FF2B5EF4-FFF2-40B4-BE49-F238E27FC236}">
                  <a16:creationId xmlns:a16="http://schemas.microsoft.com/office/drawing/2014/main" id="{91B2FCE7-E383-485A-9AE7-8AA259AC0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5075" name="Text Box 36">
              <a:extLst>
                <a:ext uri="{FF2B5EF4-FFF2-40B4-BE49-F238E27FC236}">
                  <a16:creationId xmlns:a16="http://schemas.microsoft.com/office/drawing/2014/main" id="{E77D8CD9-E097-4222-93B4-59448150C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06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5076" name="Line 37">
              <a:extLst>
                <a:ext uri="{FF2B5EF4-FFF2-40B4-BE49-F238E27FC236}">
                  <a16:creationId xmlns:a16="http://schemas.microsoft.com/office/drawing/2014/main" id="{72C92E83-8E2D-4B22-B75B-6DFC2A316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4" y="306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5077" name="Text Box 38">
              <a:extLst>
                <a:ext uri="{FF2B5EF4-FFF2-40B4-BE49-F238E27FC236}">
                  <a16:creationId xmlns:a16="http://schemas.microsoft.com/office/drawing/2014/main" id="{1C9A0B9A-B868-4043-A944-9198561C0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066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5078" name="Line 39">
              <a:extLst>
                <a:ext uri="{FF2B5EF4-FFF2-40B4-BE49-F238E27FC236}">
                  <a16:creationId xmlns:a16="http://schemas.microsoft.com/office/drawing/2014/main" id="{460B0216-ACD3-407B-9223-08D66B661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3249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</p:grpSp>
      <p:sp>
        <p:nvSpPr>
          <p:cNvPr id="151592" name="Line 40">
            <a:extLst>
              <a:ext uri="{FF2B5EF4-FFF2-40B4-BE49-F238E27FC236}">
                <a16:creationId xmlns:a16="http://schemas.microsoft.com/office/drawing/2014/main" id="{002B9D5A-76F4-43EF-9414-0457BDF08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186363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93" name="Line 41">
            <a:extLst>
              <a:ext uri="{FF2B5EF4-FFF2-40B4-BE49-F238E27FC236}">
                <a16:creationId xmlns:a16="http://schemas.microsoft.com/office/drawing/2014/main" id="{865ECEA8-CAFD-42C8-9328-8BA189E3A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6525" y="5326063"/>
            <a:ext cx="288925" cy="80645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96" name="Rectangle 44">
            <a:extLst>
              <a:ext uri="{FF2B5EF4-FFF2-40B4-BE49-F238E27FC236}">
                <a16:creationId xmlns:a16="http://schemas.microsoft.com/office/drawing/2014/main" id="{ED6CAF08-F3C7-492D-A47C-3BE924DF5A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3" grpId="0"/>
      <p:bldP spid="1515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3FAEC4E6-A269-4C82-B26D-EF5886EA6AE2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D7EDCB-558E-4A7B-80AD-11E3E4B03914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0B58E617-9D42-41B9-A941-D3B1D5BC7A4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087CCEC-A472-443A-B1F3-EA0255D3210E}" type="slidenum">
              <a:rPr lang="zh-CN" altLang="en-US" sz="1400"/>
              <a:pPr algn="r" eaLnBrk="1" hangingPunct="1"/>
              <a:t>43</a:t>
            </a:fld>
            <a:endParaRPr lang="en-US" altLang="zh-CN" sz="1400"/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C3BD462B-52B5-42A9-AC08-19D55FA2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446338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尾插法：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将待插入结点插在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终端结点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的后面。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46085" name="Text Box 7">
            <a:extLst>
              <a:ext uri="{FF2B5EF4-FFF2-40B4-BE49-F238E27FC236}">
                <a16:creationId xmlns:a16="http://schemas.microsoft.com/office/drawing/2014/main" id="{2E8C3139-A852-4D52-BB51-4518A0CC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84626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T a[ ], int 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153608" name="Text Box 8">
            <a:extLst>
              <a:ext uri="{FF2B5EF4-FFF2-40B4-BE49-F238E27FC236}">
                <a16:creationId xmlns:a16="http://schemas.microsoft.com/office/drawing/2014/main" id="{B0B80535-14D7-4175-8310-CCE983DF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956050"/>
            <a:ext cx="38211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head=new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r=head;</a:t>
            </a:r>
          </a:p>
        </p:txBody>
      </p:sp>
      <p:grpSp>
        <p:nvGrpSpPr>
          <p:cNvPr id="153609" name="Group 9">
            <a:extLst>
              <a:ext uri="{FF2B5EF4-FFF2-40B4-BE49-F238E27FC236}">
                <a16:creationId xmlns:a16="http://schemas.microsoft.com/office/drawing/2014/main" id="{BEAC87E2-3B32-4CA6-9F9F-22B09D169D4F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208338"/>
            <a:ext cx="5299075" cy="579437"/>
            <a:chOff x="196" y="1787"/>
            <a:chExt cx="3338" cy="365"/>
          </a:xfrm>
        </p:grpSpPr>
        <p:grpSp>
          <p:nvGrpSpPr>
            <p:cNvPr id="46100" name="Group 10">
              <a:extLst>
                <a:ext uri="{FF2B5EF4-FFF2-40B4-BE49-F238E27FC236}">
                  <a16:creationId xmlns:a16="http://schemas.microsoft.com/office/drawing/2014/main" id="{9725D230-0F4A-4CEB-86F3-40EEB1949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6106" name="Text Box 11">
                <a:extLst>
                  <a:ext uri="{FF2B5EF4-FFF2-40B4-BE49-F238E27FC236}">
                    <a16:creationId xmlns:a16="http://schemas.microsoft.com/office/drawing/2014/main" id="{4CED053D-3412-44A6-9F18-264878EF5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7" name="Text Box 12">
                <a:extLst>
                  <a:ext uri="{FF2B5EF4-FFF2-40B4-BE49-F238E27FC236}">
                    <a16:creationId xmlns:a16="http://schemas.microsoft.com/office/drawing/2014/main" id="{51F7FE6C-AECB-4BB5-9138-CF6F8D6E9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8" name="Text Box 13">
                <a:extLst>
                  <a:ext uri="{FF2B5EF4-FFF2-40B4-BE49-F238E27FC236}">
                    <a16:creationId xmlns:a16="http://schemas.microsoft.com/office/drawing/2014/main" id="{5FB79809-92E9-4EB3-8F61-AE6B58F67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9" name="Text Box 14">
                <a:extLst>
                  <a:ext uri="{FF2B5EF4-FFF2-40B4-BE49-F238E27FC236}">
                    <a16:creationId xmlns:a16="http://schemas.microsoft.com/office/drawing/2014/main" id="{91C2FD60-6DB1-4F74-863A-246958F3A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0" name="Text Box 15">
                <a:extLst>
                  <a:ext uri="{FF2B5EF4-FFF2-40B4-BE49-F238E27FC236}">
                    <a16:creationId xmlns:a16="http://schemas.microsoft.com/office/drawing/2014/main" id="{71075E54-D39A-47A9-BBB1-0C779AEDE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1" name="Text Box 16">
                <a:extLst>
                  <a:ext uri="{FF2B5EF4-FFF2-40B4-BE49-F238E27FC236}">
                    <a16:creationId xmlns:a16="http://schemas.microsoft.com/office/drawing/2014/main" id="{E8982594-1C7D-492B-80C4-766304762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Arial" panose="020B0604020202020204" pitchFamily="34" charset="0"/>
                  </a:rPr>
                  <a:t>数组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46101" name="Text Box 17">
              <a:extLst>
                <a:ext uri="{FF2B5EF4-FFF2-40B4-BE49-F238E27FC236}">
                  <a16:creationId xmlns:a16="http://schemas.microsoft.com/office/drawing/2014/main" id="{F0BBC857-00C5-4A77-BD2D-0DFDAF853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6102" name="Text Box 18">
              <a:extLst>
                <a:ext uri="{FF2B5EF4-FFF2-40B4-BE49-F238E27FC236}">
                  <a16:creationId xmlns:a16="http://schemas.microsoft.com/office/drawing/2014/main" id="{6A34FFBF-C376-472B-B035-489D58744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6103" name="Text Box 19">
              <a:extLst>
                <a:ext uri="{FF2B5EF4-FFF2-40B4-BE49-F238E27FC236}">
                  <a16:creationId xmlns:a16="http://schemas.microsoft.com/office/drawing/2014/main" id="{DD2855C0-03A3-4FA8-9FC7-2FAD5133E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6104" name="Text Box 20">
              <a:extLst>
                <a:ext uri="{FF2B5EF4-FFF2-40B4-BE49-F238E27FC236}">
                  <a16:creationId xmlns:a16="http://schemas.microsoft.com/office/drawing/2014/main" id="{C1760D57-7716-4F0A-A2FE-326CBB12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6105" name="Text Box 21">
              <a:extLst>
                <a:ext uri="{FF2B5EF4-FFF2-40B4-BE49-F238E27FC236}">
                  <a16:creationId xmlns:a16="http://schemas.microsoft.com/office/drawing/2014/main" id="{C32ADD35-1095-47E6-B163-89DECAA17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grpSp>
        <p:nvGrpSpPr>
          <p:cNvPr id="153633" name="Group 33">
            <a:extLst>
              <a:ext uri="{FF2B5EF4-FFF2-40B4-BE49-F238E27FC236}">
                <a16:creationId xmlns:a16="http://schemas.microsoft.com/office/drawing/2014/main" id="{DAC9D59F-F682-45BA-9C09-D028ED97E206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890963"/>
            <a:ext cx="2438400" cy="1409700"/>
            <a:chOff x="215" y="2451"/>
            <a:chExt cx="1536" cy="888"/>
          </a:xfrm>
        </p:grpSpPr>
        <p:sp>
          <p:nvSpPr>
            <p:cNvPr id="153623" name="Text Box 23">
              <a:extLst>
                <a:ext uri="{FF2B5EF4-FFF2-40B4-BE49-F238E27FC236}">
                  <a16:creationId xmlns:a16="http://schemas.microsoft.com/office/drawing/2014/main" id="{E42D38A4-35A7-47EC-9276-E40BA6074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45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5A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初始化</a:t>
              </a:r>
            </a:p>
          </p:txBody>
        </p:sp>
        <p:grpSp>
          <p:nvGrpSpPr>
            <p:cNvPr id="46094" name="Group 31">
              <a:extLst>
                <a:ext uri="{FF2B5EF4-FFF2-40B4-BE49-F238E27FC236}">
                  <a16:creationId xmlns:a16="http://schemas.microsoft.com/office/drawing/2014/main" id="{4BCE1A3F-4EBF-461E-810C-F28A71E91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954"/>
              <a:ext cx="1039" cy="385"/>
              <a:chOff x="289" y="2954"/>
              <a:chExt cx="1039" cy="385"/>
            </a:xfrm>
          </p:grpSpPr>
          <p:sp>
            <p:nvSpPr>
              <p:cNvPr id="46095" name="Line 24">
                <a:extLst>
                  <a:ext uri="{FF2B5EF4-FFF2-40B4-BE49-F238E27FC236}">
                    <a16:creationId xmlns:a16="http://schemas.microsoft.com/office/drawing/2014/main" id="{44F7A3FD-0C6E-4B89-B866-8B070B9A6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46096" name="Text Box 25">
                <a:extLst>
                  <a:ext uri="{FF2B5EF4-FFF2-40B4-BE49-F238E27FC236}">
                    <a16:creationId xmlns:a16="http://schemas.microsoft.com/office/drawing/2014/main" id="{4A9E09D3-CEB3-4BD9-9D66-F570B60D6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5A33"/>
                    </a:solidFill>
                    <a:latin typeface="Times New Roman" panose="02020603050405020304" pitchFamily="18" charset="0"/>
                  </a:rPr>
                  <a:t>head</a:t>
                </a:r>
              </a:p>
            </p:txBody>
          </p:sp>
          <p:sp>
            <p:nvSpPr>
              <p:cNvPr id="46097" name="Text Box 26">
                <a:extLst>
                  <a:ext uri="{FF2B5EF4-FFF2-40B4-BE49-F238E27FC236}">
                    <a16:creationId xmlns:a16="http://schemas.microsoft.com/office/drawing/2014/main" id="{E0F6B3FB-9E7E-478E-9AE5-1A1C69647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FF5A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6098" name="Line 27">
                <a:extLst>
                  <a:ext uri="{FF2B5EF4-FFF2-40B4-BE49-F238E27FC236}">
                    <a16:creationId xmlns:a16="http://schemas.microsoft.com/office/drawing/2014/main" id="{5E673782-E07B-48A4-BC3E-62504C834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  <p:sp>
            <p:nvSpPr>
              <p:cNvPr id="46099" name="Text Box 28" descr="宽上对角线">
                <a:extLst>
                  <a:ext uri="{FF2B5EF4-FFF2-40B4-BE49-F238E27FC236}">
                    <a16:creationId xmlns:a16="http://schemas.microsoft.com/office/drawing/2014/main" id="{89EFCB0A-534B-4BFB-A59E-9069A3229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pattFill prst="wdUpDiag">
                <a:fgClr>
                  <a:schemeClr val="tx2"/>
                </a:fgClr>
                <a:bgClr>
                  <a:schemeClr val="hlink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2000">
                  <a:solidFill>
                    <a:srgbClr val="FF5A33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</p:grpSp>
      <p:grpSp>
        <p:nvGrpSpPr>
          <p:cNvPr id="153632" name="Group 32">
            <a:extLst>
              <a:ext uri="{FF2B5EF4-FFF2-40B4-BE49-F238E27FC236}">
                <a16:creationId xmlns:a16="http://schemas.microsoft.com/office/drawing/2014/main" id="{1C9CF31E-8EE4-45BD-81EE-CC6A816CA879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5311775"/>
            <a:ext cx="762000" cy="784225"/>
            <a:chOff x="737" y="3346"/>
            <a:chExt cx="480" cy="494"/>
          </a:xfrm>
        </p:grpSpPr>
        <p:sp>
          <p:nvSpPr>
            <p:cNvPr id="46091" name="Line 29">
              <a:extLst>
                <a:ext uri="{FF2B5EF4-FFF2-40B4-BE49-F238E27FC236}">
                  <a16:creationId xmlns:a16="http://schemas.microsoft.com/office/drawing/2014/main" id="{4C90ADB3-56B2-4015-85AD-5BBDB4BB9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2" name="Text Box 30">
              <a:extLst>
                <a:ext uri="{FF2B5EF4-FFF2-40B4-BE49-F238E27FC236}">
                  <a16:creationId xmlns:a16="http://schemas.microsoft.com/office/drawing/2014/main" id="{6138895D-724B-4692-8A31-0B387388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53634" name="Rectangle 34">
            <a:extLst>
              <a:ext uri="{FF2B5EF4-FFF2-40B4-BE49-F238E27FC236}">
                <a16:creationId xmlns:a16="http://schemas.microsoft.com/office/drawing/2014/main" id="{BFAB019F-8D46-405E-B53C-A13DB64F6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F3F21B49-EDFF-40AB-BB95-F26C86104AA2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D6E70B-D16E-4632-BC11-73C5ED84329D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3402EA88-0F0D-4CBA-BEA3-78B1C271905E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634F0F7-5EE5-4CE9-A520-357754B8BCB9}" type="slidenum">
              <a:rPr lang="zh-CN" altLang="en-US" sz="1400"/>
              <a:pPr algn="r" eaLnBrk="1" hangingPunct="1"/>
              <a:t>44</a:t>
            </a:fld>
            <a:endParaRPr lang="en-US" altLang="zh-CN" sz="1400"/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822E41FD-1891-4047-BEAD-375DDE65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36825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尾插法：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将待插入结点插在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终端结点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的后面。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1E3E7D21-9517-4217-A322-2702CF701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8494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a[ ], int 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4632" name="Text Box 8">
            <a:extLst>
              <a:ext uri="{FF2B5EF4-FFF2-40B4-BE49-F238E27FC236}">
                <a16:creationId xmlns:a16="http://schemas.microsoft.com/office/drawing/2014/main" id="{BCD5CA84-799C-4678-9FE0-4EE1581D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956050"/>
            <a:ext cx="30511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s-&gt;data=a[0];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r-&gt;next=s;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r=s;</a:t>
            </a:r>
          </a:p>
        </p:txBody>
      </p:sp>
      <p:grpSp>
        <p:nvGrpSpPr>
          <p:cNvPr id="47111" name="Group 9">
            <a:extLst>
              <a:ext uri="{FF2B5EF4-FFF2-40B4-BE49-F238E27FC236}">
                <a16:creationId xmlns:a16="http://schemas.microsoft.com/office/drawing/2014/main" id="{06765AE4-8A00-42FB-B36D-AE6C83B4AA82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3228975"/>
            <a:ext cx="5299075" cy="579438"/>
            <a:chOff x="196" y="1787"/>
            <a:chExt cx="3338" cy="365"/>
          </a:xfrm>
        </p:grpSpPr>
        <p:grpSp>
          <p:nvGrpSpPr>
            <p:cNvPr id="47133" name="Group 10">
              <a:extLst>
                <a:ext uri="{FF2B5EF4-FFF2-40B4-BE49-F238E27FC236}">
                  <a16:creationId xmlns:a16="http://schemas.microsoft.com/office/drawing/2014/main" id="{D000DA72-9483-426F-9142-BCAEE9110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7139" name="Text Box 11">
                <a:extLst>
                  <a:ext uri="{FF2B5EF4-FFF2-40B4-BE49-F238E27FC236}">
                    <a16:creationId xmlns:a16="http://schemas.microsoft.com/office/drawing/2014/main" id="{23B497A5-3B1F-4AE7-84A7-F979A7FBE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0" name="Text Box 12">
                <a:extLst>
                  <a:ext uri="{FF2B5EF4-FFF2-40B4-BE49-F238E27FC236}">
                    <a16:creationId xmlns:a16="http://schemas.microsoft.com/office/drawing/2014/main" id="{7D1EC004-4B59-4AF5-9674-B4B4C6F15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1" name="Text Box 13">
                <a:extLst>
                  <a:ext uri="{FF2B5EF4-FFF2-40B4-BE49-F238E27FC236}">
                    <a16:creationId xmlns:a16="http://schemas.microsoft.com/office/drawing/2014/main" id="{D9963C7C-9EA2-4C42-8615-A81481466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2" name="Text Box 14">
                <a:extLst>
                  <a:ext uri="{FF2B5EF4-FFF2-40B4-BE49-F238E27FC236}">
                    <a16:creationId xmlns:a16="http://schemas.microsoft.com/office/drawing/2014/main" id="{C467CDC0-7366-467E-A0B4-1C71845FB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3" name="Text Box 15">
                <a:extLst>
                  <a:ext uri="{FF2B5EF4-FFF2-40B4-BE49-F238E27FC236}">
                    <a16:creationId xmlns:a16="http://schemas.microsoft.com/office/drawing/2014/main" id="{0ECA03BB-4CA8-4FF8-A942-989BE4E28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4" name="Text Box 16">
                <a:extLst>
                  <a:ext uri="{FF2B5EF4-FFF2-40B4-BE49-F238E27FC236}">
                    <a16:creationId xmlns:a16="http://schemas.microsoft.com/office/drawing/2014/main" id="{320E25B1-38EA-42C6-B1A6-F0F11F9C1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Arial" panose="020B0604020202020204" pitchFamily="34" charset="0"/>
                  </a:rPr>
                  <a:t>数组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47134" name="Text Box 17">
              <a:extLst>
                <a:ext uri="{FF2B5EF4-FFF2-40B4-BE49-F238E27FC236}">
                  <a16:creationId xmlns:a16="http://schemas.microsoft.com/office/drawing/2014/main" id="{CC97BFC7-742B-4DF8-A51A-D4E52A589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7135" name="Text Box 18">
              <a:extLst>
                <a:ext uri="{FF2B5EF4-FFF2-40B4-BE49-F238E27FC236}">
                  <a16:creationId xmlns:a16="http://schemas.microsoft.com/office/drawing/2014/main" id="{5881D575-11AF-4EBA-BC69-04E9D55E0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7136" name="Text Box 19">
              <a:extLst>
                <a:ext uri="{FF2B5EF4-FFF2-40B4-BE49-F238E27FC236}">
                  <a16:creationId xmlns:a16="http://schemas.microsoft.com/office/drawing/2014/main" id="{35D5A9E7-80DC-46DE-A121-24F6297D8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7137" name="Text Box 20">
              <a:extLst>
                <a:ext uri="{FF2B5EF4-FFF2-40B4-BE49-F238E27FC236}">
                  <a16:creationId xmlns:a16="http://schemas.microsoft.com/office/drawing/2014/main" id="{5951D751-5335-40A5-AECE-25B6FDB00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7138" name="Text Box 21">
              <a:extLst>
                <a:ext uri="{FF2B5EF4-FFF2-40B4-BE49-F238E27FC236}">
                  <a16:creationId xmlns:a16="http://schemas.microsoft.com/office/drawing/2014/main" id="{BFB376F2-A530-4A08-85A3-636149D67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154646" name="Text Box 22">
            <a:extLst>
              <a:ext uri="{FF2B5EF4-FFF2-40B4-BE49-F238E27FC236}">
                <a16:creationId xmlns:a16="http://schemas.microsoft.com/office/drawing/2014/main" id="{0E7D0BCF-C415-4437-8B87-87677799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90963"/>
            <a:ext cx="345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插入第一个元素结点</a:t>
            </a:r>
          </a:p>
        </p:txBody>
      </p:sp>
      <p:grpSp>
        <p:nvGrpSpPr>
          <p:cNvPr id="47113" name="Group 23">
            <a:extLst>
              <a:ext uri="{FF2B5EF4-FFF2-40B4-BE49-F238E27FC236}">
                <a16:creationId xmlns:a16="http://schemas.microsoft.com/office/drawing/2014/main" id="{FEB70B21-F872-4524-A896-F1B572E27FBC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689475"/>
            <a:ext cx="1649412" cy="611188"/>
            <a:chOff x="289" y="2954"/>
            <a:chExt cx="1039" cy="385"/>
          </a:xfrm>
        </p:grpSpPr>
        <p:sp>
          <p:nvSpPr>
            <p:cNvPr id="47128" name="Line 24">
              <a:extLst>
                <a:ext uri="{FF2B5EF4-FFF2-40B4-BE49-F238E27FC236}">
                  <a16:creationId xmlns:a16="http://schemas.microsoft.com/office/drawing/2014/main" id="{2C8D453A-2677-416F-8BE1-DCBB759C9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47129" name="Text Box 25">
              <a:extLst>
                <a:ext uri="{FF2B5EF4-FFF2-40B4-BE49-F238E27FC236}">
                  <a16:creationId xmlns:a16="http://schemas.microsoft.com/office/drawing/2014/main" id="{9E8DB81A-FAE2-481F-B3C1-0F0B40B06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47130" name="Text Box 26">
              <a:extLst>
                <a:ext uri="{FF2B5EF4-FFF2-40B4-BE49-F238E27FC236}">
                  <a16:creationId xmlns:a16="http://schemas.microsoft.com/office/drawing/2014/main" id="{B90D4967-2439-4D73-A284-42898FE72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7131" name="Line 27">
              <a:extLst>
                <a:ext uri="{FF2B5EF4-FFF2-40B4-BE49-F238E27FC236}">
                  <a16:creationId xmlns:a16="http://schemas.microsoft.com/office/drawing/2014/main" id="{170AE633-1761-47D9-80E3-1EBCDFA7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7132" name="Text Box 28" descr="宽上对角线">
              <a:extLst>
                <a:ext uri="{FF2B5EF4-FFF2-40B4-BE49-F238E27FC236}">
                  <a16:creationId xmlns:a16="http://schemas.microsoft.com/office/drawing/2014/main" id="{FA51AE62-47E1-4C24-AF37-9EE4AB21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7114" name="Group 29">
            <a:extLst>
              <a:ext uri="{FF2B5EF4-FFF2-40B4-BE49-F238E27FC236}">
                <a16:creationId xmlns:a16="http://schemas.microsoft.com/office/drawing/2014/main" id="{0BC91198-E036-47D0-8A7E-77A5814FBEC0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5311775"/>
            <a:ext cx="762000" cy="784225"/>
            <a:chOff x="737" y="3346"/>
            <a:chExt cx="480" cy="494"/>
          </a:xfrm>
        </p:grpSpPr>
        <p:sp>
          <p:nvSpPr>
            <p:cNvPr id="47126" name="Line 30">
              <a:extLst>
                <a:ext uri="{FF2B5EF4-FFF2-40B4-BE49-F238E27FC236}">
                  <a16:creationId xmlns:a16="http://schemas.microsoft.com/office/drawing/2014/main" id="{7CEC7685-FC16-462E-A754-CE4542C91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7" name="Text Box 31">
              <a:extLst>
                <a:ext uri="{FF2B5EF4-FFF2-40B4-BE49-F238E27FC236}">
                  <a16:creationId xmlns:a16="http://schemas.microsoft.com/office/drawing/2014/main" id="{9FE9F2AC-E036-4082-8B94-9F653668F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154656" name="Group 32">
            <a:extLst>
              <a:ext uri="{FF2B5EF4-FFF2-40B4-BE49-F238E27FC236}">
                <a16:creationId xmlns:a16="http://schemas.microsoft.com/office/drawing/2014/main" id="{4259FA3F-65F8-4E66-94B8-456A3A7767EA}"/>
              </a:ext>
            </a:extLst>
          </p:cNvPr>
          <p:cNvGrpSpPr>
            <a:grpSpLocks/>
          </p:cNvGrpSpPr>
          <p:nvPr/>
        </p:nvGrpSpPr>
        <p:grpSpPr bwMode="auto">
          <a:xfrm>
            <a:off x="2581275" y="4875213"/>
            <a:ext cx="1392238" cy="449262"/>
            <a:chOff x="1239" y="3735"/>
            <a:chExt cx="877" cy="283"/>
          </a:xfrm>
        </p:grpSpPr>
        <p:sp>
          <p:nvSpPr>
            <p:cNvPr id="47122" name="Text Box 33">
              <a:extLst>
                <a:ext uri="{FF2B5EF4-FFF2-40B4-BE49-F238E27FC236}">
                  <a16:creationId xmlns:a16="http://schemas.microsoft.com/office/drawing/2014/main" id="{9DF78489-8438-4120-BDAB-A80CAF66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7123" name="Line 34">
              <a:extLst>
                <a:ext uri="{FF2B5EF4-FFF2-40B4-BE49-F238E27FC236}">
                  <a16:creationId xmlns:a16="http://schemas.microsoft.com/office/drawing/2014/main" id="{D9D0AC4C-BD13-49E9-8097-C4EACAC21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7124" name="Line 35">
              <a:extLst>
                <a:ext uri="{FF2B5EF4-FFF2-40B4-BE49-F238E27FC236}">
                  <a16:creationId xmlns:a16="http://schemas.microsoft.com/office/drawing/2014/main" id="{DD8FA38D-D40E-4453-8BFD-5F279AFCC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5" name="Text Box 36">
              <a:extLst>
                <a:ext uri="{FF2B5EF4-FFF2-40B4-BE49-F238E27FC236}">
                  <a16:creationId xmlns:a16="http://schemas.microsoft.com/office/drawing/2014/main" id="{E027397F-A0F2-4A42-B0DA-2C5D08A8E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154662" name="Line 38">
            <a:extLst>
              <a:ext uri="{FF2B5EF4-FFF2-40B4-BE49-F238E27FC236}">
                <a16:creationId xmlns:a16="http://schemas.microsoft.com/office/drawing/2014/main" id="{EA489024-2F38-40DC-9742-B3084316D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5" y="51816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4663" name="Group 39">
            <a:extLst>
              <a:ext uri="{FF2B5EF4-FFF2-40B4-BE49-F238E27FC236}">
                <a16:creationId xmlns:a16="http://schemas.microsoft.com/office/drawing/2014/main" id="{3E0986BD-2F9A-4D63-BA3B-F2BC4D7842A6}"/>
              </a:ext>
            </a:extLst>
          </p:cNvPr>
          <p:cNvGrpSpPr>
            <a:grpSpLocks/>
          </p:cNvGrpSpPr>
          <p:nvPr/>
        </p:nvGrpSpPr>
        <p:grpSpPr bwMode="auto">
          <a:xfrm>
            <a:off x="2593975" y="5326063"/>
            <a:ext cx="762000" cy="784225"/>
            <a:chOff x="737" y="3346"/>
            <a:chExt cx="480" cy="494"/>
          </a:xfrm>
        </p:grpSpPr>
        <p:sp>
          <p:nvSpPr>
            <p:cNvPr id="47120" name="Line 40">
              <a:extLst>
                <a:ext uri="{FF2B5EF4-FFF2-40B4-BE49-F238E27FC236}">
                  <a16:creationId xmlns:a16="http://schemas.microsoft.com/office/drawing/2014/main" id="{C6729A01-C539-429B-A46A-4DC77D211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1" name="Text Box 41">
              <a:extLst>
                <a:ext uri="{FF2B5EF4-FFF2-40B4-BE49-F238E27FC236}">
                  <a16:creationId xmlns:a16="http://schemas.microsoft.com/office/drawing/2014/main" id="{85E8B746-FDCD-496B-AE7C-2C0698DBF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54666" name="Rectangle 42">
            <a:extLst>
              <a:ext uri="{FF2B5EF4-FFF2-40B4-BE49-F238E27FC236}">
                <a16:creationId xmlns:a16="http://schemas.microsoft.com/office/drawing/2014/main" id="{C071C029-91C4-4F7D-A0D8-E4719D3ED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5CB863-DB20-433E-86BF-46727D362A13}"/>
              </a:ext>
            </a:extLst>
          </p:cNvPr>
          <p:cNvSpPr/>
          <p:nvPr/>
        </p:nvSpPr>
        <p:spPr bwMode="auto">
          <a:xfrm>
            <a:off x="1236663" y="5326063"/>
            <a:ext cx="549275" cy="668337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/>
      <p:bldP spid="154646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B49466EB-17F9-4428-A5FC-895E621C5BFC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34C557-7D37-44C5-BB2D-B11D22776DE0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80ACE7A5-E841-45CA-AC65-EEB73505ADFA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3AFAC7D-DA78-410C-8D09-33744CEB55A3}" type="slidenum">
              <a:rPr lang="zh-CN" altLang="en-US" sz="1400"/>
              <a:pPr algn="r" eaLnBrk="1" hangingPunct="1"/>
              <a:t>45</a:t>
            </a:fld>
            <a:endParaRPr lang="en-US" altLang="zh-CN" sz="1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CDAC5899-CCD9-44D1-B489-C9F937385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66988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5A33"/>
                </a:solidFill>
                <a:latin typeface="宋体" panose="02010600030101010101" pitchFamily="2" charset="-122"/>
              </a:rPr>
              <a:t>尾插法：</a:t>
            </a:r>
            <a:r>
              <a:rPr lang="zh-CN" altLang="en-US" sz="2800" b="1">
                <a:latin typeface="宋体" panose="02010600030101010101" pitchFamily="2" charset="-122"/>
              </a:rPr>
              <a:t>将待插入结点插在终端结点的后面。</a:t>
            </a:r>
            <a:r>
              <a:rPr lang="zh-CN" altLang="en-US" sz="2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C5D945F8-CDB1-4465-BA29-E4A8677E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5422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a[ ], int 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846D739B-96BF-4A57-AF4C-B2DFC94C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956050"/>
            <a:ext cx="30511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s=new Node&lt;T&gt;;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s-&gt;data=a[1];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r-&gt;next=s;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r=s;</a:t>
            </a:r>
          </a:p>
        </p:txBody>
      </p:sp>
      <p:grpSp>
        <p:nvGrpSpPr>
          <p:cNvPr id="48135" name="Group 9">
            <a:extLst>
              <a:ext uri="{FF2B5EF4-FFF2-40B4-BE49-F238E27FC236}">
                <a16:creationId xmlns:a16="http://schemas.microsoft.com/office/drawing/2014/main" id="{99859C08-D2C2-4182-B045-1E7CDF34A230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194050"/>
            <a:ext cx="5299075" cy="579438"/>
            <a:chOff x="196" y="1787"/>
            <a:chExt cx="3338" cy="365"/>
          </a:xfrm>
        </p:grpSpPr>
        <p:grpSp>
          <p:nvGrpSpPr>
            <p:cNvPr id="48160" name="Group 10">
              <a:extLst>
                <a:ext uri="{FF2B5EF4-FFF2-40B4-BE49-F238E27FC236}">
                  <a16:creationId xmlns:a16="http://schemas.microsoft.com/office/drawing/2014/main" id="{8D6BF404-6758-4D58-B360-8C837D3ED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155659" name="Text Box 11">
                <a:extLst>
                  <a:ext uri="{FF2B5EF4-FFF2-40B4-BE49-F238E27FC236}">
                    <a16:creationId xmlns:a16="http://schemas.microsoft.com/office/drawing/2014/main" id="{741B8897-5C39-4265-8207-DEE7D9508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55660" name="Text Box 12">
                <a:extLst>
                  <a:ext uri="{FF2B5EF4-FFF2-40B4-BE49-F238E27FC236}">
                    <a16:creationId xmlns:a16="http://schemas.microsoft.com/office/drawing/2014/main" id="{A5518572-BF0C-4081-90E3-24896B917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55661" name="Text Box 13">
                <a:extLst>
                  <a:ext uri="{FF2B5EF4-FFF2-40B4-BE49-F238E27FC236}">
                    <a16:creationId xmlns:a16="http://schemas.microsoft.com/office/drawing/2014/main" id="{1BEC8C9B-F293-4C0F-AAC2-11CCE907A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55662" name="Text Box 14">
                <a:extLst>
                  <a:ext uri="{FF2B5EF4-FFF2-40B4-BE49-F238E27FC236}">
                    <a16:creationId xmlns:a16="http://schemas.microsoft.com/office/drawing/2014/main" id="{6175FEF0-1024-42AF-BFDD-3C1EE2C4A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55663" name="Text Box 15">
                <a:extLst>
                  <a:ext uri="{FF2B5EF4-FFF2-40B4-BE49-F238E27FC236}">
                    <a16:creationId xmlns:a16="http://schemas.microsoft.com/office/drawing/2014/main" id="{0D2FA164-C961-41D7-881C-3C74EF36E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55664" name="Text Box 16">
                <a:extLst>
                  <a:ext uri="{FF2B5EF4-FFF2-40B4-BE49-F238E27FC236}">
                    <a16:creationId xmlns:a16="http://schemas.microsoft.com/office/drawing/2014/main" id="{4F9E97C2-4E39-4AD1-AFC7-BFCC78F23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数组</a:t>
                </a: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155665" name="Text Box 17">
              <a:extLst>
                <a:ext uri="{FF2B5EF4-FFF2-40B4-BE49-F238E27FC236}">
                  <a16:creationId xmlns:a16="http://schemas.microsoft.com/office/drawing/2014/main" id="{54426159-B32B-4BA9-A715-098308980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35</a:t>
              </a:r>
            </a:p>
          </p:txBody>
        </p:sp>
        <p:sp>
          <p:nvSpPr>
            <p:cNvPr id="155666" name="Text Box 18">
              <a:extLst>
                <a:ext uri="{FF2B5EF4-FFF2-40B4-BE49-F238E27FC236}">
                  <a16:creationId xmlns:a16="http://schemas.microsoft.com/office/drawing/2014/main" id="{C8A172AB-7890-4A5B-AB5B-703F01097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12</a:t>
              </a:r>
            </a:p>
          </p:txBody>
        </p:sp>
        <p:sp>
          <p:nvSpPr>
            <p:cNvPr id="155667" name="Text Box 19">
              <a:extLst>
                <a:ext uri="{FF2B5EF4-FFF2-40B4-BE49-F238E27FC236}">
                  <a16:creationId xmlns:a16="http://schemas.microsoft.com/office/drawing/2014/main" id="{0980EED8-1D6E-41A3-8426-4531E702B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24</a:t>
              </a:r>
            </a:p>
          </p:txBody>
        </p:sp>
        <p:sp>
          <p:nvSpPr>
            <p:cNvPr id="155668" name="Text Box 20">
              <a:extLst>
                <a:ext uri="{FF2B5EF4-FFF2-40B4-BE49-F238E27FC236}">
                  <a16:creationId xmlns:a16="http://schemas.microsoft.com/office/drawing/2014/main" id="{916139AD-2097-41D7-8CBB-992EE6502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33</a:t>
              </a:r>
            </a:p>
          </p:txBody>
        </p:sp>
        <p:sp>
          <p:nvSpPr>
            <p:cNvPr id="155669" name="Text Box 21">
              <a:extLst>
                <a:ext uri="{FF2B5EF4-FFF2-40B4-BE49-F238E27FC236}">
                  <a16:creationId xmlns:a16="http://schemas.microsoft.com/office/drawing/2014/main" id="{0B6D3468-6C48-4C97-B49A-E3D7D4723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42</a:t>
              </a:r>
            </a:p>
          </p:txBody>
        </p:sp>
      </p:grpSp>
      <p:sp>
        <p:nvSpPr>
          <p:cNvPr id="155670" name="Text Box 22">
            <a:extLst>
              <a:ext uri="{FF2B5EF4-FFF2-40B4-BE49-F238E27FC236}">
                <a16:creationId xmlns:a16="http://schemas.microsoft.com/office/drawing/2014/main" id="{74733A36-C4A9-4178-924D-A8ED7A056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90963"/>
            <a:ext cx="345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依次插入每一个结点</a:t>
            </a:r>
          </a:p>
        </p:txBody>
      </p:sp>
      <p:grpSp>
        <p:nvGrpSpPr>
          <p:cNvPr id="48137" name="Group 23">
            <a:extLst>
              <a:ext uri="{FF2B5EF4-FFF2-40B4-BE49-F238E27FC236}">
                <a16:creationId xmlns:a16="http://schemas.microsoft.com/office/drawing/2014/main" id="{7CF28159-4DAF-4810-9D7E-79B20DE242B0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689475"/>
            <a:ext cx="1649412" cy="611188"/>
            <a:chOff x="289" y="2954"/>
            <a:chExt cx="1039" cy="385"/>
          </a:xfrm>
        </p:grpSpPr>
        <p:sp>
          <p:nvSpPr>
            <p:cNvPr id="48155" name="Line 24">
              <a:extLst>
                <a:ext uri="{FF2B5EF4-FFF2-40B4-BE49-F238E27FC236}">
                  <a16:creationId xmlns:a16="http://schemas.microsoft.com/office/drawing/2014/main" id="{DDB5C60D-50F1-480B-ADDA-42239EE61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155673" name="Text Box 25">
              <a:extLst>
                <a:ext uri="{FF2B5EF4-FFF2-40B4-BE49-F238E27FC236}">
                  <a16:creationId xmlns:a16="http://schemas.microsoft.com/office/drawing/2014/main" id="{25846D2C-005E-44F7-ABB5-4AC83029C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155674" name="Text Box 26">
              <a:extLst>
                <a:ext uri="{FF2B5EF4-FFF2-40B4-BE49-F238E27FC236}">
                  <a16:creationId xmlns:a16="http://schemas.microsoft.com/office/drawing/2014/main" id="{8F346883-F7F5-4269-A671-EEDF912B6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8158" name="Line 27">
              <a:extLst>
                <a:ext uri="{FF2B5EF4-FFF2-40B4-BE49-F238E27FC236}">
                  <a16:creationId xmlns:a16="http://schemas.microsoft.com/office/drawing/2014/main" id="{BD36B32E-6D82-4F6C-A508-5781E4FB8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155676" name="Text Box 28" descr="宽上对角线">
              <a:extLst>
                <a:ext uri="{FF2B5EF4-FFF2-40B4-BE49-F238E27FC236}">
                  <a16:creationId xmlns:a16="http://schemas.microsoft.com/office/drawing/2014/main" id="{6EB8DB77-F7DC-42E8-BDA7-2C87B3F3D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155681" name="Text Box 33">
            <a:extLst>
              <a:ext uri="{FF2B5EF4-FFF2-40B4-BE49-F238E27FC236}">
                <a16:creationId xmlns:a16="http://schemas.microsoft.com/office/drawing/2014/main" id="{F9673461-44EC-4979-B03E-F97282EB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875213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0"/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rPr>
              <a:t>35</a:t>
            </a:r>
            <a:endParaRPr lang="en-US" altLang="zh-CN" sz="2800" b="1" baseline="-25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48139" name="Line 34">
            <a:extLst>
              <a:ext uri="{FF2B5EF4-FFF2-40B4-BE49-F238E27FC236}">
                <a16:creationId xmlns:a16="http://schemas.microsoft.com/office/drawing/2014/main" id="{5F1F306F-CF6A-404C-8377-5A6C10FB4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87521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48140" name="Line 37">
            <a:extLst>
              <a:ext uri="{FF2B5EF4-FFF2-40B4-BE49-F238E27FC236}">
                <a16:creationId xmlns:a16="http://schemas.microsoft.com/office/drawing/2014/main" id="{11103CB1-8268-43D5-B0F3-FACC9F3E5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5" y="5181600"/>
            <a:ext cx="60960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41" name="Group 38">
            <a:extLst>
              <a:ext uri="{FF2B5EF4-FFF2-40B4-BE49-F238E27FC236}">
                <a16:creationId xmlns:a16="http://schemas.microsoft.com/office/drawing/2014/main" id="{3E29B7D9-9A2F-4622-861F-D945A0098BFB}"/>
              </a:ext>
            </a:extLst>
          </p:cNvPr>
          <p:cNvGrpSpPr>
            <a:grpSpLocks/>
          </p:cNvGrpSpPr>
          <p:nvPr/>
        </p:nvGrpSpPr>
        <p:grpSpPr bwMode="auto">
          <a:xfrm>
            <a:off x="2593975" y="5326063"/>
            <a:ext cx="762000" cy="784225"/>
            <a:chOff x="737" y="3346"/>
            <a:chExt cx="480" cy="494"/>
          </a:xfrm>
        </p:grpSpPr>
        <p:sp>
          <p:nvSpPr>
            <p:cNvPr id="48153" name="Line 39">
              <a:extLst>
                <a:ext uri="{FF2B5EF4-FFF2-40B4-BE49-F238E27FC236}">
                  <a16:creationId xmlns:a16="http://schemas.microsoft.com/office/drawing/2014/main" id="{28CFABBF-D8E2-42A7-9345-298C49FFF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5688" name="Text Box 40">
              <a:extLst>
                <a:ext uri="{FF2B5EF4-FFF2-40B4-BE49-F238E27FC236}">
                  <a16:creationId xmlns:a16="http://schemas.microsoft.com/office/drawing/2014/main" id="{D5455C5E-7486-485A-B15F-5A322DF5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155689" name="Group 41">
            <a:extLst>
              <a:ext uri="{FF2B5EF4-FFF2-40B4-BE49-F238E27FC236}">
                <a16:creationId xmlns:a16="http://schemas.microsoft.com/office/drawing/2014/main" id="{14FD6BB6-461D-4EC1-8A7A-3EB6527C6307}"/>
              </a:ext>
            </a:extLst>
          </p:cNvPr>
          <p:cNvGrpSpPr>
            <a:grpSpLocks/>
          </p:cNvGrpSpPr>
          <p:nvPr/>
        </p:nvGrpSpPr>
        <p:grpSpPr bwMode="auto">
          <a:xfrm>
            <a:off x="3959225" y="4875213"/>
            <a:ext cx="1392238" cy="449262"/>
            <a:chOff x="1239" y="3735"/>
            <a:chExt cx="877" cy="283"/>
          </a:xfrm>
        </p:grpSpPr>
        <p:sp>
          <p:nvSpPr>
            <p:cNvPr id="155690" name="Text Box 42">
              <a:extLst>
                <a:ext uri="{FF2B5EF4-FFF2-40B4-BE49-F238E27FC236}">
                  <a16:creationId xmlns:a16="http://schemas.microsoft.com/office/drawing/2014/main" id="{565055AE-331B-4CD1-B16E-D6C315B8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12</a:t>
              </a: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8150" name="Line 43">
              <a:extLst>
                <a:ext uri="{FF2B5EF4-FFF2-40B4-BE49-F238E27FC236}">
                  <a16:creationId xmlns:a16="http://schemas.microsoft.com/office/drawing/2014/main" id="{51E59172-4DD2-479A-9B1C-36EDEFCD5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8151" name="Line 44">
              <a:extLst>
                <a:ext uri="{FF2B5EF4-FFF2-40B4-BE49-F238E27FC236}">
                  <a16:creationId xmlns:a16="http://schemas.microsoft.com/office/drawing/2014/main" id="{DD64CF4F-BD01-4D0B-829D-D01FC5163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5693" name="Text Box 45">
              <a:extLst>
                <a:ext uri="{FF2B5EF4-FFF2-40B4-BE49-F238E27FC236}">
                  <a16:creationId xmlns:a16="http://schemas.microsoft.com/office/drawing/2014/main" id="{C3BA8562-9DB3-48F8-87FA-5B7F78CAC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s</a:t>
              </a:r>
            </a:p>
          </p:txBody>
        </p:sp>
      </p:grpSp>
      <p:sp>
        <p:nvSpPr>
          <p:cNvPr id="155694" name="Line 46">
            <a:extLst>
              <a:ext uri="{FF2B5EF4-FFF2-40B4-BE49-F238E27FC236}">
                <a16:creationId xmlns:a16="http://schemas.microsoft.com/office/drawing/2014/main" id="{3F751F3D-EF33-4C4F-8E9C-69AE7DDB7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5695" name="Group 47">
            <a:extLst>
              <a:ext uri="{FF2B5EF4-FFF2-40B4-BE49-F238E27FC236}">
                <a16:creationId xmlns:a16="http://schemas.microsoft.com/office/drawing/2014/main" id="{24A02C01-6E0E-4E6D-9DA8-4F1D514F7AFC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5311775"/>
            <a:ext cx="762000" cy="784225"/>
            <a:chOff x="737" y="3346"/>
            <a:chExt cx="480" cy="494"/>
          </a:xfrm>
        </p:grpSpPr>
        <p:sp>
          <p:nvSpPr>
            <p:cNvPr id="48147" name="Line 48">
              <a:extLst>
                <a:ext uri="{FF2B5EF4-FFF2-40B4-BE49-F238E27FC236}">
                  <a16:creationId xmlns:a16="http://schemas.microsoft.com/office/drawing/2014/main" id="{4C7854FA-A6CA-4FAA-8F7B-4D4AB963B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5697" name="Text Box 49">
              <a:extLst>
                <a:ext uri="{FF2B5EF4-FFF2-40B4-BE49-F238E27FC236}">
                  <a16:creationId xmlns:a16="http://schemas.microsoft.com/office/drawing/2014/main" id="{980F5E5C-8693-46E8-95AB-856A9798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55698" name="Rectangle 50">
            <a:extLst>
              <a:ext uri="{FF2B5EF4-FFF2-40B4-BE49-F238E27FC236}">
                <a16:creationId xmlns:a16="http://schemas.microsoft.com/office/drawing/2014/main" id="{2B797B93-757E-48DE-9587-C4C9197509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AA506C3-9A58-4211-AE6A-9654F8ADDB73}"/>
              </a:ext>
            </a:extLst>
          </p:cNvPr>
          <p:cNvSpPr/>
          <p:nvPr/>
        </p:nvSpPr>
        <p:spPr bwMode="auto">
          <a:xfrm>
            <a:off x="2700338" y="5354638"/>
            <a:ext cx="549275" cy="668337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/>
      <p:bldP spid="155670" grpId="0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528A4165-D3EB-43B0-8154-15079C179DB8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19E14-CE32-4C9A-B7C3-056D24795F50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34EE33FF-528F-40F4-A511-F710254C589A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0B14BAF-56B5-4BC8-B0B2-658C238614D6}" type="slidenum">
              <a:rPr lang="zh-CN" altLang="en-US" sz="1400"/>
              <a:pPr algn="r" eaLnBrk="1" hangingPunct="1"/>
              <a:t>46</a:t>
            </a:fld>
            <a:endParaRPr lang="en-US" altLang="zh-CN" sz="1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0850E3E-718E-4203-8DAA-6F4A68E7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608263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5A33"/>
                </a:solidFill>
                <a:latin typeface="宋体" panose="02010600030101010101" pitchFamily="2" charset="-122"/>
              </a:rPr>
              <a:t>尾插法：</a:t>
            </a:r>
            <a:r>
              <a:rPr lang="zh-CN" altLang="en-US" sz="2800" b="1">
                <a:latin typeface="宋体" panose="02010600030101010101" pitchFamily="2" charset="-122"/>
              </a:rPr>
              <a:t>将待插入结点插在终端结点的后面。</a:t>
            </a:r>
            <a:r>
              <a:rPr lang="zh-CN" altLang="en-US" sz="2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9157" name="Text Box 7">
            <a:extLst>
              <a:ext uri="{FF2B5EF4-FFF2-40B4-BE49-F238E27FC236}">
                <a16:creationId xmlns:a16="http://schemas.microsoft.com/office/drawing/2014/main" id="{3B947B9D-5E82-428C-A4A1-291DED281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0977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T a[ ], int 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156680" name="Text Box 8">
            <a:extLst>
              <a:ext uri="{FF2B5EF4-FFF2-40B4-BE49-F238E27FC236}">
                <a16:creationId xmlns:a16="http://schemas.microsoft.com/office/drawing/2014/main" id="{B19E095B-7DD5-427E-B8E1-CBAA3D6A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3565525"/>
            <a:ext cx="32924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算法描述：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r-&gt;next=NULL;</a:t>
            </a:r>
          </a:p>
        </p:txBody>
      </p:sp>
      <p:grpSp>
        <p:nvGrpSpPr>
          <p:cNvPr id="49159" name="Group 9">
            <a:extLst>
              <a:ext uri="{FF2B5EF4-FFF2-40B4-BE49-F238E27FC236}">
                <a16:creationId xmlns:a16="http://schemas.microsoft.com/office/drawing/2014/main" id="{9DC97CFE-C548-4ECC-8D7A-320BE596A999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3184525"/>
            <a:ext cx="5299075" cy="579438"/>
            <a:chOff x="196" y="1787"/>
            <a:chExt cx="3338" cy="365"/>
          </a:xfrm>
        </p:grpSpPr>
        <p:grpSp>
          <p:nvGrpSpPr>
            <p:cNvPr id="49184" name="Group 10">
              <a:extLst>
                <a:ext uri="{FF2B5EF4-FFF2-40B4-BE49-F238E27FC236}">
                  <a16:creationId xmlns:a16="http://schemas.microsoft.com/office/drawing/2014/main" id="{4F5A4910-3FC5-40FF-B7B6-8D6032E7C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9190" name="Text Box 11">
                <a:extLst>
                  <a:ext uri="{FF2B5EF4-FFF2-40B4-BE49-F238E27FC236}">
                    <a16:creationId xmlns:a16="http://schemas.microsoft.com/office/drawing/2014/main" id="{5DD2B3FF-5945-4BE7-9345-54D5C3C29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1" name="Text Box 12">
                <a:extLst>
                  <a:ext uri="{FF2B5EF4-FFF2-40B4-BE49-F238E27FC236}">
                    <a16:creationId xmlns:a16="http://schemas.microsoft.com/office/drawing/2014/main" id="{13447169-5B6D-431B-A908-9CE65CE30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2" name="Text Box 13">
                <a:extLst>
                  <a:ext uri="{FF2B5EF4-FFF2-40B4-BE49-F238E27FC236}">
                    <a16:creationId xmlns:a16="http://schemas.microsoft.com/office/drawing/2014/main" id="{1579A19D-C5B5-41C5-96FA-0742BACF7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3" name="Text Box 14">
                <a:extLst>
                  <a:ext uri="{FF2B5EF4-FFF2-40B4-BE49-F238E27FC236}">
                    <a16:creationId xmlns:a16="http://schemas.microsoft.com/office/drawing/2014/main" id="{1D35EC03-71A5-4A58-9993-A859B40C3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4" name="Text Box 15">
                <a:extLst>
                  <a:ext uri="{FF2B5EF4-FFF2-40B4-BE49-F238E27FC236}">
                    <a16:creationId xmlns:a16="http://schemas.microsoft.com/office/drawing/2014/main" id="{5CD84128-1B68-46B5-A5BA-BEC6CFBC0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5" name="Text Box 16">
                <a:extLst>
                  <a:ext uri="{FF2B5EF4-FFF2-40B4-BE49-F238E27FC236}">
                    <a16:creationId xmlns:a16="http://schemas.microsoft.com/office/drawing/2014/main" id="{635640C7-4E9F-487D-8460-310906909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Arial" panose="020B0604020202020204" pitchFamily="34" charset="0"/>
                  </a:rPr>
                  <a:t>数组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49185" name="Text Box 17">
              <a:extLst>
                <a:ext uri="{FF2B5EF4-FFF2-40B4-BE49-F238E27FC236}">
                  <a16:creationId xmlns:a16="http://schemas.microsoft.com/office/drawing/2014/main" id="{0AECB957-6811-4F42-BB63-F2E3ED1C4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9186" name="Text Box 18">
              <a:extLst>
                <a:ext uri="{FF2B5EF4-FFF2-40B4-BE49-F238E27FC236}">
                  <a16:creationId xmlns:a16="http://schemas.microsoft.com/office/drawing/2014/main" id="{468E836A-AD90-45F5-8725-FB4B62078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9187" name="Text Box 19">
              <a:extLst>
                <a:ext uri="{FF2B5EF4-FFF2-40B4-BE49-F238E27FC236}">
                  <a16:creationId xmlns:a16="http://schemas.microsoft.com/office/drawing/2014/main" id="{8BBA6BA7-B7C9-47D2-BCD7-5DC9D40F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9188" name="Text Box 20">
              <a:extLst>
                <a:ext uri="{FF2B5EF4-FFF2-40B4-BE49-F238E27FC236}">
                  <a16:creationId xmlns:a16="http://schemas.microsoft.com/office/drawing/2014/main" id="{CDC77160-60E1-4DE1-A55D-5C737AF04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9189" name="Text Box 21">
              <a:extLst>
                <a:ext uri="{FF2B5EF4-FFF2-40B4-BE49-F238E27FC236}">
                  <a16:creationId xmlns:a16="http://schemas.microsoft.com/office/drawing/2014/main" id="{5FE2DA1F-422E-47C7-818C-A4646C52F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156694" name="Text Box 22">
            <a:extLst>
              <a:ext uri="{FF2B5EF4-FFF2-40B4-BE49-F238E27FC236}">
                <a16:creationId xmlns:a16="http://schemas.microsoft.com/office/drawing/2014/main" id="{68DCC74B-820D-464D-A713-03E2CAF7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90963"/>
            <a:ext cx="345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5A33"/>
                </a:solidFill>
                <a:latin typeface="Times New Roman" panose="02020603050405020304" pitchFamily="18" charset="0"/>
              </a:rPr>
              <a:t>最后一个结点插入后</a:t>
            </a:r>
          </a:p>
        </p:txBody>
      </p:sp>
      <p:grpSp>
        <p:nvGrpSpPr>
          <p:cNvPr id="49161" name="Group 50">
            <a:extLst>
              <a:ext uri="{FF2B5EF4-FFF2-40B4-BE49-F238E27FC236}">
                <a16:creationId xmlns:a16="http://schemas.microsoft.com/office/drawing/2014/main" id="{B7A97499-6FF0-4C45-8343-1489841B14F7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689475"/>
            <a:ext cx="5449887" cy="1406525"/>
            <a:chOff x="289" y="2954"/>
            <a:chExt cx="3433" cy="886"/>
          </a:xfrm>
        </p:grpSpPr>
        <p:grpSp>
          <p:nvGrpSpPr>
            <p:cNvPr id="49164" name="Group 23">
              <a:extLst>
                <a:ext uri="{FF2B5EF4-FFF2-40B4-BE49-F238E27FC236}">
                  <a16:creationId xmlns:a16="http://schemas.microsoft.com/office/drawing/2014/main" id="{41785A4A-2588-456F-985F-758D74006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954"/>
              <a:ext cx="1039" cy="385"/>
              <a:chOff x="289" y="2954"/>
              <a:chExt cx="1039" cy="385"/>
            </a:xfrm>
          </p:grpSpPr>
          <p:sp>
            <p:nvSpPr>
              <p:cNvPr id="49179" name="Line 24">
                <a:extLst>
                  <a:ext uri="{FF2B5EF4-FFF2-40B4-BE49-F238E27FC236}">
                    <a16:creationId xmlns:a16="http://schemas.microsoft.com/office/drawing/2014/main" id="{A96C8C69-578A-4D01-ADA5-7D91E9B43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en-US"/>
              </a:p>
            </p:txBody>
          </p:sp>
          <p:sp>
            <p:nvSpPr>
              <p:cNvPr id="49180" name="Text Box 25">
                <a:extLst>
                  <a:ext uri="{FF2B5EF4-FFF2-40B4-BE49-F238E27FC236}">
                    <a16:creationId xmlns:a16="http://schemas.microsoft.com/office/drawing/2014/main" id="{4990B99A-3ADF-49B6-8D4B-01FAC70DA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</a:rPr>
                  <a:t>head</a:t>
                </a:r>
              </a:p>
            </p:txBody>
          </p:sp>
          <p:sp>
            <p:nvSpPr>
              <p:cNvPr id="49181" name="Text Box 26">
                <a:extLst>
                  <a:ext uri="{FF2B5EF4-FFF2-40B4-BE49-F238E27FC236}">
                    <a16:creationId xmlns:a16="http://schemas.microsoft.com/office/drawing/2014/main" id="{59795A7A-7BAA-44C3-B6B3-542885E49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9182" name="Line 27">
                <a:extLst>
                  <a:ext uri="{FF2B5EF4-FFF2-40B4-BE49-F238E27FC236}">
                    <a16:creationId xmlns:a16="http://schemas.microsoft.com/office/drawing/2014/main" id="{2D64F416-E5D2-4D9A-A87A-60E42F2F0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  <p:sp>
            <p:nvSpPr>
              <p:cNvPr id="49183" name="Text Box 28" descr="宽上对角线">
                <a:extLst>
                  <a:ext uri="{FF2B5EF4-FFF2-40B4-BE49-F238E27FC236}">
                    <a16:creationId xmlns:a16="http://schemas.microsoft.com/office/drawing/2014/main" id="{715158F1-03E7-4AF1-97DA-08B654A45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pattFill prst="wdUpDiag">
                <a:fgClr>
                  <a:schemeClr val="tx2"/>
                </a:fgClr>
                <a:bgClr>
                  <a:schemeClr val="hlink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20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49165" name="Text Box 32">
              <a:extLst>
                <a:ext uri="{FF2B5EF4-FFF2-40B4-BE49-F238E27FC236}">
                  <a16:creationId xmlns:a16="http://schemas.microsoft.com/office/drawing/2014/main" id="{FB5DB3AF-9C29-4C5E-AF1F-8F72725A5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3071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9166" name="Line 33">
              <a:extLst>
                <a:ext uri="{FF2B5EF4-FFF2-40B4-BE49-F238E27FC236}">
                  <a16:creationId xmlns:a16="http://schemas.microsoft.com/office/drawing/2014/main" id="{E1B66326-5759-420F-AEB5-E9A89EBD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3071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49167" name="Line 34">
              <a:extLst>
                <a:ext uri="{FF2B5EF4-FFF2-40B4-BE49-F238E27FC236}">
                  <a16:creationId xmlns:a16="http://schemas.microsoft.com/office/drawing/2014/main" id="{9B5C424A-183A-4505-B092-6A64A0800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" y="3264"/>
              <a:ext cx="384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9168" name="Group 38">
              <a:extLst>
                <a:ext uri="{FF2B5EF4-FFF2-40B4-BE49-F238E27FC236}">
                  <a16:creationId xmlns:a16="http://schemas.microsoft.com/office/drawing/2014/main" id="{8AB4273F-E33E-409D-9535-569490E44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5" y="3071"/>
              <a:ext cx="877" cy="283"/>
              <a:chOff x="1239" y="3735"/>
              <a:chExt cx="877" cy="283"/>
            </a:xfrm>
          </p:grpSpPr>
          <p:sp>
            <p:nvSpPr>
              <p:cNvPr id="49175" name="Text Box 39">
                <a:extLst>
                  <a:ext uri="{FF2B5EF4-FFF2-40B4-BE49-F238E27FC236}">
                    <a16:creationId xmlns:a16="http://schemas.microsoft.com/office/drawing/2014/main" id="{C03AFA25-2225-4362-B138-549EA0F9F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9" y="3735"/>
                <a:ext cx="567" cy="2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42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9176" name="Line 40">
                <a:extLst>
                  <a:ext uri="{FF2B5EF4-FFF2-40B4-BE49-F238E27FC236}">
                    <a16:creationId xmlns:a16="http://schemas.microsoft.com/office/drawing/2014/main" id="{7FE9ED1E-C2BC-460C-878F-6EF59EB75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0" y="373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  <p:sp>
            <p:nvSpPr>
              <p:cNvPr id="49177" name="Line 41">
                <a:extLst>
                  <a:ext uri="{FF2B5EF4-FFF2-40B4-BE49-F238E27FC236}">
                    <a16:creationId xmlns:a16="http://schemas.microsoft.com/office/drawing/2014/main" id="{29505BA9-895F-4E23-89DF-A7175047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32" y="3779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8" name="Text Box 42">
                <a:extLst>
                  <a:ext uri="{FF2B5EF4-FFF2-40B4-BE49-F238E27FC236}">
                    <a16:creationId xmlns:a16="http://schemas.microsoft.com/office/drawing/2014/main" id="{8AB7FD6F-A9A4-4875-8408-BC0B1B1B5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1" y="3788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  <p:sp>
          <p:nvSpPr>
            <p:cNvPr id="49169" name="Line 43">
              <a:extLst>
                <a:ext uri="{FF2B5EF4-FFF2-40B4-BE49-F238E27FC236}">
                  <a16:creationId xmlns:a16="http://schemas.microsoft.com/office/drawing/2014/main" id="{88EF3C37-968B-4C3B-A39B-498C411D5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9170" name="Group 44">
              <a:extLst>
                <a:ext uri="{FF2B5EF4-FFF2-40B4-BE49-F238E27FC236}">
                  <a16:creationId xmlns:a16="http://schemas.microsoft.com/office/drawing/2014/main" id="{DB6E7E2C-44C2-4663-A7EC-484829DB5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" y="3346"/>
              <a:ext cx="480" cy="494"/>
              <a:chOff x="737" y="3346"/>
              <a:chExt cx="480" cy="494"/>
            </a:xfrm>
          </p:grpSpPr>
          <p:sp>
            <p:nvSpPr>
              <p:cNvPr id="49173" name="Line 45">
                <a:extLst>
                  <a:ext uri="{FF2B5EF4-FFF2-40B4-BE49-F238E27FC236}">
                    <a16:creationId xmlns:a16="http://schemas.microsoft.com/office/drawing/2014/main" id="{FCA03D64-770B-4090-A543-6DC41E3DE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46"/>
                <a:ext cx="0" cy="23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4" name="Text Box 46">
                <a:extLst>
                  <a:ext uri="{FF2B5EF4-FFF2-40B4-BE49-F238E27FC236}">
                    <a16:creationId xmlns:a16="http://schemas.microsoft.com/office/drawing/2014/main" id="{F1D154C9-8FA8-4F66-8CD0-F57D8E228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" y="354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49171" name="Line 47">
              <a:extLst>
                <a:ext uri="{FF2B5EF4-FFF2-40B4-BE49-F238E27FC236}">
                  <a16:creationId xmlns:a16="http://schemas.microsoft.com/office/drawing/2014/main" id="{2A9FC789-321A-4AF5-A230-52925743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2" name="Line 48">
              <a:extLst>
                <a:ext uri="{FF2B5EF4-FFF2-40B4-BE49-F238E27FC236}">
                  <a16:creationId xmlns:a16="http://schemas.microsoft.com/office/drawing/2014/main" id="{7007658E-5097-4BA3-87A7-B4D64834A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6721" name="Text Box 49">
            <a:extLst>
              <a:ext uri="{FF2B5EF4-FFF2-40B4-BE49-F238E27FC236}">
                <a16:creationId xmlns:a16="http://schemas.microsoft.com/office/drawing/2014/main" id="{8CAE1227-8281-4A07-9A60-416C0E86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4892675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156723" name="Rectangle 51">
            <a:extLst>
              <a:ext uri="{FF2B5EF4-FFF2-40B4-BE49-F238E27FC236}">
                <a16:creationId xmlns:a16="http://schemas.microsoft.com/office/drawing/2014/main" id="{F338FEF2-F7BB-4616-B2EE-E967A06A3A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  <p:bldP spid="156694" grpId="0"/>
      <p:bldP spid="1567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5CE33A86-9EE1-4D74-ACA5-5DA5E661F87D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7675C6-96BD-4A47-A5AD-6D7FBEC7D0AB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23F92738-87BA-4AD3-A2FF-98FD41CD9F9B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C56B06B-71EA-482F-BFB9-F8F3C241FD4E}" type="slidenum">
              <a:rPr lang="zh-CN" altLang="en-US" sz="1400"/>
              <a:pPr algn="r" eaLnBrk="1" hangingPunct="1"/>
              <a:t>47</a:t>
            </a:fld>
            <a:endParaRPr lang="en-US" altLang="zh-CN" sz="1400"/>
          </a:p>
        </p:txBody>
      </p:sp>
      <p:sp>
        <p:nvSpPr>
          <p:cNvPr id="185346" name="Text Box 2">
            <a:extLst>
              <a:ext uri="{FF2B5EF4-FFF2-40B4-BE49-F238E27FC236}">
                <a16:creationId xmlns:a16="http://schemas.microsoft.com/office/drawing/2014/main" id="{490E1ED9-79AC-466C-8131-C963EF4F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674938"/>
            <a:ext cx="739140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template &lt;class T&gt;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LinkList:: LinkList(T a[ ], int n)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     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head=new Node&lt;T&gt;;     rear=head;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for (i=0; i&lt;n; i++)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{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s=new Node&lt;T&gt;;      s-&gt;data=a[i];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rear-&gt;next=s;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rear=s;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}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rear-&gt;next=NULL;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}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CAB127FC-9969-4427-B4BD-D1967025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300288"/>
            <a:ext cx="236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算法描述：</a:t>
            </a:r>
            <a:endParaRPr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C9370F94-EB6A-407C-8F12-BF3B9FE9FB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83" name="Text Box 5">
            <a:extLst>
              <a:ext uri="{FF2B5EF4-FFF2-40B4-BE49-F238E27FC236}">
                <a16:creationId xmlns:a16="http://schemas.microsoft.com/office/drawing/2014/main" id="{3CF03A0E-7DBD-4FFE-A93E-C877EF144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893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操作接口：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264C"/>
                </a:solidFill>
                <a:latin typeface="Times New Roman" panose="02020603050405020304" pitchFamily="18" charset="0"/>
              </a:rPr>
              <a:t>T a[ ], int 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zh-CN" altLang="en-US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>
            <a:extLst>
              <a:ext uri="{FF2B5EF4-FFF2-40B4-BE49-F238E27FC236}">
                <a16:creationId xmlns:a16="http://schemas.microsoft.com/office/drawing/2014/main" id="{6CD9F6DC-1914-4F5D-9986-BE88E95E86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13C1AE-AB31-4A2F-965C-077F98F9F7F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95DB8FFA-F0C6-4E34-9BA1-29138FA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66F6E1-F01F-44E5-81FD-0AC6478491C2}" type="slidenum">
              <a:rPr lang="zh-CN" altLang="en-US"/>
              <a:pPr eaLnBrk="1" hangingPunct="1"/>
              <a:t>48</a:t>
            </a:fld>
            <a:endParaRPr lang="en-US" altLang="zh-CN"/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336F3040-DDF9-4B51-9924-CB33C1AF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014538"/>
            <a:ext cx="689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操作接口：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T Get(int pos);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sp>
        <p:nvSpPr>
          <p:cNvPr id="58426" name="Text Box 58">
            <a:extLst>
              <a:ext uri="{FF2B5EF4-FFF2-40B4-BE49-F238E27FC236}">
                <a16:creationId xmlns:a16="http://schemas.microsoft.com/office/drawing/2014/main" id="{82B20DE0-4CF9-4DD4-90F3-B52D7ACEC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22800"/>
            <a:ext cx="85725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核心操作（关键操作）：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工作指针后移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。从头结点（或开始结点）出发，通过工作指针的反复后移而将整个单链表“审视”一遍的方法称为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扫描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（或遍历）。</a:t>
            </a:r>
          </a:p>
        </p:txBody>
      </p:sp>
      <p:sp>
        <p:nvSpPr>
          <p:cNvPr id="51206" name="Line 62">
            <a:extLst>
              <a:ext uri="{FF2B5EF4-FFF2-40B4-BE49-F238E27FC236}">
                <a16:creationId xmlns:a16="http://schemas.microsoft.com/office/drawing/2014/main" id="{BE07ED5E-D6B9-498E-BBBA-87EC4EB79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75" y="3314700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07" name="Text Box 63">
            <a:extLst>
              <a:ext uri="{FF2B5EF4-FFF2-40B4-BE49-F238E27FC236}">
                <a16:creationId xmlns:a16="http://schemas.microsoft.com/office/drawing/2014/main" id="{D65467E9-11C8-426A-8652-07D1130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85750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51208" name="Line 64">
            <a:extLst>
              <a:ext uri="{FF2B5EF4-FFF2-40B4-BE49-F238E27FC236}">
                <a16:creationId xmlns:a16="http://schemas.microsoft.com/office/drawing/2014/main" id="{868437A2-A1A5-4CF1-B400-ED77286A8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0050" y="3355975"/>
            <a:ext cx="46196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09" name="Text Box 66">
            <a:extLst>
              <a:ext uri="{FF2B5EF4-FFF2-40B4-BE49-F238E27FC236}">
                <a16:creationId xmlns:a16="http://schemas.microsoft.com/office/drawing/2014/main" id="{03323B82-B48A-45EF-AAE7-86517987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036888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51210" name="Line 67">
            <a:extLst>
              <a:ext uri="{FF2B5EF4-FFF2-40B4-BE49-F238E27FC236}">
                <a16:creationId xmlns:a16="http://schemas.microsoft.com/office/drawing/2014/main" id="{318EA2D8-F1A9-4E8D-9964-1752BAA5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03688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grpSp>
        <p:nvGrpSpPr>
          <p:cNvPr id="58452" name="Group 84">
            <a:extLst>
              <a:ext uri="{FF2B5EF4-FFF2-40B4-BE49-F238E27FC236}">
                <a16:creationId xmlns:a16="http://schemas.microsoft.com/office/drawing/2014/main" id="{627A456B-F4DC-4A1D-9ED1-E091531E54C1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2497138"/>
            <a:ext cx="347663" cy="508000"/>
            <a:chOff x="1993" y="1573"/>
            <a:chExt cx="219" cy="320"/>
          </a:xfrm>
        </p:grpSpPr>
        <p:sp>
          <p:nvSpPr>
            <p:cNvPr id="51246" name="Line 82">
              <a:extLst>
                <a:ext uri="{FF2B5EF4-FFF2-40B4-BE49-F238E27FC236}">
                  <a16:creationId xmlns:a16="http://schemas.microsoft.com/office/drawing/2014/main" id="{3C5FA0DB-0EA9-4D23-AFDF-448A8F9EE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Text Box 83">
              <a:extLst>
                <a:ext uri="{FF2B5EF4-FFF2-40B4-BE49-F238E27FC236}">
                  <a16:creationId xmlns:a16="http://schemas.microsoft.com/office/drawing/2014/main" id="{56C84B76-70D6-40D9-9B09-F5B66E28C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51212" name="Text Box 88">
            <a:extLst>
              <a:ext uri="{FF2B5EF4-FFF2-40B4-BE49-F238E27FC236}">
                <a16:creationId xmlns:a16="http://schemas.microsoft.com/office/drawing/2014/main" id="{DABFA9A1-7384-40E2-8B53-DF2B485EA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3051175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1213" name="Line 89">
            <a:extLst>
              <a:ext uri="{FF2B5EF4-FFF2-40B4-BE49-F238E27FC236}">
                <a16:creationId xmlns:a16="http://schemas.microsoft.com/office/drawing/2014/main" id="{FAF0FD62-6E56-49E7-8FBD-9F91B1C62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30511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1214" name="Text Box 81" descr="宽上对角线">
            <a:extLst>
              <a:ext uri="{FF2B5EF4-FFF2-40B4-BE49-F238E27FC236}">
                <a16:creationId xmlns:a16="http://schemas.microsoft.com/office/drawing/2014/main" id="{588A5D42-AF33-40C6-A397-E0E03C9B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063875"/>
            <a:ext cx="436562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1215" name="Line 80">
            <a:extLst>
              <a:ext uri="{FF2B5EF4-FFF2-40B4-BE49-F238E27FC236}">
                <a16:creationId xmlns:a16="http://schemas.microsoft.com/office/drawing/2014/main" id="{E27CC497-0A66-414C-B7C2-87C040EA1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328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16" name="Text Box 90">
            <a:extLst>
              <a:ext uri="{FF2B5EF4-FFF2-40B4-BE49-F238E27FC236}">
                <a16:creationId xmlns:a16="http://schemas.microsoft.com/office/drawing/2014/main" id="{E565E60D-755F-47B6-85E8-65BFBBF6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3036888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51217" name="Line 91">
            <a:extLst>
              <a:ext uri="{FF2B5EF4-FFF2-40B4-BE49-F238E27FC236}">
                <a16:creationId xmlns:a16="http://schemas.microsoft.com/office/drawing/2014/main" id="{6179A09A-8258-4002-888F-FAC046E4B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03688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grpSp>
        <p:nvGrpSpPr>
          <p:cNvPr id="58460" name="Group 92">
            <a:extLst>
              <a:ext uri="{FF2B5EF4-FFF2-40B4-BE49-F238E27FC236}">
                <a16:creationId xmlns:a16="http://schemas.microsoft.com/office/drawing/2014/main" id="{D94F3F2B-5CDC-4388-8D9F-1133054FED4E}"/>
              </a:ext>
            </a:extLst>
          </p:cNvPr>
          <p:cNvGrpSpPr>
            <a:grpSpLocks/>
          </p:cNvGrpSpPr>
          <p:nvPr/>
        </p:nvGrpSpPr>
        <p:grpSpPr bwMode="auto">
          <a:xfrm>
            <a:off x="3884613" y="2497138"/>
            <a:ext cx="347662" cy="508000"/>
            <a:chOff x="1993" y="1573"/>
            <a:chExt cx="219" cy="320"/>
          </a:xfrm>
        </p:grpSpPr>
        <p:sp>
          <p:nvSpPr>
            <p:cNvPr id="51244" name="Line 93">
              <a:extLst>
                <a:ext uri="{FF2B5EF4-FFF2-40B4-BE49-F238E27FC236}">
                  <a16:creationId xmlns:a16="http://schemas.microsoft.com/office/drawing/2014/main" id="{1295E98B-AF01-4766-91E0-38AE4523B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5" name="Text Box 94">
              <a:extLst>
                <a:ext uri="{FF2B5EF4-FFF2-40B4-BE49-F238E27FC236}">
                  <a16:creationId xmlns:a16="http://schemas.microsoft.com/office/drawing/2014/main" id="{207987E0-6AD9-4A92-9CB1-664C78438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51219" name="Text Box 96">
            <a:extLst>
              <a:ext uri="{FF2B5EF4-FFF2-40B4-BE49-F238E27FC236}">
                <a16:creationId xmlns:a16="http://schemas.microsoft.com/office/drawing/2014/main" id="{F454E4BD-22E6-474B-AF17-268642E6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3065463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51220" name="Line 97">
            <a:extLst>
              <a:ext uri="{FF2B5EF4-FFF2-40B4-BE49-F238E27FC236}">
                <a16:creationId xmlns:a16="http://schemas.microsoft.com/office/drawing/2014/main" id="{0D231260-E62C-43C8-AD35-8928F1FBA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8" y="30654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1221" name="Text Box 98">
            <a:extLst>
              <a:ext uri="{FF2B5EF4-FFF2-40B4-BE49-F238E27FC236}">
                <a16:creationId xmlns:a16="http://schemas.microsoft.com/office/drawing/2014/main" id="{CB94D792-2E74-460D-894D-31F37EC56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076575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51222" name="Line 99">
            <a:extLst>
              <a:ext uri="{FF2B5EF4-FFF2-40B4-BE49-F238E27FC236}">
                <a16:creationId xmlns:a16="http://schemas.microsoft.com/office/drawing/2014/main" id="{1978EF52-2CF2-4AC3-B405-6D7F6E17C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3328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23" name="Line 100">
            <a:extLst>
              <a:ext uri="{FF2B5EF4-FFF2-40B4-BE49-F238E27FC236}">
                <a16:creationId xmlns:a16="http://schemas.microsoft.com/office/drawing/2014/main" id="{3351D685-DDC0-4849-9032-9962B25EF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33432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24" name="Line 101">
            <a:extLst>
              <a:ext uri="{FF2B5EF4-FFF2-40B4-BE49-F238E27FC236}">
                <a16:creationId xmlns:a16="http://schemas.microsoft.com/office/drawing/2014/main" id="{87B53BE3-590A-42B6-A39B-EF4F59E6B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8538" y="3355975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25" name="Text Box 102">
            <a:extLst>
              <a:ext uri="{FF2B5EF4-FFF2-40B4-BE49-F238E27FC236}">
                <a16:creationId xmlns:a16="http://schemas.microsoft.com/office/drawing/2014/main" id="{EE2A0B44-7336-45BD-8847-70A98BBCF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5463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51226" name="Line 103">
            <a:extLst>
              <a:ext uri="{FF2B5EF4-FFF2-40B4-BE49-F238E27FC236}">
                <a16:creationId xmlns:a16="http://schemas.microsoft.com/office/drawing/2014/main" id="{69C6B128-A41E-4472-B6F6-250BD6D3A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30654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1227" name="Line 104">
            <a:extLst>
              <a:ext uri="{FF2B5EF4-FFF2-40B4-BE49-F238E27FC236}">
                <a16:creationId xmlns:a16="http://schemas.microsoft.com/office/drawing/2014/main" id="{53883C00-D0FE-442D-9526-BF124D40F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8113" y="3357563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28" name="Line 105">
            <a:extLst>
              <a:ext uri="{FF2B5EF4-FFF2-40B4-BE49-F238E27FC236}">
                <a16:creationId xmlns:a16="http://schemas.microsoft.com/office/drawing/2014/main" id="{64EDAA52-330E-4685-8E77-E28A85B4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3357563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1229" name="Line 106">
            <a:extLst>
              <a:ext uri="{FF2B5EF4-FFF2-40B4-BE49-F238E27FC236}">
                <a16:creationId xmlns:a16="http://schemas.microsoft.com/office/drawing/2014/main" id="{D97A8B26-2D86-45BF-931D-B5DCA4782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7100" y="3357563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58478" name="Group 110">
            <a:extLst>
              <a:ext uri="{FF2B5EF4-FFF2-40B4-BE49-F238E27FC236}">
                <a16:creationId xmlns:a16="http://schemas.microsoft.com/office/drawing/2014/main" id="{A27A3AFA-CAEB-487F-87D3-7B869BAD1CA8}"/>
              </a:ext>
            </a:extLst>
          </p:cNvPr>
          <p:cNvGrpSpPr>
            <a:grpSpLocks/>
          </p:cNvGrpSpPr>
          <p:nvPr/>
        </p:nvGrpSpPr>
        <p:grpSpPr bwMode="auto">
          <a:xfrm>
            <a:off x="7804150" y="2541588"/>
            <a:ext cx="347663" cy="508000"/>
            <a:chOff x="1993" y="1573"/>
            <a:chExt cx="219" cy="320"/>
          </a:xfrm>
        </p:grpSpPr>
        <p:sp>
          <p:nvSpPr>
            <p:cNvPr id="51242" name="Line 111">
              <a:extLst>
                <a:ext uri="{FF2B5EF4-FFF2-40B4-BE49-F238E27FC236}">
                  <a16:creationId xmlns:a16="http://schemas.microsoft.com/office/drawing/2014/main" id="{E5FEB1F7-967F-41A4-B05A-87B02975C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3" name="Text Box 112">
              <a:extLst>
                <a:ext uri="{FF2B5EF4-FFF2-40B4-BE49-F238E27FC236}">
                  <a16:creationId xmlns:a16="http://schemas.microsoft.com/office/drawing/2014/main" id="{CB884CFA-715F-43CF-87A5-E7906844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58488" name="Group 120">
            <a:extLst>
              <a:ext uri="{FF2B5EF4-FFF2-40B4-BE49-F238E27FC236}">
                <a16:creationId xmlns:a16="http://schemas.microsoft.com/office/drawing/2014/main" id="{F481DE87-CC39-4D5E-BD15-6B3EC667C722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2527300"/>
            <a:ext cx="1452563" cy="1760538"/>
            <a:chOff x="3282" y="1592"/>
            <a:chExt cx="915" cy="1109"/>
          </a:xfrm>
        </p:grpSpPr>
        <p:grpSp>
          <p:nvGrpSpPr>
            <p:cNvPr id="51238" name="Group 107">
              <a:extLst>
                <a:ext uri="{FF2B5EF4-FFF2-40B4-BE49-F238E27FC236}">
                  <a16:creationId xmlns:a16="http://schemas.microsoft.com/office/drawing/2014/main" id="{E3B0A32D-0B66-4AC9-BD0A-F71EE0C5B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1592"/>
              <a:ext cx="219" cy="320"/>
              <a:chOff x="1993" y="1573"/>
              <a:chExt cx="219" cy="320"/>
            </a:xfrm>
          </p:grpSpPr>
          <p:sp>
            <p:nvSpPr>
              <p:cNvPr id="51240" name="Line 108">
                <a:extLst>
                  <a:ext uri="{FF2B5EF4-FFF2-40B4-BE49-F238E27FC236}">
                    <a16:creationId xmlns:a16="http://schemas.microsoft.com/office/drawing/2014/main" id="{1C154F9E-CE81-4403-A329-15A50D118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1" name="Text Box 109">
                <a:extLst>
                  <a:ext uri="{FF2B5EF4-FFF2-40B4-BE49-F238E27FC236}">
                    <a16:creationId xmlns:a16="http://schemas.microsoft.com/office/drawing/2014/main" id="{50C09720-6695-4393-BF6B-34F9A05B4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sp>
          <p:nvSpPr>
            <p:cNvPr id="51239" name="Text Box 116">
              <a:extLst>
                <a:ext uri="{FF2B5EF4-FFF2-40B4-BE49-F238E27FC236}">
                  <a16:creationId xmlns:a16="http://schemas.microsoft.com/office/drawing/2014/main" id="{3AB7A726-DA61-4BFE-8990-68F2E8581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413"/>
              <a:ext cx="9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查找成功</a:t>
              </a:r>
            </a:p>
          </p:txBody>
        </p:sp>
      </p:grpSp>
      <p:grpSp>
        <p:nvGrpSpPr>
          <p:cNvPr id="58487" name="Group 119">
            <a:extLst>
              <a:ext uri="{FF2B5EF4-FFF2-40B4-BE49-F238E27FC236}">
                <a16:creationId xmlns:a16="http://schemas.microsoft.com/office/drawing/2014/main" id="{97FF2BCC-3A40-4BC5-88BA-275E22061B84}"/>
              </a:ext>
            </a:extLst>
          </p:cNvPr>
          <p:cNvGrpSpPr>
            <a:grpSpLocks/>
          </p:cNvGrpSpPr>
          <p:nvPr/>
        </p:nvGrpSpPr>
        <p:grpSpPr bwMode="auto">
          <a:xfrm>
            <a:off x="7777163" y="2540000"/>
            <a:ext cx="1452562" cy="1717675"/>
            <a:chOff x="4899" y="1600"/>
            <a:chExt cx="915" cy="1082"/>
          </a:xfrm>
        </p:grpSpPr>
        <p:grpSp>
          <p:nvGrpSpPr>
            <p:cNvPr id="51234" name="Group 113">
              <a:extLst>
                <a:ext uri="{FF2B5EF4-FFF2-40B4-BE49-F238E27FC236}">
                  <a16:creationId xmlns:a16="http://schemas.microsoft.com/office/drawing/2014/main" id="{F1F5ADFE-BED7-4BCA-BA28-2E8069951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0" y="1600"/>
              <a:ext cx="219" cy="320"/>
              <a:chOff x="1993" y="1573"/>
              <a:chExt cx="219" cy="320"/>
            </a:xfrm>
          </p:grpSpPr>
          <p:sp>
            <p:nvSpPr>
              <p:cNvPr id="51236" name="Line 114">
                <a:extLst>
                  <a:ext uri="{FF2B5EF4-FFF2-40B4-BE49-F238E27FC236}">
                    <a16:creationId xmlns:a16="http://schemas.microsoft.com/office/drawing/2014/main" id="{E9237F9C-9502-4446-8D18-2E1B28E56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7" name="Text Box 115">
                <a:extLst>
                  <a:ext uri="{FF2B5EF4-FFF2-40B4-BE49-F238E27FC236}">
                    <a16:creationId xmlns:a16="http://schemas.microsoft.com/office/drawing/2014/main" id="{7E9E51EC-4F64-4085-ABE5-800C15906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sp>
          <p:nvSpPr>
            <p:cNvPr id="51235" name="Text Box 118">
              <a:extLst>
                <a:ext uri="{FF2B5EF4-FFF2-40B4-BE49-F238E27FC236}">
                  <a16:creationId xmlns:a16="http://schemas.microsoft.com/office/drawing/2014/main" id="{75BF6087-C9FF-4295-A962-22206D7ED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2394"/>
              <a:ext cx="9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查找失败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8489" name="Rectangle 121">
            <a:extLst>
              <a:ext uri="{FF2B5EF4-FFF2-40B4-BE49-F238E27FC236}">
                <a16:creationId xmlns:a16="http://schemas.microsoft.com/office/drawing/2014/main" id="{72760F09-9B76-47EF-8CE7-8FCA2FF8F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4000" b="1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按位查找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0910916E-EDF8-4D73-8F88-55DB61482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42A8E1-0387-4AF5-B0A9-872D689E8676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396DF9C2-7252-4A0E-B6CA-EACF30C4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2D9DE7-24DB-42C6-874C-6848D627612C}" type="slidenum">
              <a:rPr lang="zh-CN" altLang="en-US"/>
              <a:pPr eaLnBrk="1" hangingPunct="1"/>
              <a:t>49</a:t>
            </a:fld>
            <a:endParaRPr lang="en-US" altLang="zh-CN"/>
          </a:p>
        </p:txBody>
      </p:sp>
      <p:sp>
        <p:nvSpPr>
          <p:cNvPr id="52228" name="Text Box 7">
            <a:extLst>
              <a:ext uri="{FF2B5EF4-FFF2-40B4-BE49-F238E27FC236}">
                <a16:creationId xmlns:a16="http://schemas.microsoft.com/office/drawing/2014/main" id="{F64F9B3D-D21E-4068-96CC-2F6FA9B9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212975"/>
            <a:ext cx="667861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template &lt;class T&gt;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T LinkList::Get(int pos)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p=head-&gt;next;  j=1;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while (p &amp;&amp; j&lt;pos)  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{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    p=p-&gt;next;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600" b="1">
                <a:latin typeface="Times New Roman" panose="02020603050405020304" pitchFamily="18" charset="0"/>
              </a:rPr>
              <a:t>         j++;    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     if (!p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||j&gt;pos</a:t>
            </a:r>
            <a:r>
              <a:rPr lang="en-US" altLang="zh-CN" sz="2600" b="1">
                <a:latin typeface="Times New Roman" panose="02020603050405020304" pitchFamily="18" charset="0"/>
              </a:rPr>
              <a:t>){cerr&lt;&lt;</a:t>
            </a:r>
            <a:r>
              <a:rPr lang="zh-CN" altLang="en-US" sz="2600" b="1">
                <a:latin typeface="Times New Roman" panose="02020603050405020304" pitchFamily="18" charset="0"/>
              </a:rPr>
              <a:t>"位置非法";</a:t>
            </a:r>
            <a:r>
              <a:rPr lang="en-US" altLang="zh-CN" sz="2600" b="1">
                <a:latin typeface="Times New Roman" panose="02020603050405020304" pitchFamily="18" charset="0"/>
              </a:rPr>
              <a:t>exit(1);}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b="1">
                <a:latin typeface="Times New Roman" panose="02020603050405020304" pitchFamily="18" charset="0"/>
              </a:rPr>
              <a:t>     </a:t>
            </a:r>
            <a:r>
              <a:rPr lang="en-US" altLang="zh-CN" sz="2600" b="1">
                <a:latin typeface="Times New Roman" panose="02020603050405020304" pitchFamily="18" charset="0"/>
              </a:rPr>
              <a:t>else return p-&gt;data;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}</a:t>
            </a:r>
            <a:endParaRPr lang="zh-CN" altLang="en-US" sz="2600" b="1">
              <a:latin typeface="Arial" panose="020B0604020202020204" pitchFamily="34" charset="0"/>
            </a:endParaRPr>
          </a:p>
        </p:txBody>
      </p:sp>
      <p:sp>
        <p:nvSpPr>
          <p:cNvPr id="60430" name="Text Box 14">
            <a:extLst>
              <a:ext uri="{FF2B5EF4-FFF2-40B4-BE49-F238E27FC236}">
                <a16:creationId xmlns:a16="http://schemas.microsoft.com/office/drawing/2014/main" id="{58A649C2-BB6B-434C-B0A2-F159F577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800225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</a:t>
            </a:r>
          </a:p>
        </p:txBody>
      </p:sp>
      <p:grpSp>
        <p:nvGrpSpPr>
          <p:cNvPr id="60436" name="Group 20">
            <a:extLst>
              <a:ext uri="{FF2B5EF4-FFF2-40B4-BE49-F238E27FC236}">
                <a16:creationId xmlns:a16="http://schemas.microsoft.com/office/drawing/2014/main" id="{F0729995-AFF3-42F3-A99C-15A9998C25D5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2566988"/>
            <a:ext cx="7518400" cy="2266950"/>
            <a:chOff x="832" y="1580"/>
            <a:chExt cx="4736" cy="1428"/>
          </a:xfrm>
        </p:grpSpPr>
        <p:grpSp>
          <p:nvGrpSpPr>
            <p:cNvPr id="52258" name="Group 18">
              <a:extLst>
                <a:ext uri="{FF2B5EF4-FFF2-40B4-BE49-F238E27FC236}">
                  <a16:creationId xmlns:a16="http://schemas.microsoft.com/office/drawing/2014/main" id="{2565B1FF-2D7B-4555-863A-AA813124DA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80"/>
              <a:ext cx="2982" cy="370"/>
              <a:chOff x="2897" y="1571"/>
              <a:chExt cx="2982" cy="370"/>
            </a:xfrm>
          </p:grpSpPr>
          <p:sp>
            <p:nvSpPr>
              <p:cNvPr id="52260" name="Rectangle 16">
                <a:extLst>
                  <a:ext uri="{FF2B5EF4-FFF2-40B4-BE49-F238E27FC236}">
                    <a16:creationId xmlns:a16="http://schemas.microsoft.com/office/drawing/2014/main" id="{61005A7C-AE8B-416B-935C-120364048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1571"/>
                <a:ext cx="26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panose="02020603050405020304" pitchFamily="18" charset="0"/>
                  </a:rPr>
                  <a:t>p+ +</a:t>
                </a:r>
                <a:r>
                  <a:rPr lang="zh-CN" altLang="en-US" sz="2800" b="1">
                    <a:latin typeface="Times New Roman" panose="02020603050405020304" pitchFamily="18" charset="0"/>
                  </a:rPr>
                  <a:t>能否完成指针后移？</a:t>
                </a:r>
              </a:p>
            </p:txBody>
          </p:sp>
          <p:graphicFrame>
            <p:nvGraphicFramePr>
              <p:cNvPr id="52261" name="Object 17">
                <a:extLst>
                  <a:ext uri="{FF2B5EF4-FFF2-40B4-BE49-F238E27FC236}">
                    <a16:creationId xmlns:a16="http://schemas.microsoft.com/office/drawing/2014/main" id="{F894227F-3248-49D9-9581-0332A51F40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97" y="1591"/>
              <a:ext cx="356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62" name="Clip" r:id="rId3" imgW="861365" imgH="844906" progId="MS_ClipArt_Gallery.5">
                      <p:embed/>
                    </p:oleObj>
                  </mc:Choice>
                  <mc:Fallback>
                    <p:oleObj name="Clip" r:id="rId3" imgW="861365" imgH="844906" progId="MS_ClipArt_Gallery.5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7" y="1591"/>
                            <a:ext cx="356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259" name="Line 19">
              <a:extLst>
                <a:ext uri="{FF2B5EF4-FFF2-40B4-BE49-F238E27FC236}">
                  <a16:creationId xmlns:a16="http://schemas.microsoft.com/office/drawing/2014/main" id="{565ACAA7-64CB-4B9B-8008-73EB5F7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3008"/>
              <a:ext cx="94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0492" name="Group 76">
            <a:extLst>
              <a:ext uri="{FF2B5EF4-FFF2-40B4-BE49-F238E27FC236}">
                <a16:creationId xmlns:a16="http://schemas.microsoft.com/office/drawing/2014/main" id="{57E77589-1967-45BC-97C7-88545B624D9E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4222750"/>
            <a:ext cx="4764087" cy="1104900"/>
            <a:chOff x="2705" y="2660"/>
            <a:chExt cx="3001" cy="696"/>
          </a:xfrm>
        </p:grpSpPr>
        <p:grpSp>
          <p:nvGrpSpPr>
            <p:cNvPr id="52242" name="Group 24">
              <a:extLst>
                <a:ext uri="{FF2B5EF4-FFF2-40B4-BE49-F238E27FC236}">
                  <a16:creationId xmlns:a16="http://schemas.microsoft.com/office/drawing/2014/main" id="{38180392-1DBD-4A25-A5AA-AD8AD26C0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" y="2660"/>
              <a:ext cx="3001" cy="511"/>
              <a:chOff x="2651" y="2587"/>
              <a:chExt cx="3001" cy="511"/>
            </a:xfrm>
          </p:grpSpPr>
          <p:sp>
            <p:nvSpPr>
              <p:cNvPr id="52255" name="Line 21">
                <a:extLst>
                  <a:ext uri="{FF2B5EF4-FFF2-40B4-BE49-F238E27FC236}">
                    <a16:creationId xmlns:a16="http://schemas.microsoft.com/office/drawing/2014/main" id="{3EE7C383-FD1D-43B1-8314-CAF3C205A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587"/>
                <a:ext cx="2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22">
                <a:extLst>
                  <a:ext uri="{FF2B5EF4-FFF2-40B4-BE49-F238E27FC236}">
                    <a16:creationId xmlns:a16="http://schemas.microsoft.com/office/drawing/2014/main" id="{58A2FB36-C805-4D98-A03E-C5BC64002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3098"/>
                <a:ext cx="29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7" name="Text Box 23">
                <a:extLst>
                  <a:ext uri="{FF2B5EF4-FFF2-40B4-BE49-F238E27FC236}">
                    <a16:creationId xmlns:a16="http://schemas.microsoft.com/office/drawing/2014/main" id="{DFBB03D9-09B3-40AA-8BCB-53E92D70F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2596"/>
                <a:ext cx="2999" cy="49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52243" name="Line 25">
              <a:extLst>
                <a:ext uri="{FF2B5EF4-FFF2-40B4-BE49-F238E27FC236}">
                  <a16:creationId xmlns:a16="http://schemas.microsoft.com/office/drawing/2014/main" id="{6ED3987F-9D93-4867-A0C8-52095749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4" name="Line 26">
              <a:extLst>
                <a:ext uri="{FF2B5EF4-FFF2-40B4-BE49-F238E27FC236}">
                  <a16:creationId xmlns:a16="http://schemas.microsoft.com/office/drawing/2014/main" id="{B3C86A52-A99A-4704-98AD-F3E7FD6D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5" name="Line 27">
              <a:extLst>
                <a:ext uri="{FF2B5EF4-FFF2-40B4-BE49-F238E27FC236}">
                  <a16:creationId xmlns:a16="http://schemas.microsoft.com/office/drawing/2014/main" id="{FF994A5F-1AEF-463A-A194-6195C037B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6" name="Text Box 28">
              <a:extLst>
                <a:ext uri="{FF2B5EF4-FFF2-40B4-BE49-F238E27FC236}">
                  <a16:creationId xmlns:a16="http://schemas.microsoft.com/office/drawing/2014/main" id="{9CA6B2F4-FC71-429A-8EAE-9A5669A6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780"/>
              <a:ext cx="2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2247" name="Line 57">
              <a:extLst>
                <a:ext uri="{FF2B5EF4-FFF2-40B4-BE49-F238E27FC236}">
                  <a16:creationId xmlns:a16="http://schemas.microsoft.com/office/drawing/2014/main" id="{9D536856-EA23-40CB-8198-513CFA8D6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8" name="Line 58">
              <a:extLst>
                <a:ext uri="{FF2B5EF4-FFF2-40B4-BE49-F238E27FC236}">
                  <a16:creationId xmlns:a16="http://schemas.microsoft.com/office/drawing/2014/main" id="{A882827C-52B9-4B36-89D1-8A926A81B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5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9" name="Line 59">
              <a:extLst>
                <a:ext uri="{FF2B5EF4-FFF2-40B4-BE49-F238E27FC236}">
                  <a16:creationId xmlns:a16="http://schemas.microsoft.com/office/drawing/2014/main" id="{3373D290-DF80-42D9-9818-E534C3673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2661"/>
              <a:ext cx="0" cy="51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50" name="Text Box 60">
              <a:extLst>
                <a:ext uri="{FF2B5EF4-FFF2-40B4-BE49-F238E27FC236}">
                  <a16:creationId xmlns:a16="http://schemas.microsoft.com/office/drawing/2014/main" id="{4C439BEF-9316-4A71-9705-987AC09D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" y="2780"/>
              <a:ext cx="2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grpSp>
          <p:nvGrpSpPr>
            <p:cNvPr id="52251" name="Group 65">
              <a:extLst>
                <a:ext uri="{FF2B5EF4-FFF2-40B4-BE49-F238E27FC236}">
                  <a16:creationId xmlns:a16="http://schemas.microsoft.com/office/drawing/2014/main" id="{2422963D-15F3-4186-AEA8-50DEA6E3A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320" y="3064"/>
              <a:ext cx="1389" cy="292"/>
              <a:chOff x="3365" y="2469"/>
              <a:chExt cx="1389" cy="292"/>
            </a:xfrm>
          </p:grpSpPr>
          <p:sp>
            <p:nvSpPr>
              <p:cNvPr id="52252" name="Line 61">
                <a:extLst>
                  <a:ext uri="{FF2B5EF4-FFF2-40B4-BE49-F238E27FC236}">
                    <a16:creationId xmlns:a16="http://schemas.microsoft.com/office/drawing/2014/main" id="{F24C847F-E175-487C-9121-AFE972C1C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4" y="2469"/>
                <a:ext cx="0" cy="29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Line 62">
                <a:extLst>
                  <a:ext uri="{FF2B5EF4-FFF2-40B4-BE49-F238E27FC236}">
                    <a16:creationId xmlns:a16="http://schemas.microsoft.com/office/drawing/2014/main" id="{4A5B2A7F-94E9-494B-89CE-3C20D3913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5" y="2469"/>
                <a:ext cx="1389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Line 63">
                <a:extLst>
                  <a:ext uri="{FF2B5EF4-FFF2-40B4-BE49-F238E27FC236}">
                    <a16:creationId xmlns:a16="http://schemas.microsoft.com/office/drawing/2014/main" id="{C875E050-05E4-4ABA-B3C0-BBD347A85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2469"/>
                <a:ext cx="0" cy="17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0483" name="Group 67">
            <a:extLst>
              <a:ext uri="{FF2B5EF4-FFF2-40B4-BE49-F238E27FC236}">
                <a16:creationId xmlns:a16="http://schemas.microsoft.com/office/drawing/2014/main" id="{DB79573C-6C30-4BBC-BD80-7D62396CFFAD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3687763"/>
            <a:ext cx="347663" cy="508000"/>
            <a:chOff x="1993" y="1573"/>
            <a:chExt cx="219" cy="320"/>
          </a:xfrm>
        </p:grpSpPr>
        <p:sp>
          <p:nvSpPr>
            <p:cNvPr id="52240" name="Line 68">
              <a:extLst>
                <a:ext uri="{FF2B5EF4-FFF2-40B4-BE49-F238E27FC236}">
                  <a16:creationId xmlns:a16="http://schemas.microsoft.com/office/drawing/2014/main" id="{21E8252A-B1B9-482E-9B8C-48D7EA9A0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1" name="Text Box 69">
              <a:extLst>
                <a:ext uri="{FF2B5EF4-FFF2-40B4-BE49-F238E27FC236}">
                  <a16:creationId xmlns:a16="http://schemas.microsoft.com/office/drawing/2014/main" id="{552BBD46-6D82-46CC-9214-9A9C6478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60486" name="Group 70">
            <a:extLst>
              <a:ext uri="{FF2B5EF4-FFF2-40B4-BE49-F238E27FC236}">
                <a16:creationId xmlns:a16="http://schemas.microsoft.com/office/drawing/2014/main" id="{AB5B2804-5442-46A8-81FE-8E99D601FC18}"/>
              </a:ext>
            </a:extLst>
          </p:cNvPr>
          <p:cNvGrpSpPr>
            <a:grpSpLocks/>
          </p:cNvGrpSpPr>
          <p:nvPr/>
        </p:nvGrpSpPr>
        <p:grpSpPr bwMode="auto">
          <a:xfrm>
            <a:off x="5465763" y="3687763"/>
            <a:ext cx="347662" cy="508000"/>
            <a:chOff x="1993" y="1573"/>
            <a:chExt cx="219" cy="320"/>
          </a:xfrm>
        </p:grpSpPr>
        <p:sp>
          <p:nvSpPr>
            <p:cNvPr id="52238" name="Line 71">
              <a:extLst>
                <a:ext uri="{FF2B5EF4-FFF2-40B4-BE49-F238E27FC236}">
                  <a16:creationId xmlns:a16="http://schemas.microsoft.com/office/drawing/2014/main" id="{2A418FA1-DBA1-4D7E-8479-347B0637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72">
              <a:extLst>
                <a:ext uri="{FF2B5EF4-FFF2-40B4-BE49-F238E27FC236}">
                  <a16:creationId xmlns:a16="http://schemas.microsoft.com/office/drawing/2014/main" id="{86C185A0-AFB1-461B-A5ED-F46F96895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60489" name="Group 73">
            <a:extLst>
              <a:ext uri="{FF2B5EF4-FFF2-40B4-BE49-F238E27FC236}">
                <a16:creationId xmlns:a16="http://schemas.microsoft.com/office/drawing/2014/main" id="{7A7C93D4-516E-425A-A826-38D910A7195F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3702050"/>
            <a:ext cx="347662" cy="508000"/>
            <a:chOff x="1993" y="1573"/>
            <a:chExt cx="219" cy="320"/>
          </a:xfrm>
        </p:grpSpPr>
        <p:sp>
          <p:nvSpPr>
            <p:cNvPr id="52236" name="Line 74">
              <a:extLst>
                <a:ext uri="{FF2B5EF4-FFF2-40B4-BE49-F238E27FC236}">
                  <a16:creationId xmlns:a16="http://schemas.microsoft.com/office/drawing/2014/main" id="{74DCDCB5-5917-4B28-9A4D-2860F26C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37" name="Text Box 75">
              <a:extLst>
                <a:ext uri="{FF2B5EF4-FFF2-40B4-BE49-F238E27FC236}">
                  <a16:creationId xmlns:a16="http://schemas.microsoft.com/office/drawing/2014/main" id="{8E5374E6-20CD-4CC6-8022-A5B6064F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60493" name="Rectangle 77">
            <a:extLst>
              <a:ext uri="{FF2B5EF4-FFF2-40B4-BE49-F238E27FC236}">
                <a16:creationId xmlns:a16="http://schemas.microsoft.com/office/drawing/2014/main" id="{76D55BD5-66AA-4301-92AD-342D1354C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按位查找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B9E7FCB3-5781-41AB-A113-71235AD393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ED997F-2AC5-48F6-8564-5BBFCB578732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6948BC2D-34E7-4ACC-ABA4-26998F1C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1440D4-93DB-48D9-A7A2-C49805368197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FF5ED05A-A233-4A75-88FF-B5BF9AE71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考虑：</a:t>
            </a: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D71E4066-4D76-4E59-AF89-DF14466F5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006600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Clip" r:id="rId3" imgW="861365" imgH="844906" progId="MS_ClipArt_Gallery.5">
                  <p:embed/>
                </p:oleObj>
              </mc:Choice>
              <mc:Fallback>
                <p:oleObj name="Clip" r:id="rId3" imgW="861365" imgH="844906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006600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>
            <a:extLst>
              <a:ext uri="{FF2B5EF4-FFF2-40B4-BE49-F238E27FC236}">
                <a16:creationId xmlns:a16="http://schemas.microsoft.com/office/drawing/2014/main" id="{DFC7016D-D549-4E2A-91F0-A666E323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962150"/>
            <a:ext cx="6599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数据元素之间的关系是什么？——数据如何表示？</a:t>
            </a:r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4943EB3F-F7AD-4371-B72B-F020E3815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3187700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lip" r:id="rId5" imgW="861365" imgH="844906" progId="MS_ClipArt_Gallery.5">
                  <p:embed/>
                </p:oleObj>
              </mc:Choice>
              <mc:Fallback>
                <p:oleObj name="Clip" r:id="rId5" imgW="861365" imgH="844906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187700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Text Box 8">
            <a:extLst>
              <a:ext uri="{FF2B5EF4-FFF2-40B4-BE49-F238E27FC236}">
                <a16:creationId xmlns:a16="http://schemas.microsoft.com/office/drawing/2014/main" id="{39ED371A-DCB7-45B2-8FC9-45E85FD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143250"/>
            <a:ext cx="659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数据如何存储？</a:t>
            </a: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E3E1646E-55B5-4B60-AC03-E71530A21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4445000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Clip" r:id="rId6" imgW="861365" imgH="844906" progId="MS_ClipArt_Gallery.5">
                  <p:embed/>
                </p:oleObj>
              </mc:Choice>
              <mc:Fallback>
                <p:oleObj name="Clip" r:id="rId6" imgW="861365" imgH="844906" progId="MS_ClipArt_Gallery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445000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8" name="Text Box 10">
            <a:extLst>
              <a:ext uri="{FF2B5EF4-FFF2-40B4-BE49-F238E27FC236}">
                <a16:creationId xmlns:a16="http://schemas.microsoft.com/office/drawing/2014/main" id="{CB3863E8-E0AC-4771-86F0-8FAC6C8B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400550"/>
            <a:ext cx="659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数据如何处理？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62278C7E-D1EE-452C-933F-34C87CB7D3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5A2D74-3E6D-43BE-BBB6-37E0B8A110E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D93AECB1-1BCD-4C9D-A61F-E3A4425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596AD5-DA26-4184-B5A6-04FA78B4D5CD}" type="slidenum">
              <a:rPr lang="zh-CN" altLang="en-US"/>
              <a:pPr eaLnBrk="1" hangingPunct="1"/>
              <a:t>50</a:t>
            </a:fld>
            <a:endParaRPr lang="en-US" altLang="zh-CN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77135987-A3AC-4844-9E17-425B1DF4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8923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void Insert(</a:t>
            </a:r>
            <a:r>
              <a:rPr lang="en-US" altLang="zh-CN" sz="2800" b="1" dirty="0" err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int</a:t>
            </a:r>
            <a:r>
              <a:rPr lang="en-US" altLang="zh-CN" sz="2800" b="1" dirty="0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 i, T x);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grpSp>
        <p:nvGrpSpPr>
          <p:cNvPr id="61456" name="Group 16">
            <a:extLst>
              <a:ext uri="{FF2B5EF4-FFF2-40B4-BE49-F238E27FC236}">
                <a16:creationId xmlns:a16="http://schemas.microsoft.com/office/drawing/2014/main" id="{52DE10C7-5A25-43DF-8D42-97EC55FB584E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2576513"/>
            <a:ext cx="7999412" cy="557212"/>
            <a:chOff x="190" y="1371"/>
            <a:chExt cx="5039" cy="351"/>
          </a:xfrm>
        </p:grpSpPr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E93A6EE7-38D6-4DBD-9520-BAE8AFC4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95"/>
              <a:ext cx="4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如何实现结点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、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和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之间逻辑关系的变化？</a:t>
              </a:r>
            </a:p>
          </p:txBody>
        </p:sp>
        <p:graphicFrame>
          <p:nvGraphicFramePr>
            <p:cNvPr id="53292" name="Object 14">
              <a:extLst>
                <a:ext uri="{FF2B5EF4-FFF2-40B4-BE49-F238E27FC236}">
                  <a16:creationId xmlns:a16="http://schemas.microsoft.com/office/drawing/2014/main" id="{9188ED71-80ED-4FF0-A218-FCFB66286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3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71" name="Group 31">
            <a:extLst>
              <a:ext uri="{FF2B5EF4-FFF2-40B4-BE49-F238E27FC236}">
                <a16:creationId xmlns:a16="http://schemas.microsoft.com/office/drawing/2014/main" id="{E38A4AF7-8DD6-4675-AEBB-5061D8CA15DB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3092450"/>
            <a:ext cx="347663" cy="508000"/>
            <a:chOff x="1993" y="1573"/>
            <a:chExt cx="219" cy="320"/>
          </a:xfrm>
        </p:grpSpPr>
        <p:sp>
          <p:nvSpPr>
            <p:cNvPr id="53289" name="Line 32">
              <a:extLst>
                <a:ext uri="{FF2B5EF4-FFF2-40B4-BE49-F238E27FC236}">
                  <a16:creationId xmlns:a16="http://schemas.microsoft.com/office/drawing/2014/main" id="{95571FAB-7571-4C50-A9F6-B4278607D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290" name="Text Box 33">
              <a:extLst>
                <a:ext uri="{FF2B5EF4-FFF2-40B4-BE49-F238E27FC236}">
                  <a16:creationId xmlns:a16="http://schemas.microsoft.com/office/drawing/2014/main" id="{5E252101-0FDA-46FA-902C-C94797BA2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61494" name="Group 54">
            <a:extLst>
              <a:ext uri="{FF2B5EF4-FFF2-40B4-BE49-F238E27FC236}">
                <a16:creationId xmlns:a16="http://schemas.microsoft.com/office/drawing/2014/main" id="{0532EDDE-283C-4148-8D9E-25C2F97D88E6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4662488"/>
            <a:ext cx="1392238" cy="449262"/>
            <a:chOff x="3028" y="3047"/>
            <a:chExt cx="877" cy="283"/>
          </a:xfrm>
        </p:grpSpPr>
        <p:sp>
          <p:nvSpPr>
            <p:cNvPr id="53285" name="Text Box 49">
              <a:extLst>
                <a:ext uri="{FF2B5EF4-FFF2-40B4-BE49-F238E27FC236}">
                  <a16:creationId xmlns:a16="http://schemas.microsoft.com/office/drawing/2014/main" id="{039212BE-61E6-41A5-9F27-4DE52909A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3286" name="Line 50">
              <a:extLst>
                <a:ext uri="{FF2B5EF4-FFF2-40B4-BE49-F238E27FC236}">
                  <a16:creationId xmlns:a16="http://schemas.microsoft.com/office/drawing/2014/main" id="{8819B2CD-FF0F-4AF9-9129-77512DACA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87" name="Line 52">
              <a:extLst>
                <a:ext uri="{FF2B5EF4-FFF2-40B4-BE49-F238E27FC236}">
                  <a16:creationId xmlns:a16="http://schemas.microsoft.com/office/drawing/2014/main" id="{FC4E6492-A949-4E3A-BAF3-63AC37347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88" name="Text Box 53">
              <a:extLst>
                <a:ext uri="{FF2B5EF4-FFF2-40B4-BE49-F238E27FC236}">
                  <a16:creationId xmlns:a16="http://schemas.microsoft.com/office/drawing/2014/main" id="{B15F5E02-10F9-4A88-988C-B1FAFB11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61495" name="Line 55">
            <a:extLst>
              <a:ext uri="{FF2B5EF4-FFF2-40B4-BE49-F238E27FC236}">
                <a16:creationId xmlns:a16="http://schemas.microsoft.com/office/drawing/2014/main" id="{662ECE90-E5FC-41BB-993E-97F412BB9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875" y="4078288"/>
            <a:ext cx="260350" cy="6683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1502" name="Group 62">
            <a:extLst>
              <a:ext uri="{FF2B5EF4-FFF2-40B4-BE49-F238E27FC236}">
                <a16:creationId xmlns:a16="http://schemas.microsoft.com/office/drawing/2014/main" id="{90C5F983-F799-4FA7-86F8-ABA175901F1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3454400"/>
            <a:ext cx="8289925" cy="646113"/>
            <a:chOff x="172" y="2176"/>
            <a:chExt cx="5222" cy="407"/>
          </a:xfrm>
        </p:grpSpPr>
        <p:sp>
          <p:nvSpPr>
            <p:cNvPr id="53263" name="Line 17">
              <a:extLst>
                <a:ext uri="{FF2B5EF4-FFF2-40B4-BE49-F238E27FC236}">
                  <a16:creationId xmlns:a16="http://schemas.microsoft.com/office/drawing/2014/main" id="{B1FF33F6-5813-4F50-8211-A19262FC5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64" name="Text Box 18">
              <a:extLst>
                <a:ext uri="{FF2B5EF4-FFF2-40B4-BE49-F238E27FC236}">
                  <a16:creationId xmlns:a16="http://schemas.microsoft.com/office/drawing/2014/main" id="{5EA2A525-A106-4380-83B8-6C66251E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176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53265" name="Line 19">
              <a:extLst>
                <a:ext uri="{FF2B5EF4-FFF2-40B4-BE49-F238E27FC236}">
                  <a16:creationId xmlns:a16="http://schemas.microsoft.com/office/drawing/2014/main" id="{4A7DC796-E311-4870-967B-A501A8E28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66" name="Text Box 20">
              <a:extLst>
                <a:ext uri="{FF2B5EF4-FFF2-40B4-BE49-F238E27FC236}">
                  <a16:creationId xmlns:a16="http://schemas.microsoft.com/office/drawing/2014/main" id="{9006B333-E654-4BD9-B26D-38385484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3267" name="Line 21">
              <a:extLst>
                <a:ext uri="{FF2B5EF4-FFF2-40B4-BE49-F238E27FC236}">
                  <a16:creationId xmlns:a16="http://schemas.microsoft.com/office/drawing/2014/main" id="{CE936DCF-4F17-4CD0-938A-AE5307435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68" name="Text Box 25">
              <a:extLst>
                <a:ext uri="{FF2B5EF4-FFF2-40B4-BE49-F238E27FC236}">
                  <a16:creationId xmlns:a16="http://schemas.microsoft.com/office/drawing/2014/main" id="{16BEFEB4-7BC7-45E0-903F-7E83BFE96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3269" name="Line 26">
              <a:extLst>
                <a:ext uri="{FF2B5EF4-FFF2-40B4-BE49-F238E27FC236}">
                  <a16:creationId xmlns:a16="http://schemas.microsoft.com/office/drawing/2014/main" id="{F848D61A-802A-4C71-B1E6-2D34965E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70" name="Text Box 27" descr="宽上对角线">
              <a:extLst>
                <a:ext uri="{FF2B5EF4-FFF2-40B4-BE49-F238E27FC236}">
                  <a16:creationId xmlns:a16="http://schemas.microsoft.com/office/drawing/2014/main" id="{3C99F554-4C76-4E58-836F-B3D909394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3271" name="Line 28">
              <a:extLst>
                <a:ext uri="{FF2B5EF4-FFF2-40B4-BE49-F238E27FC236}">
                  <a16:creationId xmlns:a16="http://schemas.microsoft.com/office/drawing/2014/main" id="{A3853184-233A-4353-90A5-33D8687F6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72" name="Text Box 29">
              <a:extLst>
                <a:ext uri="{FF2B5EF4-FFF2-40B4-BE49-F238E27FC236}">
                  <a16:creationId xmlns:a16="http://schemas.microsoft.com/office/drawing/2014/main" id="{F0FC3E1D-4DCD-4D73-959D-D270E920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53273" name="Line 30">
              <a:extLst>
                <a:ext uri="{FF2B5EF4-FFF2-40B4-BE49-F238E27FC236}">
                  <a16:creationId xmlns:a16="http://schemas.microsoft.com/office/drawing/2014/main" id="{382C87AC-E35D-4CB4-86FD-22234AA12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74" name="Text Box 34">
              <a:extLst>
                <a:ext uri="{FF2B5EF4-FFF2-40B4-BE49-F238E27FC236}">
                  <a16:creationId xmlns:a16="http://schemas.microsoft.com/office/drawing/2014/main" id="{22192DF3-9272-4480-A5D0-FE3FE2F96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28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53275" name="Line 35">
              <a:extLst>
                <a:ext uri="{FF2B5EF4-FFF2-40B4-BE49-F238E27FC236}">
                  <a16:creationId xmlns:a16="http://schemas.microsoft.com/office/drawing/2014/main" id="{62CBB3E2-7195-4195-877E-EBB9A7FB0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76" name="Text Box 36">
              <a:extLst>
                <a:ext uri="{FF2B5EF4-FFF2-40B4-BE49-F238E27FC236}">
                  <a16:creationId xmlns:a16="http://schemas.microsoft.com/office/drawing/2014/main" id="{94435244-5011-46B9-AB19-D5D599D10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2295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53277" name="Text Box 40">
              <a:extLst>
                <a:ext uri="{FF2B5EF4-FFF2-40B4-BE49-F238E27FC236}">
                  <a16:creationId xmlns:a16="http://schemas.microsoft.com/office/drawing/2014/main" id="{CD17D500-1B7B-4ECB-8D6C-0D6991844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53278" name="Line 41">
              <a:extLst>
                <a:ext uri="{FF2B5EF4-FFF2-40B4-BE49-F238E27FC236}">
                  <a16:creationId xmlns:a16="http://schemas.microsoft.com/office/drawing/2014/main" id="{11F1A3AA-0BBB-4AA6-AB8B-BBEA31A54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3279" name="Line 43">
              <a:extLst>
                <a:ext uri="{FF2B5EF4-FFF2-40B4-BE49-F238E27FC236}">
                  <a16:creationId xmlns:a16="http://schemas.microsoft.com/office/drawing/2014/main" id="{65E7C4BB-7C55-4C4D-B27F-009666203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2472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80" name="Line 44">
              <a:extLst>
                <a:ext uri="{FF2B5EF4-FFF2-40B4-BE49-F238E27FC236}">
                  <a16:creationId xmlns:a16="http://schemas.microsoft.com/office/drawing/2014/main" id="{00F6B501-37A7-44D0-80F9-EE267C756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0" y="2472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81" name="Line 48">
              <a:extLst>
                <a:ext uri="{FF2B5EF4-FFF2-40B4-BE49-F238E27FC236}">
                  <a16:creationId xmlns:a16="http://schemas.microsoft.com/office/drawing/2014/main" id="{5714F3FD-3D16-498B-80A2-C6A658D84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82" name="Line 59">
              <a:extLst>
                <a:ext uri="{FF2B5EF4-FFF2-40B4-BE49-F238E27FC236}">
                  <a16:creationId xmlns:a16="http://schemas.microsoft.com/office/drawing/2014/main" id="{B406974A-C45E-498E-89E6-F44A4B88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83" name="Line 60">
              <a:extLst>
                <a:ext uri="{FF2B5EF4-FFF2-40B4-BE49-F238E27FC236}">
                  <a16:creationId xmlns:a16="http://schemas.microsoft.com/office/drawing/2014/main" id="{41EA2AE1-A806-4CF2-A5D6-394C919CF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3284" name="Line 61">
              <a:extLst>
                <a:ext uri="{FF2B5EF4-FFF2-40B4-BE49-F238E27FC236}">
                  <a16:creationId xmlns:a16="http://schemas.microsoft.com/office/drawing/2014/main" id="{7B985783-4871-4A69-9402-A80545AE4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</p:grpSp>
      <p:grpSp>
        <p:nvGrpSpPr>
          <p:cNvPr id="61498" name="Group 58">
            <a:extLst>
              <a:ext uri="{FF2B5EF4-FFF2-40B4-BE49-F238E27FC236}">
                <a16:creationId xmlns:a16="http://schemas.microsoft.com/office/drawing/2014/main" id="{82AFD4E3-942B-4F51-BBF7-95E81FE536D4}"/>
              </a:ext>
            </a:extLst>
          </p:cNvPr>
          <p:cNvGrpSpPr>
            <a:grpSpLocks/>
          </p:cNvGrpSpPr>
          <p:nvPr/>
        </p:nvGrpSpPr>
        <p:grpSpPr bwMode="auto">
          <a:xfrm>
            <a:off x="5035550" y="3773488"/>
            <a:ext cx="461963" cy="885825"/>
            <a:chOff x="3073" y="2377"/>
            <a:chExt cx="291" cy="558"/>
          </a:xfrm>
        </p:grpSpPr>
        <p:sp>
          <p:nvSpPr>
            <p:cNvPr id="53261" name="Line 56">
              <a:extLst>
                <a:ext uri="{FF2B5EF4-FFF2-40B4-BE49-F238E27FC236}">
                  <a16:creationId xmlns:a16="http://schemas.microsoft.com/office/drawing/2014/main" id="{D3DAAD5F-A82A-4925-B419-14AA0FEC7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62" name="Line 57">
              <a:extLst>
                <a:ext uri="{FF2B5EF4-FFF2-40B4-BE49-F238E27FC236}">
                  <a16:creationId xmlns:a16="http://schemas.microsoft.com/office/drawing/2014/main" id="{54D7AF2A-2A75-4283-BE7A-51F5D96E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503" name="Text Box 63">
            <a:extLst>
              <a:ext uri="{FF2B5EF4-FFF2-40B4-BE49-F238E27FC236}">
                <a16:creationId xmlns:a16="http://schemas.microsoft.com/office/drawing/2014/main" id="{6FB309BC-FA4D-4450-88A2-F16639CD7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827588"/>
            <a:ext cx="5097463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s=new Node&lt;T&gt;;  s-&gt;data=x;</a:t>
            </a:r>
          </a:p>
          <a:p>
            <a:pPr algn="just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s-&gt;next=p-&gt;next;  p-&gt;next=s;</a:t>
            </a:r>
          </a:p>
        </p:txBody>
      </p:sp>
      <p:sp>
        <p:nvSpPr>
          <p:cNvPr id="61504" name="Rectangle 64">
            <a:extLst>
              <a:ext uri="{FF2B5EF4-FFF2-40B4-BE49-F238E27FC236}">
                <a16:creationId xmlns:a16="http://schemas.microsoft.com/office/drawing/2014/main" id="{6E739AF7-9ED2-4C06-86F9-251588DB5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727A3365-1D74-4F92-92D7-77547711B9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1A1869-BCDA-4E2B-B176-70B49863FC39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DF146F85-4BDA-479B-A01B-65D18B1E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B4DAE4-FBE4-4CB7-9A14-B251367257B8}" type="slidenum">
              <a:rPr lang="zh-CN" altLang="en-US"/>
              <a:pPr eaLnBrk="1" hangingPunct="1"/>
              <a:t>51</a:t>
            </a:fld>
            <a:endParaRPr lang="en-US" altLang="zh-CN"/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FF234FD7-7D6E-4B14-BA68-04D55630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3835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注意分析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表头、表尾。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54277" name="Line 11">
            <a:extLst>
              <a:ext uri="{FF2B5EF4-FFF2-40B4-BE49-F238E27FC236}">
                <a16:creationId xmlns:a16="http://schemas.microsoft.com/office/drawing/2014/main" id="{C4088872-69DF-4B84-8809-D632AFEC6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088" y="3243263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78" name="Text Box 12">
            <a:extLst>
              <a:ext uri="{FF2B5EF4-FFF2-40B4-BE49-F238E27FC236}">
                <a16:creationId xmlns:a16="http://schemas.microsoft.com/office/drawing/2014/main" id="{EC094809-1F45-4CDC-A3A6-5514FD0B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78606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54279" name="Line 13">
            <a:extLst>
              <a:ext uri="{FF2B5EF4-FFF2-40B4-BE49-F238E27FC236}">
                <a16:creationId xmlns:a16="http://schemas.microsoft.com/office/drawing/2014/main" id="{F3589975-3016-4EFB-9DA1-EEE99D5F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68663"/>
            <a:ext cx="31591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80" name="Text Box 14">
            <a:extLst>
              <a:ext uri="{FF2B5EF4-FFF2-40B4-BE49-F238E27FC236}">
                <a16:creationId xmlns:a16="http://schemas.microsoft.com/office/drawing/2014/main" id="{7E3D64EF-73F5-4AA9-9D02-E976B1AD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2965450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54281" name="Line 15">
            <a:extLst>
              <a:ext uri="{FF2B5EF4-FFF2-40B4-BE49-F238E27FC236}">
                <a16:creationId xmlns:a16="http://schemas.microsoft.com/office/drawing/2014/main" id="{33B97824-A4B4-48C4-A7DC-C2F477C06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654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4282" name="Text Box 16">
            <a:extLst>
              <a:ext uri="{FF2B5EF4-FFF2-40B4-BE49-F238E27FC236}">
                <a16:creationId xmlns:a16="http://schemas.microsoft.com/office/drawing/2014/main" id="{95319C9D-8E4F-4B7B-A1CC-EC0FC3BEC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979738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4283" name="Line 17">
            <a:extLst>
              <a:ext uri="{FF2B5EF4-FFF2-40B4-BE49-F238E27FC236}">
                <a16:creationId xmlns:a16="http://schemas.microsoft.com/office/drawing/2014/main" id="{ECCA96AA-1168-4724-839E-4B518CC6A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297973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4284" name="Text Box 18" descr="宽上对角线">
            <a:extLst>
              <a:ext uri="{FF2B5EF4-FFF2-40B4-BE49-F238E27FC236}">
                <a16:creationId xmlns:a16="http://schemas.microsoft.com/office/drawing/2014/main" id="{C34468A1-0EE4-486A-B29A-7D00A761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992438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4285" name="Line 19">
            <a:extLst>
              <a:ext uri="{FF2B5EF4-FFF2-40B4-BE49-F238E27FC236}">
                <a16:creationId xmlns:a16="http://schemas.microsoft.com/office/drawing/2014/main" id="{D8B109ED-8971-455D-A17B-A62A4B7C0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463" y="3257550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86" name="Text Box 22">
            <a:extLst>
              <a:ext uri="{FF2B5EF4-FFF2-40B4-BE49-F238E27FC236}">
                <a16:creationId xmlns:a16="http://schemas.microsoft.com/office/drawing/2014/main" id="{192B2F7B-C7A1-45DB-B921-1D1E95D1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2978150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54287" name="Line 23">
            <a:extLst>
              <a:ext uri="{FF2B5EF4-FFF2-40B4-BE49-F238E27FC236}">
                <a16:creationId xmlns:a16="http://schemas.microsoft.com/office/drawing/2014/main" id="{602CBB31-D117-4BFC-9F62-B4AAAFF85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29781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147480" name="Text Box 24">
            <a:extLst>
              <a:ext uri="{FF2B5EF4-FFF2-40B4-BE49-F238E27FC236}">
                <a16:creationId xmlns:a16="http://schemas.microsoft.com/office/drawing/2014/main" id="{E759A461-D3AC-45D4-BC95-02000391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298926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54289" name="Text Box 25">
            <a:extLst>
              <a:ext uri="{FF2B5EF4-FFF2-40B4-BE49-F238E27FC236}">
                <a16:creationId xmlns:a16="http://schemas.microsoft.com/office/drawing/2014/main" id="{7469816C-E516-4FB8-9EAC-B8B7574D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2978150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54290" name="Line 26">
            <a:extLst>
              <a:ext uri="{FF2B5EF4-FFF2-40B4-BE49-F238E27FC236}">
                <a16:creationId xmlns:a16="http://schemas.microsoft.com/office/drawing/2014/main" id="{11834B8B-9129-4067-851D-E9D4DB6C4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9781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54291" name="Line 27">
            <a:extLst>
              <a:ext uri="{FF2B5EF4-FFF2-40B4-BE49-F238E27FC236}">
                <a16:creationId xmlns:a16="http://schemas.microsoft.com/office/drawing/2014/main" id="{B19FCF83-CF27-4434-A1D1-7409CA4D7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270250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92" name="Line 28">
            <a:extLst>
              <a:ext uri="{FF2B5EF4-FFF2-40B4-BE49-F238E27FC236}">
                <a16:creationId xmlns:a16="http://schemas.microsoft.com/office/drawing/2014/main" id="{10E2DACB-86EB-4904-9DC4-17FBD1493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0163" y="3270250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93" name="Line 29">
            <a:extLst>
              <a:ext uri="{FF2B5EF4-FFF2-40B4-BE49-F238E27FC236}">
                <a16:creationId xmlns:a16="http://schemas.microsoft.com/office/drawing/2014/main" id="{663F66EB-2ED7-4BBD-8907-84A11AAEF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325596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94" name="Line 30">
            <a:extLst>
              <a:ext uri="{FF2B5EF4-FFF2-40B4-BE49-F238E27FC236}">
                <a16:creationId xmlns:a16="http://schemas.microsoft.com/office/drawing/2014/main" id="{CB6F54E2-8A98-4E38-8AA4-6961EFBFD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3254375"/>
            <a:ext cx="31591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54295" name="Line 31">
            <a:extLst>
              <a:ext uri="{FF2B5EF4-FFF2-40B4-BE49-F238E27FC236}">
                <a16:creationId xmlns:a16="http://schemas.microsoft.com/office/drawing/2014/main" id="{16AB3BDB-DF05-4575-9F67-BE114C2B5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3255963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147501" name="Group 45">
            <a:extLst>
              <a:ext uri="{FF2B5EF4-FFF2-40B4-BE49-F238E27FC236}">
                <a16:creationId xmlns:a16="http://schemas.microsoft.com/office/drawing/2014/main" id="{9DCBE384-F7BA-4852-A597-E5262162E508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2424113"/>
            <a:ext cx="1757363" cy="2019300"/>
            <a:chOff x="904" y="1527"/>
            <a:chExt cx="1107" cy="1272"/>
          </a:xfrm>
        </p:grpSpPr>
        <p:grpSp>
          <p:nvGrpSpPr>
            <p:cNvPr id="54311" name="Group 33">
              <a:extLst>
                <a:ext uri="{FF2B5EF4-FFF2-40B4-BE49-F238E27FC236}">
                  <a16:creationId xmlns:a16="http://schemas.microsoft.com/office/drawing/2014/main" id="{6DB56050-2245-42A3-9AEF-AB4CCB2C7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527"/>
              <a:ext cx="219" cy="320"/>
              <a:chOff x="1993" y="1573"/>
              <a:chExt cx="219" cy="320"/>
            </a:xfrm>
          </p:grpSpPr>
          <p:sp>
            <p:nvSpPr>
              <p:cNvPr id="54321" name="Line 34">
                <a:extLst>
                  <a:ext uri="{FF2B5EF4-FFF2-40B4-BE49-F238E27FC236}">
                    <a16:creationId xmlns:a16="http://schemas.microsoft.com/office/drawing/2014/main" id="{A2E5FF3E-A35E-4101-AE7D-CFFFC326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2" name="Text Box 35">
                <a:extLst>
                  <a:ext uri="{FF2B5EF4-FFF2-40B4-BE49-F238E27FC236}">
                    <a16:creationId xmlns:a16="http://schemas.microsoft.com/office/drawing/2014/main" id="{E72760AF-B65B-418F-A81D-EB029B01B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grpSp>
          <p:nvGrpSpPr>
            <p:cNvPr id="54312" name="Group 36">
              <a:extLst>
                <a:ext uri="{FF2B5EF4-FFF2-40B4-BE49-F238E27FC236}">
                  <a16:creationId xmlns:a16="http://schemas.microsoft.com/office/drawing/2014/main" id="{A9A70C2D-3542-4702-BF3E-5C5D8DEBD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4" y="2516"/>
              <a:ext cx="877" cy="283"/>
              <a:chOff x="3028" y="3047"/>
              <a:chExt cx="877" cy="283"/>
            </a:xfrm>
          </p:grpSpPr>
          <p:sp>
            <p:nvSpPr>
              <p:cNvPr id="54317" name="Text Box 37">
                <a:extLst>
                  <a:ext uri="{FF2B5EF4-FFF2-40B4-BE49-F238E27FC236}">
                    <a16:creationId xmlns:a16="http://schemas.microsoft.com/office/drawing/2014/main" id="{B57DCA9F-BAC3-4244-AAC3-30AA66ED7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047"/>
                <a:ext cx="567" cy="2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x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4318" name="Line 38">
                <a:extLst>
                  <a:ext uri="{FF2B5EF4-FFF2-40B4-BE49-F238E27FC236}">
                    <a16:creationId xmlns:a16="http://schemas.microsoft.com/office/drawing/2014/main" id="{32396930-3996-44E9-84C0-5C8C08DB3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04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  <p:sp>
            <p:nvSpPr>
              <p:cNvPr id="54319" name="Line 39">
                <a:extLst>
                  <a:ext uri="{FF2B5EF4-FFF2-40B4-BE49-F238E27FC236}">
                    <a16:creationId xmlns:a16="http://schemas.microsoft.com/office/drawing/2014/main" id="{4839519A-6937-4B6C-B0FC-9E9DF26A8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1" y="3091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20" name="Text Box 40">
                <a:extLst>
                  <a:ext uri="{FF2B5EF4-FFF2-40B4-BE49-F238E27FC236}">
                    <a16:creationId xmlns:a16="http://schemas.microsoft.com/office/drawing/2014/main" id="{E006C7D4-81A4-46A4-8B4C-196F5E9E3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3100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  <p:sp>
          <p:nvSpPr>
            <p:cNvPr id="54313" name="Line 41">
              <a:extLst>
                <a:ext uri="{FF2B5EF4-FFF2-40B4-BE49-F238E27FC236}">
                  <a16:creationId xmlns:a16="http://schemas.microsoft.com/office/drawing/2014/main" id="{9786FDF0-D813-4D2A-9E12-9AC6F5F13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2" y="2148"/>
              <a:ext cx="164" cy="4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4314" name="Group 42">
              <a:extLst>
                <a:ext uri="{FF2B5EF4-FFF2-40B4-BE49-F238E27FC236}">
                  <a16:creationId xmlns:a16="http://schemas.microsoft.com/office/drawing/2014/main" id="{A7BA20A8-5526-46FF-A8B8-B7D373A76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" y="1956"/>
              <a:ext cx="291" cy="558"/>
              <a:chOff x="3073" y="2377"/>
              <a:chExt cx="291" cy="558"/>
            </a:xfrm>
          </p:grpSpPr>
          <p:sp>
            <p:nvSpPr>
              <p:cNvPr id="54315" name="Line 43">
                <a:extLst>
                  <a:ext uri="{FF2B5EF4-FFF2-40B4-BE49-F238E27FC236}">
                    <a16:creationId xmlns:a16="http://schemas.microsoft.com/office/drawing/2014/main" id="{346FA555-E3BC-461C-BF01-9AA51C322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2469"/>
                <a:ext cx="182" cy="46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16" name="Line 44">
                <a:extLst>
                  <a:ext uri="{FF2B5EF4-FFF2-40B4-BE49-F238E27FC236}">
                    <a16:creationId xmlns:a16="http://schemas.microsoft.com/office/drawing/2014/main" id="{D6DC901C-77EF-4A4A-98EB-1809D1478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1" y="2377"/>
                <a:ext cx="53" cy="16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47502" name="Text Box 46">
            <a:extLst>
              <a:ext uri="{FF2B5EF4-FFF2-40B4-BE49-F238E27FC236}">
                <a16:creationId xmlns:a16="http://schemas.microsoft.com/office/drawing/2014/main" id="{D0107B7D-C5AE-4F61-B4DD-440F45D91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827588"/>
            <a:ext cx="5097463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s=new Node&lt;T&gt;;  s-&gt;data=x;</a:t>
            </a:r>
          </a:p>
          <a:p>
            <a:pPr algn="just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s-&gt;next=p-&gt;next;  p-&gt;next=s;</a:t>
            </a:r>
          </a:p>
        </p:txBody>
      </p:sp>
      <p:grpSp>
        <p:nvGrpSpPr>
          <p:cNvPr id="147517" name="Group 61">
            <a:extLst>
              <a:ext uri="{FF2B5EF4-FFF2-40B4-BE49-F238E27FC236}">
                <a16:creationId xmlns:a16="http://schemas.microsoft.com/office/drawing/2014/main" id="{CF870350-F3DB-40CD-96F8-348B63476E3B}"/>
              </a:ext>
            </a:extLst>
          </p:cNvPr>
          <p:cNvGrpSpPr>
            <a:grpSpLocks/>
          </p:cNvGrpSpPr>
          <p:nvPr/>
        </p:nvGrpSpPr>
        <p:grpSpPr bwMode="auto">
          <a:xfrm>
            <a:off x="6923088" y="2438400"/>
            <a:ext cx="1757362" cy="2019300"/>
            <a:chOff x="4361" y="1536"/>
            <a:chExt cx="1107" cy="1272"/>
          </a:xfrm>
        </p:grpSpPr>
        <p:grpSp>
          <p:nvGrpSpPr>
            <p:cNvPr id="54303" name="Group 48">
              <a:extLst>
                <a:ext uri="{FF2B5EF4-FFF2-40B4-BE49-F238E27FC236}">
                  <a16:creationId xmlns:a16="http://schemas.microsoft.com/office/drawing/2014/main" id="{D64C1E3C-100A-46C6-A56F-0FBDE9A4F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1" y="1536"/>
              <a:ext cx="219" cy="320"/>
              <a:chOff x="1993" y="1573"/>
              <a:chExt cx="219" cy="320"/>
            </a:xfrm>
          </p:grpSpPr>
          <p:sp>
            <p:nvSpPr>
              <p:cNvPr id="54309" name="Line 49">
                <a:extLst>
                  <a:ext uri="{FF2B5EF4-FFF2-40B4-BE49-F238E27FC236}">
                    <a16:creationId xmlns:a16="http://schemas.microsoft.com/office/drawing/2014/main" id="{C9E28355-5688-41BC-B082-2142B8F0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10" name="Text Box 50">
                <a:extLst>
                  <a:ext uri="{FF2B5EF4-FFF2-40B4-BE49-F238E27FC236}">
                    <a16:creationId xmlns:a16="http://schemas.microsoft.com/office/drawing/2014/main" id="{E9318F3C-9EF2-4C2A-8F7F-10C44B1DC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grpSp>
          <p:nvGrpSpPr>
            <p:cNvPr id="54304" name="Group 51">
              <a:extLst>
                <a:ext uri="{FF2B5EF4-FFF2-40B4-BE49-F238E27FC236}">
                  <a16:creationId xmlns:a16="http://schemas.microsoft.com/office/drawing/2014/main" id="{3A17D049-7584-4644-ACAA-3B554AC6A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2525"/>
              <a:ext cx="877" cy="283"/>
              <a:chOff x="3028" y="3047"/>
              <a:chExt cx="877" cy="283"/>
            </a:xfrm>
          </p:grpSpPr>
          <p:sp>
            <p:nvSpPr>
              <p:cNvPr id="54305" name="Text Box 52">
                <a:extLst>
                  <a:ext uri="{FF2B5EF4-FFF2-40B4-BE49-F238E27FC236}">
                    <a16:creationId xmlns:a16="http://schemas.microsoft.com/office/drawing/2014/main" id="{1B22A169-0087-4FB9-9AF8-92F33D928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047"/>
                <a:ext cx="567" cy="2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x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4306" name="Line 53">
                <a:extLst>
                  <a:ext uri="{FF2B5EF4-FFF2-40B4-BE49-F238E27FC236}">
                    <a16:creationId xmlns:a16="http://schemas.microsoft.com/office/drawing/2014/main" id="{5CD5BB94-90FF-42AB-92CF-40B8C6376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04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en-US"/>
              </a:p>
            </p:txBody>
          </p:sp>
          <p:sp>
            <p:nvSpPr>
              <p:cNvPr id="54307" name="Line 54">
                <a:extLst>
                  <a:ext uri="{FF2B5EF4-FFF2-40B4-BE49-F238E27FC236}">
                    <a16:creationId xmlns:a16="http://schemas.microsoft.com/office/drawing/2014/main" id="{FA4FEFE0-F678-4D67-A67C-9072D5B69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1" y="3091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308" name="Text Box 55">
                <a:extLst>
                  <a:ext uri="{FF2B5EF4-FFF2-40B4-BE49-F238E27FC236}">
                    <a16:creationId xmlns:a16="http://schemas.microsoft.com/office/drawing/2014/main" id="{FFBCAB7D-2093-4D1A-A5B2-2E7A5204A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3100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</p:grpSp>
      <p:sp>
        <p:nvSpPr>
          <p:cNvPr id="147514" name="Line 58">
            <a:extLst>
              <a:ext uri="{FF2B5EF4-FFF2-40B4-BE49-F238E27FC236}">
                <a16:creationId xmlns:a16="http://schemas.microsoft.com/office/drawing/2014/main" id="{651BAACB-D111-42F6-A611-4E92BA427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2338" y="3265488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516" name="Text Box 60">
            <a:extLst>
              <a:ext uri="{FF2B5EF4-FFF2-40B4-BE49-F238E27FC236}">
                <a16:creationId xmlns:a16="http://schemas.microsoft.com/office/drawing/2014/main" id="{65423B61-0B0E-4483-A971-686AA44E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400526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147518" name="Text Box 62">
            <a:extLst>
              <a:ext uri="{FF2B5EF4-FFF2-40B4-BE49-F238E27FC236}">
                <a16:creationId xmlns:a16="http://schemas.microsoft.com/office/drawing/2014/main" id="{30FA7EBE-D85E-4CC3-BCA0-6C613384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4906963"/>
            <a:ext cx="3865562" cy="14017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由于单链表带头结点，表头、表中、表尾三种情况的操作语句一致。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47519" name="Rectangle 63">
            <a:extLst>
              <a:ext uri="{FF2B5EF4-FFF2-40B4-BE49-F238E27FC236}">
                <a16:creationId xmlns:a16="http://schemas.microsoft.com/office/drawing/2014/main" id="{0B052836-BBC6-4B1A-9571-1238AAFA0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0" grpId="0"/>
      <p:bldP spid="147502" grpId="0"/>
      <p:bldP spid="147516" grpId="0"/>
      <p:bldP spid="14751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51036821-313A-47DD-AE27-E1FBCF105D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11FF58-9BE6-47A1-A1B7-A0802C9CCEB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1E8B44A4-3060-451D-954D-48FC5D7A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FDD179-6B3D-49F4-86CF-05D650FFAEBC}" type="slidenum">
              <a:rPr lang="zh-CN" altLang="en-US"/>
              <a:pPr eaLnBrk="1" hangingPunct="1"/>
              <a:t>52</a:t>
            </a:fld>
            <a:endParaRPr lang="en-US" altLang="zh-CN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0724B3C8-BD7E-4143-8E56-FBC50DCB6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1868488"/>
            <a:ext cx="4575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算法描述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伪代码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83F67325-BF79-45B5-9B77-553D6FE2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73313"/>
            <a:ext cx="8247063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1.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工作指针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初始化；累加器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清零；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查找第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个结点并使工作指针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指向该结点；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若查找不成功，说明插入位置不合理，抛出插入位置异常；否则，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生成一个元素值为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item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的新结点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3.2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将新结点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插入到结点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之后；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2EC25E9A-D707-46A1-A7C4-DB3635C99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E446C710-EBFF-4D70-9594-225779F214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BA1B56-1739-4E11-BB99-232660B593C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EBE2D866-45F8-41A1-9173-2153420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2681A8-1407-4BE6-B139-4980DE8361AC}" type="slidenum">
              <a:rPr lang="zh-CN" altLang="en-US"/>
              <a:pPr eaLnBrk="1" hangingPunct="1"/>
              <a:t>53</a:t>
            </a:fld>
            <a:endParaRPr lang="en-US" altLang="zh-CN"/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9A9AF7B0-0C58-4975-BB4B-74FD3067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297113"/>
            <a:ext cx="505460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template &lt;class T&gt;  </a:t>
            </a: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void LinkList::Insert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 i, T item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{      </a:t>
            </a: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p=head;   j=0; 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 &amp;&amp; j&lt;i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{</a:t>
            </a: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p=p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-&gt;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next; </a:t>
            </a: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j++;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}</a:t>
            </a:r>
            <a:endParaRPr lang="en-US" altLang="zh-CN" sz="2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 algn="just"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9026" name="Text Box 2">
            <a:extLst>
              <a:ext uri="{FF2B5EF4-FFF2-40B4-BE49-F238E27FC236}">
                <a16:creationId xmlns:a16="http://schemas.microsoft.com/office/drawing/2014/main" id="{C16D9659-38BF-4E99-A801-FD057C4A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857375"/>
            <a:ext cx="457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算法描述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4B998764-243A-4B43-B619-CB3F3A06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638425"/>
            <a:ext cx="3992562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if (!p) {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cerr</a:t>
            </a:r>
            <a:r>
              <a:rPr lang="zh-CN" altLang="en-US" sz="2600" b="1" dirty="0">
                <a:latin typeface="Times New Roman" pitchFamily="18" charset="0"/>
              </a:rPr>
              <a:t>"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位置非法</a:t>
            </a:r>
            <a:r>
              <a:rPr lang="zh-CN" altLang="en-US" sz="2600" b="1" dirty="0">
                <a:latin typeface="Times New Roman" pitchFamily="18" charset="0"/>
              </a:rPr>
              <a:t>"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exit(1);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}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else {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s=new Node&lt;T&gt;;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s-&gt;data=item; 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s-&gt;next=p-&gt;next;       </a:t>
            </a:r>
          </a:p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p-&gt;next=s;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}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327" name="Text Box 6" descr="水滴">
            <a:extLst>
              <a:ext uri="{FF2B5EF4-FFF2-40B4-BE49-F238E27FC236}">
                <a16:creationId xmlns:a16="http://schemas.microsoft.com/office/drawing/2014/main" id="{3718CBD7-298F-4FB9-9B03-A9595951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241550"/>
            <a:ext cx="88900" cy="36750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</a:p>
        </p:txBody>
      </p:sp>
      <p:grpSp>
        <p:nvGrpSpPr>
          <p:cNvPr id="129033" name="Group 9">
            <a:extLst>
              <a:ext uri="{FF2B5EF4-FFF2-40B4-BE49-F238E27FC236}">
                <a16:creationId xmlns:a16="http://schemas.microsoft.com/office/drawing/2014/main" id="{7C29858F-1074-4807-BE93-53A41FF738F0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6108700"/>
            <a:ext cx="4659313" cy="555625"/>
            <a:chOff x="190" y="1371"/>
            <a:chExt cx="2935" cy="350"/>
          </a:xfrm>
        </p:grpSpPr>
        <p:sp>
          <p:nvSpPr>
            <p:cNvPr id="56330" name="Rectangle 10">
              <a:extLst>
                <a:ext uri="{FF2B5EF4-FFF2-40B4-BE49-F238E27FC236}">
                  <a16:creationId xmlns:a16="http://schemas.microsoft.com/office/drawing/2014/main" id="{A851F642-6C1E-42AD-AA87-8164D334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81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基本语句？时间复杂度？</a:t>
              </a:r>
            </a:p>
          </p:txBody>
        </p:sp>
        <p:graphicFrame>
          <p:nvGraphicFramePr>
            <p:cNvPr id="56331" name="Object 11">
              <a:extLst>
                <a:ext uri="{FF2B5EF4-FFF2-40B4-BE49-F238E27FC236}">
                  <a16:creationId xmlns:a16="http://schemas.microsoft.com/office/drawing/2014/main" id="{E5C98620-9F7A-421A-AF7E-3609C1E23C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2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BC507A14-5C2E-4E40-A980-5748667FA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>
            <a:extLst>
              <a:ext uri="{FF2B5EF4-FFF2-40B4-BE49-F238E27FC236}">
                <a16:creationId xmlns:a16="http://schemas.microsoft.com/office/drawing/2014/main" id="{7FD733ED-456D-4193-A406-E6418B7706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933029-B3F9-4C24-9C69-1803D63424BA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35CFDA3D-2C95-4C44-9EC6-A0AC89B6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4F5178-7B9A-48AB-A342-7205E1804913}" type="slidenum">
              <a:rPr lang="zh-CN" altLang="en-US"/>
              <a:pPr eaLnBrk="1" hangingPunct="1"/>
              <a:t>54</a:t>
            </a:fld>
            <a:endParaRPr lang="en-US" altLang="zh-CN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AF897F85-64EB-42FB-89E6-12FF0A50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8923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T Delete(int i);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grpSp>
        <p:nvGrpSpPr>
          <p:cNvPr id="128002" name="Group 2">
            <a:extLst>
              <a:ext uri="{FF2B5EF4-FFF2-40B4-BE49-F238E27FC236}">
                <a16:creationId xmlns:a16="http://schemas.microsoft.com/office/drawing/2014/main" id="{5AA04DDB-25E2-46D3-915D-F4E47354BECF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3092450"/>
            <a:ext cx="347663" cy="508000"/>
            <a:chOff x="1993" y="1573"/>
            <a:chExt cx="219" cy="320"/>
          </a:xfrm>
        </p:grpSpPr>
        <p:sp>
          <p:nvSpPr>
            <p:cNvPr id="57384" name="Line 3">
              <a:extLst>
                <a:ext uri="{FF2B5EF4-FFF2-40B4-BE49-F238E27FC236}">
                  <a16:creationId xmlns:a16="http://schemas.microsoft.com/office/drawing/2014/main" id="{3A45D053-306F-4511-AE72-1295F8EA5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385" name="Text Box 4">
              <a:extLst>
                <a:ext uri="{FF2B5EF4-FFF2-40B4-BE49-F238E27FC236}">
                  <a16:creationId xmlns:a16="http://schemas.microsoft.com/office/drawing/2014/main" id="{F5E0247B-B2A3-4C0B-B901-64F1AF56E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128028" name="Group 28">
            <a:extLst>
              <a:ext uri="{FF2B5EF4-FFF2-40B4-BE49-F238E27FC236}">
                <a16:creationId xmlns:a16="http://schemas.microsoft.com/office/drawing/2014/main" id="{B9360740-8452-4F34-8848-43A1A7E23C6E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2349500"/>
            <a:ext cx="7493000" cy="557213"/>
            <a:chOff x="190" y="1371"/>
            <a:chExt cx="4720" cy="351"/>
          </a:xfrm>
        </p:grpSpPr>
        <p:sp>
          <p:nvSpPr>
            <p:cNvPr id="57382" name="Rectangle 29">
              <a:extLst>
                <a:ext uri="{FF2B5EF4-FFF2-40B4-BE49-F238E27FC236}">
                  <a16:creationId xmlns:a16="http://schemas.microsoft.com/office/drawing/2014/main" id="{8AC60DEA-CD6D-4269-AAB3-8A155A78B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95"/>
              <a:ext cx="4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</a:rPr>
                <a:t>如何实现结点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-1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</a:rPr>
                <a:t>之间逻辑关系的变化？</a:t>
              </a:r>
            </a:p>
          </p:txBody>
        </p:sp>
        <p:graphicFrame>
          <p:nvGraphicFramePr>
            <p:cNvPr id="57383" name="Object 30">
              <a:extLst>
                <a:ext uri="{FF2B5EF4-FFF2-40B4-BE49-F238E27FC236}">
                  <a16:creationId xmlns:a16="http://schemas.microsoft.com/office/drawing/2014/main" id="{4E797007-A384-4B9D-925A-89F8CA2E6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6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37" name="Group 37">
            <a:extLst>
              <a:ext uri="{FF2B5EF4-FFF2-40B4-BE49-F238E27FC236}">
                <a16:creationId xmlns:a16="http://schemas.microsoft.com/office/drawing/2014/main" id="{E5A6E7C8-C3B4-4F16-8BCA-8DFA8DAB9AA7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3454400"/>
            <a:ext cx="8059738" cy="625475"/>
            <a:chOff x="172" y="2176"/>
            <a:chExt cx="5077" cy="394"/>
          </a:xfrm>
        </p:grpSpPr>
        <p:sp>
          <p:nvSpPr>
            <p:cNvPr id="57362" name="Line 6">
              <a:extLst>
                <a:ext uri="{FF2B5EF4-FFF2-40B4-BE49-F238E27FC236}">
                  <a16:creationId xmlns:a16="http://schemas.microsoft.com/office/drawing/2014/main" id="{1B39D24E-3722-4400-8F7D-133F559CF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63" name="Text Box 7">
              <a:extLst>
                <a:ext uri="{FF2B5EF4-FFF2-40B4-BE49-F238E27FC236}">
                  <a16:creationId xmlns:a16="http://schemas.microsoft.com/office/drawing/2014/main" id="{BD04F36E-E4FC-47BD-8713-38DDA16D8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176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57364" name="Text Box 9">
              <a:extLst>
                <a:ext uri="{FF2B5EF4-FFF2-40B4-BE49-F238E27FC236}">
                  <a16:creationId xmlns:a16="http://schemas.microsoft.com/office/drawing/2014/main" id="{CEE85F34-37A1-49CA-8E07-20CCBAED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7365" name="Line 10">
              <a:extLst>
                <a:ext uri="{FF2B5EF4-FFF2-40B4-BE49-F238E27FC236}">
                  <a16:creationId xmlns:a16="http://schemas.microsoft.com/office/drawing/2014/main" id="{4588D848-AB7E-4EB1-A1BE-0480962A3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7366" name="Text Box 11">
              <a:extLst>
                <a:ext uri="{FF2B5EF4-FFF2-40B4-BE49-F238E27FC236}">
                  <a16:creationId xmlns:a16="http://schemas.microsoft.com/office/drawing/2014/main" id="{4C0F1A9F-608A-423A-93BD-BC5DF100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7367" name="Line 12">
              <a:extLst>
                <a:ext uri="{FF2B5EF4-FFF2-40B4-BE49-F238E27FC236}">
                  <a16:creationId xmlns:a16="http://schemas.microsoft.com/office/drawing/2014/main" id="{7EE955E1-1846-44CB-8A5F-B8F4A9F6F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7368" name="Text Box 13" descr="宽上对角线">
              <a:extLst>
                <a:ext uri="{FF2B5EF4-FFF2-40B4-BE49-F238E27FC236}">
                  <a16:creationId xmlns:a16="http://schemas.microsoft.com/office/drawing/2014/main" id="{C7604232-9C52-4D0F-BE86-216265EFE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7369" name="Line 14">
              <a:extLst>
                <a:ext uri="{FF2B5EF4-FFF2-40B4-BE49-F238E27FC236}">
                  <a16:creationId xmlns:a16="http://schemas.microsoft.com/office/drawing/2014/main" id="{9CE2D8CB-FF9C-4C5E-8CA3-EC15CD141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D2A4320E-1217-48C2-94F7-16E9AED99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57371" name="Line 16">
              <a:extLst>
                <a:ext uri="{FF2B5EF4-FFF2-40B4-BE49-F238E27FC236}">
                  <a16:creationId xmlns:a16="http://schemas.microsoft.com/office/drawing/2014/main" id="{730A0787-E54D-48BC-8C9F-D5D1C0901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7372" name="Text Box 17">
              <a:extLst>
                <a:ext uri="{FF2B5EF4-FFF2-40B4-BE49-F238E27FC236}">
                  <a16:creationId xmlns:a16="http://schemas.microsoft.com/office/drawing/2014/main" id="{3340E18C-1603-4D6B-9EBD-354EE8856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27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+1</a:t>
              </a:r>
            </a:p>
          </p:txBody>
        </p:sp>
        <p:sp>
          <p:nvSpPr>
            <p:cNvPr id="57373" name="Line 18">
              <a:extLst>
                <a:ext uri="{FF2B5EF4-FFF2-40B4-BE49-F238E27FC236}">
                  <a16:creationId xmlns:a16="http://schemas.microsoft.com/office/drawing/2014/main" id="{4C370D41-6D69-4265-A59D-BA6B1B5D3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" y="227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7374" name="Text Box 20">
              <a:extLst>
                <a:ext uri="{FF2B5EF4-FFF2-40B4-BE49-F238E27FC236}">
                  <a16:creationId xmlns:a16="http://schemas.microsoft.com/office/drawing/2014/main" id="{7D867762-1F2B-4EC6-A9E0-A0087534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57375" name="Line 21">
              <a:extLst>
                <a:ext uri="{FF2B5EF4-FFF2-40B4-BE49-F238E27FC236}">
                  <a16:creationId xmlns:a16="http://schemas.microsoft.com/office/drawing/2014/main" id="{3C541EB3-5D51-4A17-8026-2C4CD8F85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7376" name="Line 23">
              <a:extLst>
                <a:ext uri="{FF2B5EF4-FFF2-40B4-BE49-F238E27FC236}">
                  <a16:creationId xmlns:a16="http://schemas.microsoft.com/office/drawing/2014/main" id="{C70098FD-FE34-45EA-9935-268B5FB7D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1" y="2463"/>
              <a:ext cx="31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77" name="Line 24">
              <a:extLst>
                <a:ext uri="{FF2B5EF4-FFF2-40B4-BE49-F238E27FC236}">
                  <a16:creationId xmlns:a16="http://schemas.microsoft.com/office/drawing/2014/main" id="{BCE1F5B7-0056-4F5A-92EA-6D43E5AB5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78" name="Line 25">
              <a:extLst>
                <a:ext uri="{FF2B5EF4-FFF2-40B4-BE49-F238E27FC236}">
                  <a16:creationId xmlns:a16="http://schemas.microsoft.com/office/drawing/2014/main" id="{28D473BF-4C0A-41B5-A7C7-67F85AA93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79" name="Line 26">
              <a:extLst>
                <a:ext uri="{FF2B5EF4-FFF2-40B4-BE49-F238E27FC236}">
                  <a16:creationId xmlns:a16="http://schemas.microsoft.com/office/drawing/2014/main" id="{39099732-5DAB-4BC9-BC3D-8F53D6EBC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80" name="Line 27">
              <a:extLst>
                <a:ext uri="{FF2B5EF4-FFF2-40B4-BE49-F238E27FC236}">
                  <a16:creationId xmlns:a16="http://schemas.microsoft.com/office/drawing/2014/main" id="{BBF02541-77AF-4D42-9A2C-2C8B5048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7381" name="Line 34">
              <a:extLst>
                <a:ext uri="{FF2B5EF4-FFF2-40B4-BE49-F238E27FC236}">
                  <a16:creationId xmlns:a16="http://schemas.microsoft.com/office/drawing/2014/main" id="{D681634B-587D-4A16-AC60-B6B3F385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</p:grpSp>
      <p:grpSp>
        <p:nvGrpSpPr>
          <p:cNvPr id="128036" name="Group 36">
            <a:extLst>
              <a:ext uri="{FF2B5EF4-FFF2-40B4-BE49-F238E27FC236}">
                <a16:creationId xmlns:a16="http://schemas.microsoft.com/office/drawing/2014/main" id="{9A866E3A-348D-4246-9769-4D80BF0B24CC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3397250"/>
            <a:ext cx="2074862" cy="638175"/>
            <a:chOff x="3237" y="2140"/>
            <a:chExt cx="1307" cy="402"/>
          </a:xfrm>
        </p:grpSpPr>
        <p:sp>
          <p:nvSpPr>
            <p:cNvPr id="57358" name="Line 31">
              <a:extLst>
                <a:ext uri="{FF2B5EF4-FFF2-40B4-BE49-F238E27FC236}">
                  <a16:creationId xmlns:a16="http://schemas.microsoft.com/office/drawing/2014/main" id="{BA304531-FAC8-443A-BCCE-03AE17961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359" name="Line 32">
              <a:extLst>
                <a:ext uri="{FF2B5EF4-FFF2-40B4-BE49-F238E27FC236}">
                  <a16:creationId xmlns:a16="http://schemas.microsoft.com/office/drawing/2014/main" id="{98DA4228-AB2A-4352-AA5B-ED60E1613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360" name="Line 33">
              <a:extLst>
                <a:ext uri="{FF2B5EF4-FFF2-40B4-BE49-F238E27FC236}">
                  <a16:creationId xmlns:a16="http://schemas.microsoft.com/office/drawing/2014/main" id="{15C7BE8B-A06D-46F5-95A8-D62DCF70A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361" name="Line 35">
              <a:extLst>
                <a:ext uri="{FF2B5EF4-FFF2-40B4-BE49-F238E27FC236}">
                  <a16:creationId xmlns:a16="http://schemas.microsoft.com/office/drawing/2014/main" id="{0F3FD61C-2659-4F2C-89FA-AB592B4C0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1" y="2386"/>
              <a:ext cx="46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038" name="Text Box 38">
            <a:extLst>
              <a:ext uri="{FF2B5EF4-FFF2-40B4-BE49-F238E27FC236}">
                <a16:creationId xmlns:a16="http://schemas.microsoft.com/office/drawing/2014/main" id="{596F7E81-6B95-4406-984F-BBFA787C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4624388"/>
            <a:ext cx="509746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q=p-&gt;next;  x=q-&gt;data;</a:t>
            </a:r>
          </a:p>
          <a:p>
            <a:pPr algn="just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p-&gt;next=q-&gt;next; delete q;</a:t>
            </a:r>
          </a:p>
        </p:txBody>
      </p:sp>
      <p:grpSp>
        <p:nvGrpSpPr>
          <p:cNvPr id="128039" name="Group 39">
            <a:extLst>
              <a:ext uri="{FF2B5EF4-FFF2-40B4-BE49-F238E27FC236}">
                <a16:creationId xmlns:a16="http://schemas.microsoft.com/office/drawing/2014/main" id="{7A325DC6-56B7-4BF7-A7CB-E5E1E2841349}"/>
              </a:ext>
            </a:extLst>
          </p:cNvPr>
          <p:cNvGrpSpPr>
            <a:grpSpLocks/>
          </p:cNvGrpSpPr>
          <p:nvPr/>
        </p:nvGrpSpPr>
        <p:grpSpPr bwMode="auto">
          <a:xfrm>
            <a:off x="5992813" y="3106738"/>
            <a:ext cx="347662" cy="508000"/>
            <a:chOff x="1993" y="1573"/>
            <a:chExt cx="219" cy="320"/>
          </a:xfrm>
        </p:grpSpPr>
        <p:sp>
          <p:nvSpPr>
            <p:cNvPr id="57356" name="Line 40">
              <a:extLst>
                <a:ext uri="{FF2B5EF4-FFF2-40B4-BE49-F238E27FC236}">
                  <a16:creationId xmlns:a16="http://schemas.microsoft.com/office/drawing/2014/main" id="{FEC1B1C7-62ED-4BB1-B453-5E1AC748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357" name="Text Box 41">
              <a:extLst>
                <a:ext uri="{FF2B5EF4-FFF2-40B4-BE49-F238E27FC236}">
                  <a16:creationId xmlns:a16="http://schemas.microsoft.com/office/drawing/2014/main" id="{D2B81620-125F-4175-8DFA-76939C9D3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sp>
        <p:nvSpPr>
          <p:cNvPr id="128042" name="Rectangle 42">
            <a:extLst>
              <a:ext uri="{FF2B5EF4-FFF2-40B4-BE49-F238E27FC236}">
                <a16:creationId xmlns:a16="http://schemas.microsoft.com/office/drawing/2014/main" id="{2E77B377-3282-4FEB-ADEB-C597E3AB9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08B80379-9CA2-4151-88A3-606C3D9284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B183E1-7121-42B4-88BF-9079B61AB87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0C70747F-3A3E-42A1-A77D-231897D7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5AF4C6-D998-4092-A54F-0E653082A65F}" type="slidenum">
              <a:rPr lang="zh-CN" altLang="en-US"/>
              <a:pPr eaLnBrk="1" hangingPunct="1"/>
              <a:t>55</a:t>
            </a:fld>
            <a:endParaRPr lang="en-US" altLang="zh-CN"/>
          </a:p>
        </p:txBody>
      </p:sp>
      <p:sp>
        <p:nvSpPr>
          <p:cNvPr id="148507" name="Text Box 27">
            <a:extLst>
              <a:ext uri="{FF2B5EF4-FFF2-40B4-BE49-F238E27FC236}">
                <a16:creationId xmlns:a16="http://schemas.microsoft.com/office/drawing/2014/main" id="{412B17A5-EB63-4177-8F51-7673B4F1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464050"/>
            <a:ext cx="5097463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q=p-&gt;next;  x=q-&gt;data;</a:t>
            </a:r>
          </a:p>
          <a:p>
            <a:pPr algn="just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p-&gt;next=q-&gt;next; delete q;</a:t>
            </a:r>
          </a:p>
        </p:txBody>
      </p:sp>
      <p:sp>
        <p:nvSpPr>
          <p:cNvPr id="148508" name="Text Box 28">
            <a:extLst>
              <a:ext uri="{FF2B5EF4-FFF2-40B4-BE49-F238E27FC236}">
                <a16:creationId xmlns:a16="http://schemas.microsoft.com/office/drawing/2014/main" id="{1C78A4F3-4F9C-482D-BADB-FC25EF1E9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01453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注意分析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情况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表头、表尾。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148514" name="Group 34">
            <a:extLst>
              <a:ext uri="{FF2B5EF4-FFF2-40B4-BE49-F238E27FC236}">
                <a16:creationId xmlns:a16="http://schemas.microsoft.com/office/drawing/2014/main" id="{CF4CD05B-46C0-4EDE-9D1A-BF11417BF186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722563"/>
            <a:ext cx="347662" cy="508000"/>
            <a:chOff x="1993" y="1573"/>
            <a:chExt cx="219" cy="320"/>
          </a:xfrm>
        </p:grpSpPr>
        <p:sp>
          <p:nvSpPr>
            <p:cNvPr id="58410" name="Line 35">
              <a:extLst>
                <a:ext uri="{FF2B5EF4-FFF2-40B4-BE49-F238E27FC236}">
                  <a16:creationId xmlns:a16="http://schemas.microsoft.com/office/drawing/2014/main" id="{EB33AAF2-16CA-4B53-8377-9F5A2312C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11" name="Text Box 36">
              <a:extLst>
                <a:ext uri="{FF2B5EF4-FFF2-40B4-BE49-F238E27FC236}">
                  <a16:creationId xmlns:a16="http://schemas.microsoft.com/office/drawing/2014/main" id="{D5120AD8-C906-4A0D-9257-3B522DBC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148522" name="Group 42">
            <a:extLst>
              <a:ext uri="{FF2B5EF4-FFF2-40B4-BE49-F238E27FC236}">
                <a16:creationId xmlns:a16="http://schemas.microsoft.com/office/drawing/2014/main" id="{E29A58B1-40A2-4E4C-93E5-E15530E1E43E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2720975"/>
            <a:ext cx="347663" cy="508000"/>
            <a:chOff x="1993" y="1573"/>
            <a:chExt cx="219" cy="320"/>
          </a:xfrm>
        </p:grpSpPr>
        <p:sp>
          <p:nvSpPr>
            <p:cNvPr id="58408" name="Line 43">
              <a:extLst>
                <a:ext uri="{FF2B5EF4-FFF2-40B4-BE49-F238E27FC236}">
                  <a16:creationId xmlns:a16="http://schemas.microsoft.com/office/drawing/2014/main" id="{236D5EA1-162B-4717-ADD8-9E6DB4711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09" name="Text Box 44">
              <a:extLst>
                <a:ext uri="{FF2B5EF4-FFF2-40B4-BE49-F238E27FC236}">
                  <a16:creationId xmlns:a16="http://schemas.microsoft.com/office/drawing/2014/main" id="{933A3B41-A0B1-4986-AB4E-F1966249A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grpSp>
        <p:nvGrpSpPr>
          <p:cNvPr id="148526" name="Group 46">
            <a:extLst>
              <a:ext uri="{FF2B5EF4-FFF2-40B4-BE49-F238E27FC236}">
                <a16:creationId xmlns:a16="http://schemas.microsoft.com/office/drawing/2014/main" id="{5C0C6C38-9B49-4504-9237-60E750C0DC2C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2738438"/>
            <a:ext cx="347663" cy="508000"/>
            <a:chOff x="1993" y="1573"/>
            <a:chExt cx="219" cy="320"/>
          </a:xfrm>
        </p:grpSpPr>
        <p:sp>
          <p:nvSpPr>
            <p:cNvPr id="58406" name="Line 47">
              <a:extLst>
                <a:ext uri="{FF2B5EF4-FFF2-40B4-BE49-F238E27FC236}">
                  <a16:creationId xmlns:a16="http://schemas.microsoft.com/office/drawing/2014/main" id="{644CF095-36B4-435D-9865-9081314D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07" name="Text Box 48">
              <a:extLst>
                <a:ext uri="{FF2B5EF4-FFF2-40B4-BE49-F238E27FC236}">
                  <a16:creationId xmlns:a16="http://schemas.microsoft.com/office/drawing/2014/main" id="{4CECA048-6338-44C7-B1A1-A5677D73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148529" name="Group 49">
            <a:extLst>
              <a:ext uri="{FF2B5EF4-FFF2-40B4-BE49-F238E27FC236}">
                <a16:creationId xmlns:a16="http://schemas.microsoft.com/office/drawing/2014/main" id="{C9674F58-8F25-4E30-B13D-6B6060DE4B2A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2749550"/>
            <a:ext cx="347662" cy="508000"/>
            <a:chOff x="1993" y="1573"/>
            <a:chExt cx="219" cy="320"/>
          </a:xfrm>
        </p:grpSpPr>
        <p:sp>
          <p:nvSpPr>
            <p:cNvPr id="58404" name="Line 50">
              <a:extLst>
                <a:ext uri="{FF2B5EF4-FFF2-40B4-BE49-F238E27FC236}">
                  <a16:creationId xmlns:a16="http://schemas.microsoft.com/office/drawing/2014/main" id="{3BFC115D-C22B-466A-A591-2BFB78A29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05" name="Text Box 51">
              <a:extLst>
                <a:ext uri="{FF2B5EF4-FFF2-40B4-BE49-F238E27FC236}">
                  <a16:creationId xmlns:a16="http://schemas.microsoft.com/office/drawing/2014/main" id="{A3F0E142-63C5-4A9A-A222-AC81C1C0A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sp>
        <p:nvSpPr>
          <p:cNvPr id="148532" name="Text Box 52">
            <a:extLst>
              <a:ext uri="{FF2B5EF4-FFF2-40B4-BE49-F238E27FC236}">
                <a16:creationId xmlns:a16="http://schemas.microsoft.com/office/drawing/2014/main" id="{9690A7BB-25C7-4855-ACF7-36C08857B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621213"/>
            <a:ext cx="3919537" cy="14874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表尾的特殊情况：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虽然被删结点不存在，但其前驱结点却存在。 </a:t>
            </a:r>
          </a:p>
        </p:txBody>
      </p:sp>
      <p:sp>
        <p:nvSpPr>
          <p:cNvPr id="148533" name="Text Box 53">
            <a:extLst>
              <a:ext uri="{FF2B5EF4-FFF2-40B4-BE49-F238E27FC236}">
                <a16:creationId xmlns:a16="http://schemas.microsoft.com/office/drawing/2014/main" id="{4E1D7ECE-32C5-4246-8AF5-7B940623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3868738"/>
            <a:ext cx="264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p-&gt;next=NULL</a:t>
            </a:r>
          </a:p>
        </p:txBody>
      </p:sp>
      <p:grpSp>
        <p:nvGrpSpPr>
          <p:cNvPr id="148517" name="Group 37">
            <a:extLst>
              <a:ext uri="{FF2B5EF4-FFF2-40B4-BE49-F238E27FC236}">
                <a16:creationId xmlns:a16="http://schemas.microsoft.com/office/drawing/2014/main" id="{190703DA-DC7B-49B0-AAEA-E771F4D285A2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3013075"/>
            <a:ext cx="2074863" cy="638175"/>
            <a:chOff x="3237" y="2140"/>
            <a:chExt cx="1307" cy="402"/>
          </a:xfrm>
        </p:grpSpPr>
        <p:sp>
          <p:nvSpPr>
            <p:cNvPr id="58400" name="Line 38">
              <a:extLst>
                <a:ext uri="{FF2B5EF4-FFF2-40B4-BE49-F238E27FC236}">
                  <a16:creationId xmlns:a16="http://schemas.microsoft.com/office/drawing/2014/main" id="{E54FFF8C-7B7D-40E0-9CF0-4E3C1EFEE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01" name="Line 39">
              <a:extLst>
                <a:ext uri="{FF2B5EF4-FFF2-40B4-BE49-F238E27FC236}">
                  <a16:creationId xmlns:a16="http://schemas.microsoft.com/office/drawing/2014/main" id="{983FEDA9-83B7-4D1E-AAE2-AF2C9F9D6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02" name="Line 40">
              <a:extLst>
                <a:ext uri="{FF2B5EF4-FFF2-40B4-BE49-F238E27FC236}">
                  <a16:creationId xmlns:a16="http://schemas.microsoft.com/office/drawing/2014/main" id="{5B4BD215-60A9-4B61-9953-94D9F9DEE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03" name="Line 41">
              <a:extLst>
                <a:ext uri="{FF2B5EF4-FFF2-40B4-BE49-F238E27FC236}">
                  <a16:creationId xmlns:a16="http://schemas.microsoft.com/office/drawing/2014/main" id="{F59EA0D4-CD9D-42CB-8EFB-B3EE67F4C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1" y="2386"/>
              <a:ext cx="46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8536" name="Group 56">
            <a:extLst>
              <a:ext uri="{FF2B5EF4-FFF2-40B4-BE49-F238E27FC236}">
                <a16:creationId xmlns:a16="http://schemas.microsoft.com/office/drawing/2014/main" id="{1C55BEE2-AD91-4CF1-BB46-E0F3FD0FB282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3068638"/>
            <a:ext cx="7000875" cy="639762"/>
            <a:chOff x="172" y="1933"/>
            <a:chExt cx="4410" cy="403"/>
          </a:xfrm>
        </p:grpSpPr>
        <p:sp>
          <p:nvSpPr>
            <p:cNvPr id="58383" name="Line 7">
              <a:extLst>
                <a:ext uri="{FF2B5EF4-FFF2-40B4-BE49-F238E27FC236}">
                  <a16:creationId xmlns:a16="http://schemas.microsoft.com/office/drawing/2014/main" id="{78B2DBBF-6C2E-429B-B3A1-E3502E8DA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221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84" name="Text Box 8">
              <a:extLst>
                <a:ext uri="{FF2B5EF4-FFF2-40B4-BE49-F238E27FC236}">
                  <a16:creationId xmlns:a16="http://schemas.microsoft.com/office/drawing/2014/main" id="{E27E8BAB-76BC-426B-8BAA-DAD0BFEE5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1933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58385" name="Text Box 9">
              <a:extLst>
                <a:ext uri="{FF2B5EF4-FFF2-40B4-BE49-F238E27FC236}">
                  <a16:creationId xmlns:a16="http://schemas.microsoft.com/office/drawing/2014/main" id="{7196AE36-BE48-48A5-A3CF-BD13CF68C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46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8386" name="Line 10">
              <a:extLst>
                <a:ext uri="{FF2B5EF4-FFF2-40B4-BE49-F238E27FC236}">
                  <a16:creationId xmlns:a16="http://schemas.microsoft.com/office/drawing/2014/main" id="{D9FD5F9B-CBCA-4C78-A7CB-437A23B3A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046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8387" name="Text Box 11">
              <a:extLst>
                <a:ext uri="{FF2B5EF4-FFF2-40B4-BE49-F238E27FC236}">
                  <a16:creationId xmlns:a16="http://schemas.microsoft.com/office/drawing/2014/main" id="{5DA4F7EB-050D-4207-B101-E84BA9019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5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8388" name="Line 12">
              <a:extLst>
                <a:ext uri="{FF2B5EF4-FFF2-40B4-BE49-F238E27FC236}">
                  <a16:creationId xmlns:a16="http://schemas.microsoft.com/office/drawing/2014/main" id="{4B4F839F-8C2D-4732-B025-B1DFE33DE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05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8389" name="Text Box 13" descr="宽上对角线">
              <a:extLst>
                <a:ext uri="{FF2B5EF4-FFF2-40B4-BE49-F238E27FC236}">
                  <a16:creationId xmlns:a16="http://schemas.microsoft.com/office/drawing/2014/main" id="{E8C05320-7F16-4B42-8792-D9C91446C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063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8390" name="Line 14">
              <a:extLst>
                <a:ext uri="{FF2B5EF4-FFF2-40B4-BE49-F238E27FC236}">
                  <a16:creationId xmlns:a16="http://schemas.microsoft.com/office/drawing/2014/main" id="{A2909A15-CB25-4286-9133-DB918475F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230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91" name="Text Box 19">
              <a:extLst>
                <a:ext uri="{FF2B5EF4-FFF2-40B4-BE49-F238E27FC236}">
                  <a16:creationId xmlns:a16="http://schemas.microsoft.com/office/drawing/2014/main" id="{FFDD1546-88A5-405B-A2B9-2B9283000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04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58392" name="Line 20">
              <a:extLst>
                <a:ext uri="{FF2B5EF4-FFF2-40B4-BE49-F238E27FC236}">
                  <a16:creationId xmlns:a16="http://schemas.microsoft.com/office/drawing/2014/main" id="{9BC5A029-E91B-401B-B06D-011277C17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2045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8393" name="Line 22">
              <a:extLst>
                <a:ext uri="{FF2B5EF4-FFF2-40B4-BE49-F238E27FC236}">
                  <a16:creationId xmlns:a16="http://schemas.microsoft.com/office/drawing/2014/main" id="{6C83377E-7133-4D01-B8D9-E53AAFB95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2220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94" name="Text Box 29">
              <a:extLst>
                <a:ext uri="{FF2B5EF4-FFF2-40B4-BE49-F238E27FC236}">
                  <a16:creationId xmlns:a16="http://schemas.microsoft.com/office/drawing/2014/main" id="{300F729F-FB4F-43C2-91A7-FB1A59CEE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2046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58395" name="Line 30">
              <a:extLst>
                <a:ext uri="{FF2B5EF4-FFF2-40B4-BE49-F238E27FC236}">
                  <a16:creationId xmlns:a16="http://schemas.microsoft.com/office/drawing/2014/main" id="{6FC69F88-A9EC-4FBB-ABAA-CC2A36D91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2046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58396" name="Line 31">
              <a:extLst>
                <a:ext uri="{FF2B5EF4-FFF2-40B4-BE49-F238E27FC236}">
                  <a16:creationId xmlns:a16="http://schemas.microsoft.com/office/drawing/2014/main" id="{0E46C9E9-94AB-4C02-BDDF-D4767AA42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2230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97" name="Line 32">
              <a:extLst>
                <a:ext uri="{FF2B5EF4-FFF2-40B4-BE49-F238E27FC236}">
                  <a16:creationId xmlns:a16="http://schemas.microsoft.com/office/drawing/2014/main" id="{327980AC-C12C-45FD-B53B-050481A99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2229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98" name="Line 33">
              <a:extLst>
                <a:ext uri="{FF2B5EF4-FFF2-40B4-BE49-F238E27FC236}">
                  <a16:creationId xmlns:a16="http://schemas.microsoft.com/office/drawing/2014/main" id="{8D85B3AD-B741-4ED8-8BE7-F21C148A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" y="2229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58399" name="Text Box 54">
              <a:extLst>
                <a:ext uri="{FF2B5EF4-FFF2-40B4-BE49-F238E27FC236}">
                  <a16:creationId xmlns:a16="http://schemas.microsoft.com/office/drawing/2014/main" id="{DEC090F8-971C-487D-87D7-BAC70138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04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sp>
        <p:nvSpPr>
          <p:cNvPr id="148537" name="Rectangle 57">
            <a:extLst>
              <a:ext uri="{FF2B5EF4-FFF2-40B4-BE49-F238E27FC236}">
                <a16:creationId xmlns:a16="http://schemas.microsoft.com/office/drawing/2014/main" id="{D71F61B2-80BA-477D-A3BC-D50BF0C89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7" grpId="0"/>
      <p:bldP spid="148532" grpId="0" animBg="1" autoUpdateAnimBg="0"/>
      <p:bldP spid="14853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>
            <a:extLst>
              <a:ext uri="{FF2B5EF4-FFF2-40B4-BE49-F238E27FC236}">
                <a16:creationId xmlns:a16="http://schemas.microsoft.com/office/drawing/2014/main" id="{01330083-20C0-4DB8-B83F-3BC5D201B6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9C1232-5FFE-4045-B20B-E1A7369FC4A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7A453334-45DC-4EC4-B80B-587BF25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89F45-06EA-491A-89BF-ECCB04AADE1D}" type="slidenum">
              <a:rPr lang="zh-CN" altLang="en-US"/>
              <a:pPr eaLnBrk="1" hangingPunct="1"/>
              <a:t>56</a:t>
            </a:fld>
            <a:endParaRPr lang="en-US" altLang="zh-CN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C821AF9B-B0CD-44D6-BAE2-529826C8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80657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算法描述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——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伪代码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CC062614-BEB3-4009-88B0-03204E98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200275"/>
            <a:ext cx="87709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1.工作指针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初始化；累加器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清零；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 查找第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个结点并使工作指针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指向该结点；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3. 若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不存在或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不存在后继结点，则抛出位置异常；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否则，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3.1 暂存被删结点和被删元素值；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3.2 摘链，将结点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的后继结点从链表上摘下；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3.3 释放被删结点；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3.4 返回被删元素值；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26F6E30D-6237-4EB7-A7B2-A07FE88A1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7B47FA65-3138-4461-A97F-0F81E0B52C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A2543E-4A3F-424F-9839-D0D17AC5854F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11CBE965-8732-430F-8DF0-297AC76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D6A5B-1A1F-4A2B-958D-403C97438655}" type="slidenum">
              <a:rPr lang="zh-CN" altLang="en-US"/>
              <a:pPr eaLnBrk="1" hangingPunct="1"/>
              <a:t>57</a:t>
            </a:fld>
            <a:endParaRPr lang="en-US" altLang="zh-CN"/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54CEFB24-203C-4E92-AF4C-28C640FA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163763"/>
            <a:ext cx="4049713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template &lt;class T&gt;  </a:t>
            </a:r>
          </a:p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 LinkList::Delete(int i)</a:t>
            </a:r>
          </a:p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    </a:t>
            </a:r>
          </a:p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p=head; j=0;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(p &amp;&amp; j&lt;i-1)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{</a:t>
            </a:r>
          </a:p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p=p-&gt;next;</a:t>
            </a:r>
          </a:p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j++;</a:t>
            </a:r>
          </a:p>
          <a:p>
            <a:pPr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}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239B5ECA-D520-46AF-A403-D59CE3CE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8097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算法描述</a:t>
            </a:r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44F289C7-A9FC-4623-AB34-28168701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179638"/>
            <a:ext cx="44862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if (!p | | !p-&gt;next)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{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cerr</a:t>
            </a:r>
            <a:r>
              <a:rPr lang="zh-CN" altLang="en-US" sz="2600" b="1" dirty="0">
                <a:latin typeface="Times New Roman" pitchFamily="18" charset="0"/>
              </a:rPr>
              <a:t>"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位置非法</a:t>
            </a:r>
            <a:r>
              <a:rPr lang="zh-CN" altLang="en-US" sz="2600" b="1" dirty="0">
                <a:latin typeface="Times New Roman" pitchFamily="18" charset="0"/>
              </a:rPr>
              <a:t>"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exit(1);    }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else { 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q=p-&gt;next;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x=q-&gt;data;   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p-&gt;next=q-&gt;next;   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delete q; 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return x;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}</a:t>
            </a:r>
          </a:p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}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0423" name="Text Box 15" descr="水滴">
            <a:extLst>
              <a:ext uri="{FF2B5EF4-FFF2-40B4-BE49-F238E27FC236}">
                <a16:creationId xmlns:a16="http://schemas.microsoft.com/office/drawing/2014/main" id="{9804CA84-51C5-4683-9C93-FD6A4E5A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06638"/>
            <a:ext cx="88900" cy="40878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C9012CBB-EA46-47CB-9DBC-F517DAD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>
            <a:extLst>
              <a:ext uri="{FF2B5EF4-FFF2-40B4-BE49-F238E27FC236}">
                <a16:creationId xmlns:a16="http://schemas.microsoft.com/office/drawing/2014/main" id="{9B24EAC0-9848-484D-BBA0-87FDAA8CAA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804370-CCB5-47BD-AADA-51542257116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1443" name="灯片编号占位符 5">
            <a:extLst>
              <a:ext uri="{FF2B5EF4-FFF2-40B4-BE49-F238E27FC236}">
                <a16:creationId xmlns:a16="http://schemas.microsoft.com/office/drawing/2014/main" id="{E18EF6DC-5C8E-44F1-B351-BEE1239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A550A-7C45-4C8F-84C2-366BBB74BEC0}" type="slidenum">
              <a:rPr lang="zh-CN" altLang="en-US"/>
              <a:pPr eaLnBrk="1" hangingPunct="1"/>
              <a:t>58</a:t>
            </a:fld>
            <a:endParaRPr lang="en-US" altLang="zh-CN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901E90B2-1252-47DE-8775-AB8BBD472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490788"/>
            <a:ext cx="8074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析构函数将单链表中所有结点的存储空间释放。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78392CED-2F1A-45A1-A976-4D674E8E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1876425"/>
            <a:ext cx="391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操作接口：</a:t>
            </a:r>
            <a:r>
              <a:rPr lang="zh-CN" altLang="en-US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~</a:t>
            </a:r>
            <a:r>
              <a:rPr lang="en-US" altLang="zh-CN" sz="2800" b="1">
                <a:solidFill>
                  <a:srgbClr val="00264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LinkList( );</a:t>
            </a:r>
            <a:endParaRPr lang="zh-CN" altLang="en-US" sz="2800" b="1">
              <a:solidFill>
                <a:srgbClr val="00264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6" name="Line 11">
            <a:extLst>
              <a:ext uri="{FF2B5EF4-FFF2-40B4-BE49-F238E27FC236}">
                <a16:creationId xmlns:a16="http://schemas.microsoft.com/office/drawing/2014/main" id="{CDC7F2DB-898C-4F8A-929D-983889799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8" y="3751263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47" name="Text Box 12">
            <a:extLst>
              <a:ext uri="{FF2B5EF4-FFF2-40B4-BE49-F238E27FC236}">
                <a16:creationId xmlns:a16="http://schemas.microsoft.com/office/drawing/2014/main" id="{AA98DB39-2B41-476F-928B-5D09D25AE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29406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61448" name="Line 13">
            <a:extLst>
              <a:ext uri="{FF2B5EF4-FFF2-40B4-BE49-F238E27FC236}">
                <a16:creationId xmlns:a16="http://schemas.microsoft.com/office/drawing/2014/main" id="{BA321B23-8A3E-4B36-827F-77E8BD2C0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913" y="3792538"/>
            <a:ext cx="46196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49" name="Text Box 14">
            <a:extLst>
              <a:ext uri="{FF2B5EF4-FFF2-40B4-BE49-F238E27FC236}">
                <a16:creationId xmlns:a16="http://schemas.microsoft.com/office/drawing/2014/main" id="{33ABA39D-178C-4FD9-ADAC-84ED1B2CB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3473450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61450" name="Line 15">
            <a:extLst>
              <a:ext uri="{FF2B5EF4-FFF2-40B4-BE49-F238E27FC236}">
                <a16:creationId xmlns:a16="http://schemas.microsoft.com/office/drawing/2014/main" id="{9F440D63-7CFF-4A97-B52F-8616722D3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34734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grpSp>
        <p:nvGrpSpPr>
          <p:cNvPr id="73773" name="Group 45">
            <a:extLst>
              <a:ext uri="{FF2B5EF4-FFF2-40B4-BE49-F238E27FC236}">
                <a16:creationId xmlns:a16="http://schemas.microsoft.com/office/drawing/2014/main" id="{6A2100E3-4D05-475E-81A7-C41BF35FC7D0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3487738"/>
            <a:ext cx="1309688" cy="431800"/>
            <a:chOff x="634" y="2197"/>
            <a:chExt cx="825" cy="272"/>
          </a:xfrm>
        </p:grpSpPr>
        <p:sp>
          <p:nvSpPr>
            <p:cNvPr id="61479" name="Text Box 16">
              <a:extLst>
                <a:ext uri="{FF2B5EF4-FFF2-40B4-BE49-F238E27FC236}">
                  <a16:creationId xmlns:a16="http://schemas.microsoft.com/office/drawing/2014/main" id="{4CF8C718-E002-4BDC-A94F-B84C6B03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" y="2197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1480" name="Line 17">
              <a:extLst>
                <a:ext uri="{FF2B5EF4-FFF2-40B4-BE49-F238E27FC236}">
                  <a16:creationId xmlns:a16="http://schemas.microsoft.com/office/drawing/2014/main" id="{D23BECC8-1AF1-4590-866A-2547E216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19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1481" name="Text Box 18" descr="宽上对角线">
              <a:extLst>
                <a:ext uri="{FF2B5EF4-FFF2-40B4-BE49-F238E27FC236}">
                  <a16:creationId xmlns:a16="http://schemas.microsoft.com/office/drawing/2014/main" id="{D6885198-DBB1-4EF4-AFF5-C795D9A3F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205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1482" name="Line 19">
              <a:extLst>
                <a:ext uri="{FF2B5EF4-FFF2-40B4-BE49-F238E27FC236}">
                  <a16:creationId xmlns:a16="http://schemas.microsoft.com/office/drawing/2014/main" id="{987F6018-5FF6-4DD6-BB1F-539473BC0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2372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</p:grpSp>
      <p:sp>
        <p:nvSpPr>
          <p:cNvPr id="61452" name="Text Box 20">
            <a:extLst>
              <a:ext uri="{FF2B5EF4-FFF2-40B4-BE49-F238E27FC236}">
                <a16:creationId xmlns:a16="http://schemas.microsoft.com/office/drawing/2014/main" id="{1CF95D20-1135-4F9B-B7C0-44B9ABEBD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473450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61453" name="Line 21">
            <a:extLst>
              <a:ext uri="{FF2B5EF4-FFF2-40B4-BE49-F238E27FC236}">
                <a16:creationId xmlns:a16="http://schemas.microsoft.com/office/drawing/2014/main" id="{3A4DF052-B79F-4869-97BA-B22686A91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34734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1454" name="Text Box 22">
            <a:extLst>
              <a:ext uri="{FF2B5EF4-FFF2-40B4-BE49-F238E27FC236}">
                <a16:creationId xmlns:a16="http://schemas.microsoft.com/office/drawing/2014/main" id="{F2D0CFD5-48E9-41DC-AE5C-A462EF659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938" y="3502025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61455" name="Line 23">
            <a:extLst>
              <a:ext uri="{FF2B5EF4-FFF2-40B4-BE49-F238E27FC236}">
                <a16:creationId xmlns:a16="http://schemas.microsoft.com/office/drawing/2014/main" id="{58E1BC18-5206-4975-973E-9E6C78E4D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50202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1456" name="Text Box 24">
            <a:extLst>
              <a:ext uri="{FF2B5EF4-FFF2-40B4-BE49-F238E27FC236}">
                <a16:creationId xmlns:a16="http://schemas.microsoft.com/office/drawing/2014/main" id="{54DCF0F7-656B-4C58-9AF3-28124CAE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351313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61457" name="Line 25">
            <a:extLst>
              <a:ext uri="{FF2B5EF4-FFF2-40B4-BE49-F238E27FC236}">
                <a16:creationId xmlns:a16="http://schemas.microsoft.com/office/drawing/2014/main" id="{867A918F-3D69-4CB9-A5ED-E6AD6D77A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3765550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58" name="Line 26">
            <a:extLst>
              <a:ext uri="{FF2B5EF4-FFF2-40B4-BE49-F238E27FC236}">
                <a16:creationId xmlns:a16="http://schemas.microsoft.com/office/drawing/2014/main" id="{36A46B09-C97C-402D-804B-8E75638D1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3779838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59" name="Line 27">
            <a:extLst>
              <a:ext uri="{FF2B5EF4-FFF2-40B4-BE49-F238E27FC236}">
                <a16:creationId xmlns:a16="http://schemas.microsoft.com/office/drawing/2014/main" id="{37E7CEEB-1273-4789-9BA5-2B7B18010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400" y="3792538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60" name="Text Box 28">
            <a:extLst>
              <a:ext uri="{FF2B5EF4-FFF2-40B4-BE49-F238E27FC236}">
                <a16:creationId xmlns:a16="http://schemas.microsoft.com/office/drawing/2014/main" id="{D0AAD225-D824-4BBA-81D4-CE7FDC96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3502025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61461" name="Line 29">
            <a:extLst>
              <a:ext uri="{FF2B5EF4-FFF2-40B4-BE49-F238E27FC236}">
                <a16:creationId xmlns:a16="http://schemas.microsoft.com/office/drawing/2014/main" id="{43C8A2B2-B978-45B2-94E7-49EE2B4A2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350202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1462" name="Line 30">
            <a:extLst>
              <a:ext uri="{FF2B5EF4-FFF2-40B4-BE49-F238E27FC236}">
                <a16:creationId xmlns:a16="http://schemas.microsoft.com/office/drawing/2014/main" id="{1840DA2C-796A-42EE-B72C-FD9E1979A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0975" y="3794125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63" name="Line 31">
            <a:extLst>
              <a:ext uri="{FF2B5EF4-FFF2-40B4-BE49-F238E27FC236}">
                <a16:creationId xmlns:a16="http://schemas.microsoft.com/office/drawing/2014/main" id="{7AC278DE-CF80-451D-9C57-A99F02755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79412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1464" name="Line 32">
            <a:extLst>
              <a:ext uri="{FF2B5EF4-FFF2-40B4-BE49-F238E27FC236}">
                <a16:creationId xmlns:a16="http://schemas.microsoft.com/office/drawing/2014/main" id="{31E398CF-C817-48FA-B5D3-FDA071845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3" y="3794125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73768" name="Group 40">
            <a:extLst>
              <a:ext uri="{FF2B5EF4-FFF2-40B4-BE49-F238E27FC236}">
                <a16:creationId xmlns:a16="http://schemas.microsoft.com/office/drawing/2014/main" id="{8F0340C3-3F98-4067-BDD6-58EA6553AFA9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2954338"/>
            <a:ext cx="255587" cy="508000"/>
            <a:chOff x="651" y="1861"/>
            <a:chExt cx="161" cy="320"/>
          </a:xfrm>
        </p:grpSpPr>
        <p:sp>
          <p:nvSpPr>
            <p:cNvPr id="61477" name="Line 34">
              <a:extLst>
                <a:ext uri="{FF2B5EF4-FFF2-40B4-BE49-F238E27FC236}">
                  <a16:creationId xmlns:a16="http://schemas.microsoft.com/office/drawing/2014/main" id="{641BD6C7-B779-41F8-8B6A-1B35A5243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1952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478" name="Text Box 35">
              <a:extLst>
                <a:ext uri="{FF2B5EF4-FFF2-40B4-BE49-F238E27FC236}">
                  <a16:creationId xmlns:a16="http://schemas.microsoft.com/office/drawing/2014/main" id="{BBFC3ABA-ACEE-452D-BAD2-4D0716F83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1861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500471C2-C043-4C7E-82B3-6F1FFAB529BF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2952750"/>
            <a:ext cx="347662" cy="508000"/>
            <a:chOff x="1993" y="1573"/>
            <a:chExt cx="219" cy="320"/>
          </a:xfrm>
        </p:grpSpPr>
        <p:sp>
          <p:nvSpPr>
            <p:cNvPr id="61475" name="Line 37">
              <a:extLst>
                <a:ext uri="{FF2B5EF4-FFF2-40B4-BE49-F238E27FC236}">
                  <a16:creationId xmlns:a16="http://schemas.microsoft.com/office/drawing/2014/main" id="{5378A3B1-0B2D-4D69-8760-64F26A91C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476" name="Text Box 38">
              <a:extLst>
                <a:ext uri="{FF2B5EF4-FFF2-40B4-BE49-F238E27FC236}">
                  <a16:creationId xmlns:a16="http://schemas.microsoft.com/office/drawing/2014/main" id="{E6128ABC-ED9B-4D4F-8D8A-FC35ED6E6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sp>
        <p:nvSpPr>
          <p:cNvPr id="73767" name="Text Box 39">
            <a:extLst>
              <a:ext uri="{FF2B5EF4-FFF2-40B4-BE49-F238E27FC236}">
                <a16:creationId xmlns:a16="http://schemas.microsoft.com/office/drawing/2014/main" id="{3C696EC9-EBC8-45ED-9CA5-73B266DE8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373563"/>
            <a:ext cx="30511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q=p; 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p=p-&gt;next;</a:t>
            </a:r>
          </a:p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delete q;</a:t>
            </a:r>
          </a:p>
        </p:txBody>
      </p:sp>
      <p:grpSp>
        <p:nvGrpSpPr>
          <p:cNvPr id="73769" name="Group 41">
            <a:extLst>
              <a:ext uri="{FF2B5EF4-FFF2-40B4-BE49-F238E27FC236}">
                <a16:creationId xmlns:a16="http://schemas.microsoft.com/office/drawing/2014/main" id="{12B72D6D-BFB5-4067-9900-EC9F82A1896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968625"/>
            <a:ext cx="255588" cy="508000"/>
            <a:chOff x="651" y="1861"/>
            <a:chExt cx="161" cy="320"/>
          </a:xfrm>
        </p:grpSpPr>
        <p:sp>
          <p:nvSpPr>
            <p:cNvPr id="61473" name="Line 42">
              <a:extLst>
                <a:ext uri="{FF2B5EF4-FFF2-40B4-BE49-F238E27FC236}">
                  <a16:creationId xmlns:a16="http://schemas.microsoft.com/office/drawing/2014/main" id="{2A5BF468-17C7-4095-83A7-2194BCE6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1952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474" name="Text Box 43">
              <a:extLst>
                <a:ext uri="{FF2B5EF4-FFF2-40B4-BE49-F238E27FC236}">
                  <a16:creationId xmlns:a16="http://schemas.microsoft.com/office/drawing/2014/main" id="{9B58F4A6-5CCD-4D3E-B840-64F3B666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1861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73774" name="Text Box 46">
            <a:extLst>
              <a:ext uri="{FF2B5EF4-FFF2-40B4-BE49-F238E27FC236}">
                <a16:creationId xmlns:a16="http://schemas.microsoft.com/office/drawing/2014/main" id="{33242D5D-4BF9-437D-8BA0-F1C05909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4392613"/>
            <a:ext cx="6100763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注意：保证链表未处理的部分不断开</a:t>
            </a:r>
            <a:r>
              <a:rPr lang="zh-CN" altLang="en-US" sz="2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3775" name="Rectangle 47">
            <a:extLst>
              <a:ext uri="{FF2B5EF4-FFF2-40B4-BE49-F238E27FC236}">
                <a16:creationId xmlns:a16="http://schemas.microsoft.com/office/drawing/2014/main" id="{80AFC899-0A26-4AB5-9E13-EEA20BA10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析构函数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CCB55E-BB25-48F4-A2E0-7D82292534EA}"/>
              </a:ext>
            </a:extLst>
          </p:cNvPr>
          <p:cNvSpPr/>
          <p:nvPr/>
        </p:nvSpPr>
        <p:spPr bwMode="auto">
          <a:xfrm>
            <a:off x="928688" y="2963863"/>
            <a:ext cx="455612" cy="487362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92AA67-CE3A-4F93-85C3-203F0F855069}"/>
              </a:ext>
            </a:extLst>
          </p:cNvPr>
          <p:cNvSpPr/>
          <p:nvPr/>
        </p:nvSpPr>
        <p:spPr bwMode="auto">
          <a:xfrm>
            <a:off x="1441450" y="2963863"/>
            <a:ext cx="454025" cy="488950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3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7" grpId="0"/>
      <p:bldP spid="73774" grpId="0" animBg="1"/>
      <p:bldP spid="41" grpId="0" animBg="1"/>
      <p:bldP spid="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8E2D3466-C26D-43CD-A577-9DA3237A7C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80AF96-B1A6-44E2-8978-9C3D2286910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027590F5-FCD7-4D40-9557-E3FF78E2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ED8BCE-8A59-45C4-AFC0-10F5661B2DA6}" type="slidenum">
              <a:rPr lang="zh-CN" altLang="en-US"/>
              <a:pPr eaLnBrk="1" hangingPunct="1"/>
              <a:t>59</a:t>
            </a:fld>
            <a:endParaRPr lang="en-US" altLang="zh-CN"/>
          </a:p>
        </p:txBody>
      </p:sp>
      <p:sp>
        <p:nvSpPr>
          <p:cNvPr id="157701" name="Text Box 5">
            <a:extLst>
              <a:ext uri="{FF2B5EF4-FFF2-40B4-BE49-F238E27FC236}">
                <a16:creationId xmlns:a16="http://schemas.microsoft.com/office/drawing/2014/main" id="{1D32B0FC-61C9-4236-AC1D-480E6924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2152650"/>
            <a:ext cx="716280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template &lt;class T&gt;  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LinkList:: ~LinkList( )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{   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p=head;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while (p)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{   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q=p;  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lnSpc>
                <a:spcPct val="9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p=p-&gt;next;  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just" eaLnBrk="1" hangingPunct="1">
              <a:lnSpc>
                <a:spcPct val="95000"/>
              </a:lnSpc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delete q;    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}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head=NULL;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}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08FB2F89-8BF7-4BBE-BFC8-DA4CC3B32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单链表的操作算法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析构函数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488FAA92-84BB-4AAF-A373-1576F228A9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6F1F11-CDE3-4FFE-83F2-A59032BA88F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99525FDF-C560-4121-B413-5F2E92E1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53D8E2-5FCD-4A3B-B0F8-6C006FDC6FC1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2EFA94B-F529-42E9-B72B-067ADCFF4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367462" cy="1462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线性表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DB73ACE6-CBCC-4719-98CA-90C9CC098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本章的基本内容是：</a:t>
            </a:r>
          </a:p>
          <a:p>
            <a:pPr lvl="1"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线性表的基本概念</a:t>
            </a:r>
            <a:r>
              <a:rPr kumimoji="1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逻辑结构</a:t>
            </a:r>
            <a:r>
              <a:rPr kumimoji="1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线性表的顺序存储及实现</a:t>
            </a:r>
          </a:p>
          <a:p>
            <a:pPr lvl="1"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线性表的链式存储及实现</a:t>
            </a:r>
          </a:p>
          <a:p>
            <a:pPr lvl="1"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>
            <a:extLst>
              <a:ext uri="{FF2B5EF4-FFF2-40B4-BE49-F238E27FC236}">
                <a16:creationId xmlns:a16="http://schemas.microsoft.com/office/drawing/2014/main" id="{54593AED-CE35-48C3-B050-C2E2DD02B2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421BF5-7E00-42C0-BB75-C72AFBE97F7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199F4EA5-D435-4970-97BB-4316CF2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27ACBD-6D00-415C-A075-6617D2D6E335}" type="slidenum">
              <a:rPr lang="zh-CN" altLang="en-US"/>
              <a:pPr eaLnBrk="1" hangingPunct="1"/>
              <a:t>60</a:t>
            </a:fld>
            <a:endParaRPr lang="en-US" altLang="zh-CN"/>
          </a:p>
        </p:txBody>
      </p:sp>
      <p:sp>
        <p:nvSpPr>
          <p:cNvPr id="219138" name="Text Box 2">
            <a:extLst>
              <a:ext uri="{FF2B5EF4-FFF2-40B4-BE49-F238E27FC236}">
                <a16:creationId xmlns:a16="http://schemas.microsoft.com/office/drawing/2014/main" id="{27DB4F1C-E05D-40F2-81A2-FD928B40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2152650"/>
            <a:ext cx="870108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T&gt;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LinkList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&lt;T&gt;::Invert()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p=head-&gt;next;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head-&gt;next=NULL;   //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将逆置后的单链表初始化为空表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while (p!=NULL)     //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遍历原单链表中的结点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q=p;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p=p-&gt;next;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q-&gt;next=head-&gt;next; 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将结点插入到逆置后单链表的表头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head-&gt;next=q;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4E61F5A6-A2C4-4BF2-B198-36B82DFA0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单链表的其他操作举例算法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逆置单链表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3494" name="Picture 5" descr="2X13">
            <a:extLst>
              <a:ext uri="{FF2B5EF4-FFF2-40B4-BE49-F238E27FC236}">
                <a16:creationId xmlns:a16="http://schemas.microsoft.com/office/drawing/2014/main" id="{5CDF48D6-3D4C-46F2-A9AC-35C75996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960563"/>
            <a:ext cx="48339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BCD1C826-C541-4A5B-9D96-41E4D96F2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EFE9CA-CB86-40A0-A984-8DAC5D98429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E011F7A9-AB7B-43C7-9B5A-EC95F88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C5F89B-B262-4A6A-98CA-E4510EE832BB}" type="slidenum">
              <a:rPr lang="zh-CN" altLang="en-US"/>
              <a:pPr eaLnBrk="1" hangingPunct="1"/>
              <a:t>61</a:t>
            </a:fld>
            <a:endParaRPr lang="en-US" altLang="zh-CN"/>
          </a:p>
        </p:txBody>
      </p:sp>
      <p:sp>
        <p:nvSpPr>
          <p:cNvPr id="220162" name="Text Box 2">
            <a:extLst>
              <a:ext uri="{FF2B5EF4-FFF2-40B4-BE49-F238E27FC236}">
                <a16:creationId xmlns:a16="http://schemas.microsoft.com/office/drawing/2014/main" id="{32F06FE4-B240-4F89-BC0F-22762D9B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724025"/>
            <a:ext cx="87010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Merge(LinkList &amp;L1, LinkList &amp;L2)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  p1=L1.head-&gt;next;	p2=L2.head-&gt;next;   p3=L1.head;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while ((p1!=NULL)&amp;&amp;(p2!=NULL))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{ 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处理两个表非空时的情况。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指向当前需比较的结点，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//p3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指向结果有序单链表的表尾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if ((p1-&gt;data)&lt;(p2-&gt;data))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{           p3-&gt;next=p1;	p1=p1-&gt;next;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p3=p3-&gt;next;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{           p3-&gt;next=p2;   p2=p2-&gt;next;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p3=p3-&gt;next;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}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(p1!=NULL)  p3-&gt;next=p1;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(p2!=NULL)  p3-&gt;next=p2;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delete L2.head;     L2.head=NULL;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DDA9AEC9-B093-4BF7-890A-48727FB25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单链表的其他操作举例算法</a:t>
            </a:r>
            <a:b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合并有序单链表</a:t>
            </a:r>
            <a:endParaRPr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>
            <a:extLst>
              <a:ext uri="{FF2B5EF4-FFF2-40B4-BE49-F238E27FC236}">
                <a16:creationId xmlns:a16="http://schemas.microsoft.com/office/drawing/2014/main" id="{31A076C6-A11D-4FBC-9FF2-9DCE9BDDE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20E47-9247-49BC-9476-7445955F313D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FE9FA276-A2A7-4F14-9D26-1F5428B7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83C3FE-31CC-41CF-87DA-D723C604F832}" type="slidenum">
              <a:rPr lang="zh-CN" altLang="en-US"/>
              <a:pPr eaLnBrk="1" hangingPunct="1"/>
              <a:t>62</a:t>
            </a:fld>
            <a:endParaRPr lang="en-US" altLang="zh-CN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33A78D8B-ABAE-4889-8DCA-2086717AE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2.3.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单链表的其他操作举例算法</a:t>
            </a:r>
            <a:b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09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考研题</a:t>
            </a:r>
            <a:r>
              <a:rPr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(《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程序员面试攻略</a:t>
            </a:r>
            <a:r>
              <a:rPr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版</a:t>
            </a:r>
            <a:r>
              <a:rPr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)》)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AC9369C8-B3AB-4020-9492-D8AAC9E9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输入一个单向链表，输出该链表中倒数第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个结点的元素。</a:t>
            </a:r>
            <a:b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考虑算法的效率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k=0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的特殊情况</a:t>
            </a:r>
          </a:p>
        </p:txBody>
      </p:sp>
      <p:pic>
        <p:nvPicPr>
          <p:cNvPr id="65542" name="Picture 8" descr="程序员面试攻略(原书第3版)(china-pub首发)">
            <a:extLst>
              <a:ext uri="{FF2B5EF4-FFF2-40B4-BE49-F238E27FC236}">
                <a16:creationId xmlns:a16="http://schemas.microsoft.com/office/drawing/2014/main" id="{0703FF4E-36CA-4C00-B562-35F7B3E8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136900"/>
            <a:ext cx="210502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8BE6591C-7755-4103-A45B-0B2794341F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2A9E89-AED4-4306-AF25-11BE134656BA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3658A795-7CE4-475A-A68E-0A95314E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4BAB33-9B32-494D-92AA-738DE02EC8F2}" type="slidenum">
              <a:rPr lang="zh-CN" altLang="en-US"/>
              <a:pPr eaLnBrk="1" hangingPunct="1"/>
              <a:t>63</a:t>
            </a:fld>
            <a:endParaRPr lang="en-US" altLang="zh-CN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9D84079-21BB-4C97-A774-DF82B1018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063" y="2541588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A0AC83E7-269B-4CA4-8946-6B57CDD23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57810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27847591-D161-43F2-8C99-8645778E3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2478088"/>
            <a:ext cx="31591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7F133114-6D91-4C60-9558-C3EE80BF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2189163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EAC496EF-548C-4590-9889-E6BEBDED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21891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DD8D34A0-6EF1-4331-8D51-3B9C4F36F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203450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812DF08E-8F99-4093-B0F9-693671165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2034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6571" name="Text Box 11" descr="宽上对角线">
            <a:extLst>
              <a:ext uri="{FF2B5EF4-FFF2-40B4-BE49-F238E27FC236}">
                <a16:creationId xmlns:a16="http://schemas.microsoft.com/office/drawing/2014/main" id="{369066B4-1B9A-4162-BF0F-FD89BEA1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216150"/>
            <a:ext cx="436562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EA36B5B1-41CE-4F50-98DC-AF2C0FEDF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248126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5DB98406-78E3-4B77-A2CB-92DEFC3F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187575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-1</a:t>
            </a:r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5D315D1B-8B0E-4441-ABF1-9C96976D0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5538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0E73FAEF-D900-46C3-978E-DEEDFC83C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2187575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E8F90F4F-5B53-468A-B8E3-D6DD306C6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3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E9E4320B-B83A-483C-9ADB-A1671647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219868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69222177-62ED-4302-A4E4-93B0F752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187575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5F073194-65EC-495D-9AF2-70E07AAF8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C3205B70-161E-4BD5-B7A7-6B943E016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475" y="24796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A385AC37-E390-4777-A089-733A2234CA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4575" y="2479675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82" name="Line 22">
            <a:extLst>
              <a:ext uri="{FF2B5EF4-FFF2-40B4-BE49-F238E27FC236}">
                <a16:creationId xmlns:a16="http://schemas.microsoft.com/office/drawing/2014/main" id="{CC906082-174B-410D-9F6E-0E8A0B316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4653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83" name="Line 23">
            <a:extLst>
              <a:ext uri="{FF2B5EF4-FFF2-40B4-BE49-F238E27FC236}">
                <a16:creationId xmlns:a16="http://schemas.microsoft.com/office/drawing/2014/main" id="{82E8EC22-B337-4C64-88AB-0D014BD41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2478088"/>
            <a:ext cx="31591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84" name="Line 24">
            <a:extLst>
              <a:ext uri="{FF2B5EF4-FFF2-40B4-BE49-F238E27FC236}">
                <a16:creationId xmlns:a16="http://schemas.microsoft.com/office/drawing/2014/main" id="{8827031C-E2CE-45FE-B83F-BBD77339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2479675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CA1FE0FA-5AD0-4770-8D0A-A28B16A2CD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2479675"/>
            <a:ext cx="36036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66586" name="Group 26">
            <a:extLst>
              <a:ext uri="{FF2B5EF4-FFF2-40B4-BE49-F238E27FC236}">
                <a16:creationId xmlns:a16="http://schemas.microsoft.com/office/drawing/2014/main" id="{D610F71A-6834-432C-8ECC-750328641B24}"/>
              </a:ext>
            </a:extLst>
          </p:cNvPr>
          <p:cNvGrpSpPr>
            <a:grpSpLocks/>
          </p:cNvGrpSpPr>
          <p:nvPr/>
        </p:nvGrpSpPr>
        <p:grpSpPr bwMode="auto">
          <a:xfrm>
            <a:off x="4670425" y="1649413"/>
            <a:ext cx="347663" cy="508000"/>
            <a:chOff x="1993" y="1573"/>
            <a:chExt cx="219" cy="320"/>
          </a:xfrm>
        </p:grpSpPr>
        <p:sp>
          <p:nvSpPr>
            <p:cNvPr id="66598" name="Line 27">
              <a:extLst>
                <a:ext uri="{FF2B5EF4-FFF2-40B4-BE49-F238E27FC236}">
                  <a16:creationId xmlns:a16="http://schemas.microsoft.com/office/drawing/2014/main" id="{3033279E-7B94-459A-B961-349BBE63E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99" name="Text Box 28">
              <a:extLst>
                <a:ext uri="{FF2B5EF4-FFF2-40B4-BE49-F238E27FC236}">
                  <a16:creationId xmlns:a16="http://schemas.microsoft.com/office/drawing/2014/main" id="{59B8BCED-D0F3-4E1E-B76D-B18E189A1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210973" name="Group 29">
            <a:extLst>
              <a:ext uri="{FF2B5EF4-FFF2-40B4-BE49-F238E27FC236}">
                <a16:creationId xmlns:a16="http://schemas.microsoft.com/office/drawing/2014/main" id="{866DF4B4-5463-4CA8-90B8-8F98C2CD9FF3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3411538"/>
            <a:ext cx="8085138" cy="555625"/>
            <a:chOff x="373" y="2149"/>
            <a:chExt cx="5093" cy="350"/>
          </a:xfrm>
        </p:grpSpPr>
        <p:sp>
          <p:nvSpPr>
            <p:cNvPr id="210974" name="Rectangle 30">
              <a:extLst>
                <a:ext uri="{FF2B5EF4-FFF2-40B4-BE49-F238E27FC236}">
                  <a16:creationId xmlns:a16="http://schemas.microsoft.com/office/drawing/2014/main" id="{08FDBC59-58A1-41F8-B0CE-057AC85E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166"/>
              <a:ext cx="4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从单链表中某结点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出发如何找到其前驱？</a:t>
              </a:r>
            </a:p>
          </p:txBody>
        </p:sp>
        <p:graphicFrame>
          <p:nvGraphicFramePr>
            <p:cNvPr id="66597" name="Object 31">
              <a:extLst>
                <a:ext uri="{FF2B5EF4-FFF2-40B4-BE49-F238E27FC236}">
                  <a16:creationId xmlns:a16="http://schemas.microsoft.com/office/drawing/2014/main" id="{56DDFA69-EE31-45E8-B792-B4EEBEF92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" y="2149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0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2149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976" name="Text Box 32">
            <a:extLst>
              <a:ext uri="{FF2B5EF4-FFF2-40B4-BE49-F238E27FC236}">
                <a16:creationId xmlns:a16="http://schemas.microsoft.com/office/drawing/2014/main" id="{54E28581-F711-4E4D-AEDA-B2779940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42418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将单链表的首尾相接，将终端结点的指针域由空指针改为指向头结点，构成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单循环链表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，简称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循环链表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10977" name="Group 33">
            <a:extLst>
              <a:ext uri="{FF2B5EF4-FFF2-40B4-BE49-F238E27FC236}">
                <a16:creationId xmlns:a16="http://schemas.microsoft.com/office/drawing/2014/main" id="{7481CBD4-30DE-4DE2-B3FE-25076E0E5CC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6913" y="1887538"/>
            <a:ext cx="8097837" cy="595312"/>
            <a:chOff x="439" y="1549"/>
            <a:chExt cx="5101" cy="375"/>
          </a:xfrm>
        </p:grpSpPr>
        <p:sp>
          <p:nvSpPr>
            <p:cNvPr id="66591" name="Line 34">
              <a:extLst>
                <a:ext uri="{FF2B5EF4-FFF2-40B4-BE49-F238E27FC236}">
                  <a16:creationId xmlns:a16="http://schemas.microsoft.com/office/drawing/2014/main" id="{55F3F06F-4CF2-4002-890C-698F8909B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92" name="Line 35">
              <a:extLst>
                <a:ext uri="{FF2B5EF4-FFF2-40B4-BE49-F238E27FC236}">
                  <a16:creationId xmlns:a16="http://schemas.microsoft.com/office/drawing/2014/main" id="{36B6830A-5DF5-4C65-A716-3D94E5946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93" name="Line 36">
              <a:extLst>
                <a:ext uri="{FF2B5EF4-FFF2-40B4-BE49-F238E27FC236}">
                  <a16:creationId xmlns:a16="http://schemas.microsoft.com/office/drawing/2014/main" id="{3848B2E8-5F20-4BC7-85FB-C873E2335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94" name="Line 37">
              <a:extLst>
                <a:ext uri="{FF2B5EF4-FFF2-40B4-BE49-F238E27FC236}">
                  <a16:creationId xmlns:a16="http://schemas.microsoft.com/office/drawing/2014/main" id="{9E58ED26-F398-490D-A907-8457516C2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95" name="Line 38">
              <a:extLst>
                <a:ext uri="{FF2B5EF4-FFF2-40B4-BE49-F238E27FC236}">
                  <a16:creationId xmlns:a16="http://schemas.microsoft.com/office/drawing/2014/main" id="{02313FEB-099E-47B9-9E8D-2413E5BFB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0983" name="Rectangle 39">
            <a:extLst>
              <a:ext uri="{FF2B5EF4-FFF2-40B4-BE49-F238E27FC236}">
                <a16:creationId xmlns:a16="http://schemas.microsoft.com/office/drawing/2014/main" id="{FEF4B709-BE22-4751-8FB2-5D3562FA6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线性表的其他存储结构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>
            <a:extLst>
              <a:ext uri="{FF2B5EF4-FFF2-40B4-BE49-F238E27FC236}">
                <a16:creationId xmlns:a16="http://schemas.microsoft.com/office/drawing/2014/main" id="{502D3BC5-79F8-414D-A040-86C6887C0D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E87864-ECCA-41FB-A47A-60E7247281F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C51AE5D9-4D81-4ED7-8B34-AEC3FDEE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E557BB-587E-4229-9153-BD9A06197A07}" type="slidenum">
              <a:rPr lang="zh-CN" altLang="en-US"/>
              <a:pPr eaLnBrk="1" hangingPunct="1"/>
              <a:t>64</a:t>
            </a:fld>
            <a:endParaRPr lang="en-US" altLang="zh-CN"/>
          </a:p>
        </p:txBody>
      </p:sp>
      <p:grpSp>
        <p:nvGrpSpPr>
          <p:cNvPr id="211972" name="Group 4">
            <a:extLst>
              <a:ext uri="{FF2B5EF4-FFF2-40B4-BE49-F238E27FC236}">
                <a16:creationId xmlns:a16="http://schemas.microsoft.com/office/drawing/2014/main" id="{04D6FBCC-1E58-4AD6-B9E6-AE26F7C6B575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871663"/>
            <a:ext cx="7085012" cy="555625"/>
            <a:chOff x="306" y="1060"/>
            <a:chExt cx="4463" cy="350"/>
          </a:xfrm>
        </p:grpSpPr>
        <p:sp>
          <p:nvSpPr>
            <p:cNvPr id="67631" name="Text Box 5">
              <a:extLst>
                <a:ext uri="{FF2B5EF4-FFF2-40B4-BE49-F238E27FC236}">
                  <a16:creationId xmlns:a16="http://schemas.microsoft.com/office/drawing/2014/main" id="{C137AD8F-1A5C-433B-9A5C-1F718861C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060"/>
              <a:ext cx="2638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空表和非空表的处理一致</a:t>
              </a:r>
              <a:endParaRPr lang="zh-CN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67632" name="Rectangle 6">
              <a:extLst>
                <a:ext uri="{FF2B5EF4-FFF2-40B4-BE49-F238E27FC236}">
                  <a16:creationId xmlns:a16="http://schemas.microsoft.com/office/drawing/2014/main" id="{37D8A94F-069F-40DB-830A-C91A8CE5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065"/>
              <a:ext cx="1259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panose="020B0604020202020204" pitchFamily="34" charset="0"/>
                </a:rPr>
                <a:t>附设头结点</a:t>
              </a:r>
            </a:p>
          </p:txBody>
        </p:sp>
        <p:sp>
          <p:nvSpPr>
            <p:cNvPr id="67633" name="AutoShape 7">
              <a:extLst>
                <a:ext uri="{FF2B5EF4-FFF2-40B4-BE49-F238E27FC236}">
                  <a16:creationId xmlns:a16="http://schemas.microsoft.com/office/drawing/2014/main" id="{B79F8971-7D0C-4D69-B614-72C055FD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134"/>
              <a:ext cx="293" cy="183"/>
            </a:xfrm>
            <a:prstGeom prst="rightArrow">
              <a:avLst>
                <a:gd name="adj1" fmla="val 50000"/>
                <a:gd name="adj2" fmla="val 4002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7589" name="Group 8">
            <a:extLst>
              <a:ext uri="{FF2B5EF4-FFF2-40B4-BE49-F238E27FC236}">
                <a16:creationId xmlns:a16="http://schemas.microsoft.com/office/drawing/2014/main" id="{71EF0FE7-8FB5-4B10-A282-F9CEFBE17601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2843213"/>
            <a:ext cx="4619625" cy="1184275"/>
            <a:chOff x="354" y="1791"/>
            <a:chExt cx="2910" cy="746"/>
          </a:xfrm>
        </p:grpSpPr>
        <p:sp>
          <p:nvSpPr>
            <p:cNvPr id="67620" name="Line 9">
              <a:extLst>
                <a:ext uri="{FF2B5EF4-FFF2-40B4-BE49-F238E27FC236}">
                  <a16:creationId xmlns:a16="http://schemas.microsoft.com/office/drawing/2014/main" id="{0BBDDEAD-599A-405B-8D0D-B130F8D5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8" y="222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21" name="Text Box 10">
              <a:extLst>
                <a:ext uri="{FF2B5EF4-FFF2-40B4-BE49-F238E27FC236}">
                  <a16:creationId xmlns:a16="http://schemas.microsoft.com/office/drawing/2014/main" id="{380F46E5-8D83-4EB9-80E2-3CF883E9A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245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67622" name="Text Box 11">
              <a:extLst>
                <a:ext uri="{FF2B5EF4-FFF2-40B4-BE49-F238E27FC236}">
                  <a16:creationId xmlns:a16="http://schemas.microsoft.com/office/drawing/2014/main" id="{7A87400D-186A-428C-A4F1-3E708FC16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00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7623" name="Line 12">
              <a:extLst>
                <a:ext uri="{FF2B5EF4-FFF2-40B4-BE49-F238E27FC236}">
                  <a16:creationId xmlns:a16="http://schemas.microsoft.com/office/drawing/2014/main" id="{5D311A96-4482-4A42-8C48-288632DF8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00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624" name="Text Box 13" descr="宽上对角线">
              <a:extLst>
                <a:ext uri="{FF2B5EF4-FFF2-40B4-BE49-F238E27FC236}">
                  <a16:creationId xmlns:a16="http://schemas.microsoft.com/office/drawing/2014/main" id="{37E51994-1F09-4F24-974A-0EBE74EDF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2017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7625" name="Line 14">
              <a:extLst>
                <a:ext uri="{FF2B5EF4-FFF2-40B4-BE49-F238E27FC236}">
                  <a16:creationId xmlns:a16="http://schemas.microsoft.com/office/drawing/2014/main" id="{19564EAA-571A-418F-BD15-7F495F5E2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9" y="2157"/>
              <a:ext cx="15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6" name="Line 15">
              <a:extLst>
                <a:ext uri="{FF2B5EF4-FFF2-40B4-BE49-F238E27FC236}">
                  <a16:creationId xmlns:a16="http://schemas.microsoft.com/office/drawing/2014/main" id="{B145F3A9-CF82-4F1A-9B21-2C383D7A2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1809"/>
              <a:ext cx="0" cy="3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7" name="Line 16">
              <a:extLst>
                <a:ext uri="{FF2B5EF4-FFF2-40B4-BE49-F238E27FC236}">
                  <a16:creationId xmlns:a16="http://schemas.microsoft.com/office/drawing/2014/main" id="{447F4E15-77DD-4EC7-A3D0-92267CC30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1800"/>
              <a:ext cx="92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8" name="Line 17">
              <a:extLst>
                <a:ext uri="{FF2B5EF4-FFF2-40B4-BE49-F238E27FC236}">
                  <a16:creationId xmlns:a16="http://schemas.microsoft.com/office/drawing/2014/main" id="{49117B40-DFCB-447C-9784-5F91C7D37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91"/>
              <a:ext cx="0" cy="3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9" name="Line 18">
              <a:extLst>
                <a:ext uri="{FF2B5EF4-FFF2-40B4-BE49-F238E27FC236}">
                  <a16:creationId xmlns:a16="http://schemas.microsoft.com/office/drawing/2014/main" id="{D6A58C71-722B-47BB-9453-1AF552D94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0" y="2097"/>
              <a:ext cx="21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987" name="Text Box 19">
              <a:extLst>
                <a:ext uri="{FF2B5EF4-FFF2-40B4-BE49-F238E27FC236}">
                  <a16:creationId xmlns:a16="http://schemas.microsoft.com/office/drawing/2014/main" id="{C74FD1E0-311E-4875-BF74-C061BABE3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007"/>
              <a:ext cx="122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空循环链表</a:t>
              </a:r>
            </a:p>
          </p:txBody>
        </p:sp>
      </p:grpSp>
      <p:grpSp>
        <p:nvGrpSpPr>
          <p:cNvPr id="67590" name="Group 20">
            <a:extLst>
              <a:ext uri="{FF2B5EF4-FFF2-40B4-BE49-F238E27FC236}">
                <a16:creationId xmlns:a16="http://schemas.microsoft.com/office/drawing/2014/main" id="{4E56C0DE-3646-4AD5-97F1-958BB60C677D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4421188"/>
            <a:ext cx="8478837" cy="1987550"/>
            <a:chOff x="153" y="2785"/>
            <a:chExt cx="5341" cy="1252"/>
          </a:xfrm>
        </p:grpSpPr>
        <p:sp>
          <p:nvSpPr>
            <p:cNvPr id="67592" name="Line 21">
              <a:extLst>
                <a:ext uri="{FF2B5EF4-FFF2-40B4-BE49-F238E27FC236}">
                  <a16:creationId xmlns:a16="http://schemas.microsoft.com/office/drawing/2014/main" id="{3FCBDB20-3577-49D6-B088-A7061C17E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" y="372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593" name="Text Box 22">
              <a:extLst>
                <a:ext uri="{FF2B5EF4-FFF2-40B4-BE49-F238E27FC236}">
                  <a16:creationId xmlns:a16="http://schemas.microsoft.com/office/drawing/2014/main" id="{58936256-A09D-4D43-BD03-FF66FD62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3745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67594" name="Line 23">
              <a:extLst>
                <a:ext uri="{FF2B5EF4-FFF2-40B4-BE49-F238E27FC236}">
                  <a16:creationId xmlns:a16="http://schemas.microsoft.com/office/drawing/2014/main" id="{4C46324C-F0B7-446E-9598-16629278F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682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595" name="Text Box 24">
              <a:extLst>
                <a:ext uri="{FF2B5EF4-FFF2-40B4-BE49-F238E27FC236}">
                  <a16:creationId xmlns:a16="http://schemas.microsoft.com/office/drawing/2014/main" id="{536D3732-5A18-4D8E-9BA5-DBA6E422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3500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67596" name="Line 25">
              <a:extLst>
                <a:ext uri="{FF2B5EF4-FFF2-40B4-BE49-F238E27FC236}">
                  <a16:creationId xmlns:a16="http://schemas.microsoft.com/office/drawing/2014/main" id="{51A313F5-5B08-4484-8FAE-975200FEB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3500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597" name="Text Box 26">
              <a:extLst>
                <a:ext uri="{FF2B5EF4-FFF2-40B4-BE49-F238E27FC236}">
                  <a16:creationId xmlns:a16="http://schemas.microsoft.com/office/drawing/2014/main" id="{1E39BCEE-B880-405D-9C01-C85C920C0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350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7598" name="Line 27">
              <a:extLst>
                <a:ext uri="{FF2B5EF4-FFF2-40B4-BE49-F238E27FC236}">
                  <a16:creationId xmlns:a16="http://schemas.microsoft.com/office/drawing/2014/main" id="{5575A2E0-EC33-4832-B799-DA66E4B44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350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599" name="Text Box 28" descr="宽上对角线">
              <a:extLst>
                <a:ext uri="{FF2B5EF4-FFF2-40B4-BE49-F238E27FC236}">
                  <a16:creationId xmlns:a16="http://schemas.microsoft.com/office/drawing/2014/main" id="{04FFD0B2-0D0B-4229-8205-716EA5062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3517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7600" name="Line 29">
              <a:extLst>
                <a:ext uri="{FF2B5EF4-FFF2-40B4-BE49-F238E27FC236}">
                  <a16:creationId xmlns:a16="http://schemas.microsoft.com/office/drawing/2014/main" id="{4E0CBCA7-BA2C-4D3B-90A4-338060803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684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01" name="Text Box 30">
              <a:extLst>
                <a:ext uri="{FF2B5EF4-FFF2-40B4-BE49-F238E27FC236}">
                  <a16:creationId xmlns:a16="http://schemas.microsoft.com/office/drawing/2014/main" id="{AD945F1E-0FE7-4B0F-A300-AFB117666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349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67602" name="Line 31">
              <a:extLst>
                <a:ext uri="{FF2B5EF4-FFF2-40B4-BE49-F238E27FC236}">
                  <a16:creationId xmlns:a16="http://schemas.microsoft.com/office/drawing/2014/main" id="{45F78B28-A8E6-4C96-A91D-523AE3897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603" name="Text Box 32">
              <a:extLst>
                <a:ext uri="{FF2B5EF4-FFF2-40B4-BE49-F238E27FC236}">
                  <a16:creationId xmlns:a16="http://schemas.microsoft.com/office/drawing/2014/main" id="{2B7B4CF3-D169-4064-A457-072D2FF08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349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67604" name="Line 33">
              <a:extLst>
                <a:ext uri="{FF2B5EF4-FFF2-40B4-BE49-F238E27FC236}">
                  <a16:creationId xmlns:a16="http://schemas.microsoft.com/office/drawing/2014/main" id="{F1D75E1A-FBC6-401F-BCA4-FB3C046B3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605" name="Text Box 34">
              <a:extLst>
                <a:ext uri="{FF2B5EF4-FFF2-40B4-BE49-F238E27FC236}">
                  <a16:creationId xmlns:a16="http://schemas.microsoft.com/office/drawing/2014/main" id="{92EDE6C4-628C-4A60-9F63-9E3BBAF6F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3499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67606" name="Line 35">
              <a:extLst>
                <a:ext uri="{FF2B5EF4-FFF2-40B4-BE49-F238E27FC236}">
                  <a16:creationId xmlns:a16="http://schemas.microsoft.com/office/drawing/2014/main" id="{2B66B6EF-D3A5-46BF-82F2-193136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7607" name="Line 36">
              <a:extLst>
                <a:ext uri="{FF2B5EF4-FFF2-40B4-BE49-F238E27FC236}">
                  <a16:creationId xmlns:a16="http://schemas.microsoft.com/office/drawing/2014/main" id="{E8D3EEA5-D887-48A6-9915-BE9D40BBF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3683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08" name="Line 37">
              <a:extLst>
                <a:ext uri="{FF2B5EF4-FFF2-40B4-BE49-F238E27FC236}">
                  <a16:creationId xmlns:a16="http://schemas.microsoft.com/office/drawing/2014/main" id="{AA140576-F98E-4033-93CC-762BF2898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2" y="3683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09" name="Line 38">
              <a:extLst>
                <a:ext uri="{FF2B5EF4-FFF2-40B4-BE49-F238E27FC236}">
                  <a16:creationId xmlns:a16="http://schemas.microsoft.com/office/drawing/2014/main" id="{4C54E9BB-AC2D-4CA2-AC03-583962E78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3674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10" name="Line 39">
              <a:extLst>
                <a:ext uri="{FF2B5EF4-FFF2-40B4-BE49-F238E27FC236}">
                  <a16:creationId xmlns:a16="http://schemas.microsoft.com/office/drawing/2014/main" id="{306F15C9-5F08-4295-ADAD-2CE5C71C7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3682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11" name="Line 40">
              <a:extLst>
                <a:ext uri="{FF2B5EF4-FFF2-40B4-BE49-F238E27FC236}">
                  <a16:creationId xmlns:a16="http://schemas.microsoft.com/office/drawing/2014/main" id="{3865B464-B00A-4881-81E7-BDD011503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3683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7612" name="Line 41">
              <a:extLst>
                <a:ext uri="{FF2B5EF4-FFF2-40B4-BE49-F238E27FC236}">
                  <a16:creationId xmlns:a16="http://schemas.microsoft.com/office/drawing/2014/main" id="{FBABF8CE-C677-40D9-91B2-5997BE4AB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3683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grpSp>
          <p:nvGrpSpPr>
            <p:cNvPr id="67613" name="Group 42">
              <a:extLst>
                <a:ext uri="{FF2B5EF4-FFF2-40B4-BE49-F238E27FC236}">
                  <a16:creationId xmlns:a16="http://schemas.microsoft.com/office/drawing/2014/main" id="{C04AAEAC-F0B4-4E23-8205-CC2E6D7713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93" y="3310"/>
              <a:ext cx="5101" cy="375"/>
              <a:chOff x="439" y="1549"/>
              <a:chExt cx="5101" cy="375"/>
            </a:xfrm>
          </p:grpSpPr>
          <p:sp>
            <p:nvSpPr>
              <p:cNvPr id="67615" name="Line 43">
                <a:extLst>
                  <a:ext uri="{FF2B5EF4-FFF2-40B4-BE49-F238E27FC236}">
                    <a16:creationId xmlns:a16="http://schemas.microsoft.com/office/drawing/2014/main" id="{F895A6F7-2037-47BB-80F1-A0402D103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16" name="Line 44">
                <a:extLst>
                  <a:ext uri="{FF2B5EF4-FFF2-40B4-BE49-F238E27FC236}">
                    <a16:creationId xmlns:a16="http://schemas.microsoft.com/office/drawing/2014/main" id="{88BF309F-9BAF-480C-8D2F-8E327CF84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17" name="Line 45">
                <a:extLst>
                  <a:ext uri="{FF2B5EF4-FFF2-40B4-BE49-F238E27FC236}">
                    <a16:creationId xmlns:a16="http://schemas.microsoft.com/office/drawing/2014/main" id="{4C4F62EC-6ACC-41E2-9D37-A4BCFB833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18" name="Line 46">
                <a:extLst>
                  <a:ext uri="{FF2B5EF4-FFF2-40B4-BE49-F238E27FC236}">
                    <a16:creationId xmlns:a16="http://schemas.microsoft.com/office/drawing/2014/main" id="{230136A1-6BB1-43D2-8245-30F58FBC2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619" name="Line 47">
                <a:extLst>
                  <a:ext uri="{FF2B5EF4-FFF2-40B4-BE49-F238E27FC236}">
                    <a16:creationId xmlns:a16="http://schemas.microsoft.com/office/drawing/2014/main" id="{A97F8D06-544E-4B77-978B-3D6CE23FF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2016" name="Text Box 48">
              <a:extLst>
                <a:ext uri="{FF2B5EF4-FFF2-40B4-BE49-F238E27FC236}">
                  <a16:creationId xmlns:a16="http://schemas.microsoft.com/office/drawing/2014/main" id="{58652460-FDCF-4223-B2D7-39B1F7AF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785"/>
              <a:ext cx="15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非空循环链表</a:t>
              </a:r>
            </a:p>
          </p:txBody>
        </p:sp>
      </p:grpSp>
      <p:sp>
        <p:nvSpPr>
          <p:cNvPr id="212017" name="Rectangle 49">
            <a:extLst>
              <a:ext uri="{FF2B5EF4-FFF2-40B4-BE49-F238E27FC236}">
                <a16:creationId xmlns:a16="http://schemas.microsoft.com/office/drawing/2014/main" id="{7964698C-305C-4452-83F0-1C4BABC12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线性表的其他存储结构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CC306139-E65C-4A05-A848-E77AA83F3C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A29B0B-E368-463E-BD70-9916E12D2E16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2046349F-7B4A-4877-9C4F-61F5AD0E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2A2241-10D1-48DD-981E-7DEF97DFBDA1}" type="slidenum">
              <a:rPr lang="zh-CN" altLang="en-US"/>
              <a:pPr eaLnBrk="1" hangingPunct="1"/>
              <a:t>65</a:t>
            </a:fld>
            <a:endParaRPr lang="en-US" altLang="zh-CN"/>
          </a:p>
        </p:txBody>
      </p:sp>
      <p:sp>
        <p:nvSpPr>
          <p:cNvPr id="68612" name="Line 2">
            <a:extLst>
              <a:ext uri="{FF2B5EF4-FFF2-40B4-BE49-F238E27FC236}">
                <a16:creationId xmlns:a16="http://schemas.microsoft.com/office/drawing/2014/main" id="{223EAD54-741F-4126-A0FA-4C362CE47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913" y="2643188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8613" name="Text Box 3">
            <a:extLst>
              <a:ext uri="{FF2B5EF4-FFF2-40B4-BE49-F238E27FC236}">
                <a16:creationId xmlns:a16="http://schemas.microsoft.com/office/drawing/2014/main" id="{A48B1246-AB20-439C-92BF-86ED1EAE8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67970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68614" name="Text Box 4">
            <a:extLst>
              <a:ext uri="{FF2B5EF4-FFF2-40B4-BE49-F238E27FC236}">
                <a16:creationId xmlns:a16="http://schemas.microsoft.com/office/drawing/2014/main" id="{5BEAB045-71DB-4100-97A9-EF84DE6F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2290763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68615" name="Line 5">
            <a:extLst>
              <a:ext uri="{FF2B5EF4-FFF2-40B4-BE49-F238E27FC236}">
                <a16:creationId xmlns:a16="http://schemas.microsoft.com/office/drawing/2014/main" id="{88015ACE-4CAC-4882-BB82-8023BCCEE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2907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8616" name="Text Box 6">
            <a:extLst>
              <a:ext uri="{FF2B5EF4-FFF2-40B4-BE49-F238E27FC236}">
                <a16:creationId xmlns:a16="http://schemas.microsoft.com/office/drawing/2014/main" id="{F35935FC-F8E4-47A4-B5C7-D23982D9A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305050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8617" name="Line 7">
            <a:extLst>
              <a:ext uri="{FF2B5EF4-FFF2-40B4-BE49-F238E27FC236}">
                <a16:creationId xmlns:a16="http://schemas.microsoft.com/office/drawing/2014/main" id="{36418621-C33E-477C-B22C-69AD6DC67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650" y="23050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8618" name="Text Box 8" descr="宽上对角线">
            <a:extLst>
              <a:ext uri="{FF2B5EF4-FFF2-40B4-BE49-F238E27FC236}">
                <a16:creationId xmlns:a16="http://schemas.microsoft.com/office/drawing/2014/main" id="{EDCD68B9-0E16-4627-8DF6-0A293E24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317750"/>
            <a:ext cx="436562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8619" name="Line 9">
            <a:extLst>
              <a:ext uri="{FF2B5EF4-FFF2-40B4-BE49-F238E27FC236}">
                <a16:creationId xmlns:a16="http://schemas.microsoft.com/office/drawing/2014/main" id="{51BF12C3-1E3D-49FA-ACB9-736BAC40C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75" y="258286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8620" name="Text Box 10">
            <a:extLst>
              <a:ext uri="{FF2B5EF4-FFF2-40B4-BE49-F238E27FC236}">
                <a16:creationId xmlns:a16="http://schemas.microsoft.com/office/drawing/2014/main" id="{FEDC7083-93AB-4FDC-A833-B01A18B3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3" y="2289175"/>
            <a:ext cx="900112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-1</a:t>
            </a:r>
          </a:p>
        </p:txBody>
      </p:sp>
      <p:sp>
        <p:nvSpPr>
          <p:cNvPr id="68621" name="Line 11">
            <a:extLst>
              <a:ext uri="{FF2B5EF4-FFF2-40B4-BE49-F238E27FC236}">
                <a16:creationId xmlns:a16="http://schemas.microsoft.com/office/drawing/2014/main" id="{D139D456-5B2F-49EE-9181-4A4659704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22891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8622" name="Text Box 12">
            <a:extLst>
              <a:ext uri="{FF2B5EF4-FFF2-40B4-BE49-F238E27FC236}">
                <a16:creationId xmlns:a16="http://schemas.microsoft.com/office/drawing/2014/main" id="{887B07E5-ACD6-45DA-9F9C-2BBB392B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2289175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68623" name="Line 13">
            <a:extLst>
              <a:ext uri="{FF2B5EF4-FFF2-40B4-BE49-F238E27FC236}">
                <a16:creationId xmlns:a16="http://schemas.microsoft.com/office/drawing/2014/main" id="{61227A0F-0A5E-4279-98C1-19E2AC4C7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763" y="22891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8624" name="Text Box 14">
            <a:extLst>
              <a:ext uri="{FF2B5EF4-FFF2-40B4-BE49-F238E27FC236}">
                <a16:creationId xmlns:a16="http://schemas.microsoft.com/office/drawing/2014/main" id="{67CD0E4A-A3B1-44E1-93F5-9703EE35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2289175"/>
            <a:ext cx="900113" cy="431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68625" name="Line 15">
            <a:extLst>
              <a:ext uri="{FF2B5EF4-FFF2-40B4-BE49-F238E27FC236}">
                <a16:creationId xmlns:a16="http://schemas.microsoft.com/office/drawing/2014/main" id="{9330DCB9-132E-4453-B6F7-BB6FB3EA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2891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en-US"/>
          </a:p>
        </p:txBody>
      </p:sp>
      <p:sp>
        <p:nvSpPr>
          <p:cNvPr id="68626" name="Line 16">
            <a:extLst>
              <a:ext uri="{FF2B5EF4-FFF2-40B4-BE49-F238E27FC236}">
                <a16:creationId xmlns:a16="http://schemas.microsoft.com/office/drawing/2014/main" id="{1CBFC3F2-3F79-4B3E-A438-A77AC9764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25812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8627" name="Line 17">
            <a:extLst>
              <a:ext uri="{FF2B5EF4-FFF2-40B4-BE49-F238E27FC236}">
                <a16:creationId xmlns:a16="http://schemas.microsoft.com/office/drawing/2014/main" id="{3B5FE7B2-F680-4AC4-B88B-B4ED5761F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2566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8628" name="Line 18">
            <a:extLst>
              <a:ext uri="{FF2B5EF4-FFF2-40B4-BE49-F238E27FC236}">
                <a16:creationId xmlns:a16="http://schemas.microsoft.com/office/drawing/2014/main" id="{E12D64D1-F81B-4836-9042-2DA184815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2581275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sp>
        <p:nvSpPr>
          <p:cNvPr id="68629" name="Line 19">
            <a:extLst>
              <a:ext uri="{FF2B5EF4-FFF2-40B4-BE49-F238E27FC236}">
                <a16:creationId xmlns:a16="http://schemas.microsoft.com/office/drawing/2014/main" id="{8741F889-43B9-4EEB-AD8A-18C22DCAD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4575" y="2581275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68630" name="Group 20">
            <a:extLst>
              <a:ext uri="{FF2B5EF4-FFF2-40B4-BE49-F238E27FC236}">
                <a16:creationId xmlns:a16="http://schemas.microsoft.com/office/drawing/2014/main" id="{972EB93B-462C-4A5F-9BA6-6E39893AD50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39763" y="1989138"/>
            <a:ext cx="7632700" cy="595312"/>
            <a:chOff x="439" y="1549"/>
            <a:chExt cx="5101" cy="375"/>
          </a:xfrm>
        </p:grpSpPr>
        <p:sp>
          <p:nvSpPr>
            <p:cNvPr id="68672" name="Line 21">
              <a:extLst>
                <a:ext uri="{FF2B5EF4-FFF2-40B4-BE49-F238E27FC236}">
                  <a16:creationId xmlns:a16="http://schemas.microsoft.com/office/drawing/2014/main" id="{384F3FB8-D978-4AA8-A992-51070B5E9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73" name="Line 22">
              <a:extLst>
                <a:ext uri="{FF2B5EF4-FFF2-40B4-BE49-F238E27FC236}">
                  <a16:creationId xmlns:a16="http://schemas.microsoft.com/office/drawing/2014/main" id="{1C3F1586-2FA4-4E4C-9873-A1B2ACC21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74" name="Line 23">
              <a:extLst>
                <a:ext uri="{FF2B5EF4-FFF2-40B4-BE49-F238E27FC236}">
                  <a16:creationId xmlns:a16="http://schemas.microsoft.com/office/drawing/2014/main" id="{AC500C90-9AA2-4ADA-97F5-DE1C96306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75" name="Line 24">
              <a:extLst>
                <a:ext uri="{FF2B5EF4-FFF2-40B4-BE49-F238E27FC236}">
                  <a16:creationId xmlns:a16="http://schemas.microsoft.com/office/drawing/2014/main" id="{FBD81A11-C7D9-4247-9981-D27C4C424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76" name="Line 25">
              <a:extLst>
                <a:ext uri="{FF2B5EF4-FFF2-40B4-BE49-F238E27FC236}">
                  <a16:creationId xmlns:a16="http://schemas.microsoft.com/office/drawing/2014/main" id="{CD67E2D9-9847-45D8-9FF5-30D504EF7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3020" name="Group 28">
            <a:extLst>
              <a:ext uri="{FF2B5EF4-FFF2-40B4-BE49-F238E27FC236}">
                <a16:creationId xmlns:a16="http://schemas.microsoft.com/office/drawing/2014/main" id="{AE59628E-AD02-46AD-88F0-541DE7D24D7F}"/>
              </a:ext>
            </a:extLst>
          </p:cNvPr>
          <p:cNvGrpSpPr>
            <a:grpSpLocks/>
          </p:cNvGrpSpPr>
          <p:nvPr/>
        </p:nvGrpSpPr>
        <p:grpSpPr bwMode="auto">
          <a:xfrm>
            <a:off x="1725613" y="3235325"/>
            <a:ext cx="1354137" cy="547688"/>
            <a:chOff x="1087" y="2038"/>
            <a:chExt cx="853" cy="345"/>
          </a:xfrm>
        </p:grpSpPr>
        <p:sp>
          <p:nvSpPr>
            <p:cNvPr id="68668" name="Text Box 29">
              <a:extLst>
                <a:ext uri="{FF2B5EF4-FFF2-40B4-BE49-F238E27FC236}">
                  <a16:creationId xmlns:a16="http://schemas.microsoft.com/office/drawing/2014/main" id="{DDC1FED9-74FE-4420-8EC4-21AAF7FF3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203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8669" name="Line 30">
              <a:extLst>
                <a:ext uri="{FF2B5EF4-FFF2-40B4-BE49-F238E27FC236}">
                  <a16:creationId xmlns:a16="http://schemas.microsoft.com/office/drawing/2014/main" id="{2856082F-1B6A-4654-81D9-55142E7BC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203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8670" name="Line 31">
              <a:extLst>
                <a:ext uri="{FF2B5EF4-FFF2-40B4-BE49-F238E27FC236}">
                  <a16:creationId xmlns:a16="http://schemas.microsoft.com/office/drawing/2014/main" id="{7F8AE900-B244-495D-9D62-3B63B6544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0" y="210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71" name="Text Box 32">
              <a:extLst>
                <a:ext uri="{FF2B5EF4-FFF2-40B4-BE49-F238E27FC236}">
                  <a16:creationId xmlns:a16="http://schemas.microsoft.com/office/drawing/2014/main" id="{32C9B2B1-4E67-4483-8D29-032E576AA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2091"/>
              <a:ext cx="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13025" name="Group 33">
            <a:extLst>
              <a:ext uri="{FF2B5EF4-FFF2-40B4-BE49-F238E27FC236}">
                <a16:creationId xmlns:a16="http://schemas.microsoft.com/office/drawing/2014/main" id="{711C419A-8100-49DE-A0D1-5D19C82CC9C9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2757488"/>
            <a:ext cx="341313" cy="822325"/>
            <a:chOff x="616" y="1737"/>
            <a:chExt cx="215" cy="518"/>
          </a:xfrm>
        </p:grpSpPr>
        <p:sp>
          <p:nvSpPr>
            <p:cNvPr id="68666" name="Line 34">
              <a:extLst>
                <a:ext uri="{FF2B5EF4-FFF2-40B4-BE49-F238E27FC236}">
                  <a16:creationId xmlns:a16="http://schemas.microsoft.com/office/drawing/2014/main" id="{FA14935C-F2C0-4D7B-A95F-C4008F242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67" name="Text Box 35">
              <a:extLst>
                <a:ext uri="{FF2B5EF4-FFF2-40B4-BE49-F238E27FC236}">
                  <a16:creationId xmlns:a16="http://schemas.microsoft.com/office/drawing/2014/main" id="{B88E6FA8-F00D-486B-A783-7DEACBD0C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1963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13028" name="Line 36">
            <a:extLst>
              <a:ext uri="{FF2B5EF4-FFF2-40B4-BE49-F238E27FC236}">
                <a16:creationId xmlns:a16="http://schemas.microsoft.com/office/drawing/2014/main" id="{AC675FD9-EBA5-47DB-B3A5-0C2515C5E4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757488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13029" name="Group 37">
            <a:extLst>
              <a:ext uri="{FF2B5EF4-FFF2-40B4-BE49-F238E27FC236}">
                <a16:creationId xmlns:a16="http://schemas.microsoft.com/office/drawing/2014/main" id="{40708865-B523-499F-87AF-486844E9E20D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2436813"/>
            <a:ext cx="349250" cy="787400"/>
            <a:chOff x="1106" y="1535"/>
            <a:chExt cx="220" cy="496"/>
          </a:xfrm>
        </p:grpSpPr>
        <p:sp>
          <p:nvSpPr>
            <p:cNvPr id="68664" name="Line 38">
              <a:extLst>
                <a:ext uri="{FF2B5EF4-FFF2-40B4-BE49-F238E27FC236}">
                  <a16:creationId xmlns:a16="http://schemas.microsoft.com/office/drawing/2014/main" id="{5A1E39DA-75BD-407A-85CD-0593E57C5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65" name="Line 39">
              <a:extLst>
                <a:ext uri="{FF2B5EF4-FFF2-40B4-BE49-F238E27FC236}">
                  <a16:creationId xmlns:a16="http://schemas.microsoft.com/office/drawing/2014/main" id="{F14D22EC-3F52-4B24-8D9C-E91F558E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3032" name="Group 40">
            <a:extLst>
              <a:ext uri="{FF2B5EF4-FFF2-40B4-BE49-F238E27FC236}">
                <a16:creationId xmlns:a16="http://schemas.microsoft.com/office/drawing/2014/main" id="{CE98C21A-5833-46B4-9BA4-7C969327AFC7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3235325"/>
            <a:ext cx="1354137" cy="547688"/>
            <a:chOff x="2983" y="2038"/>
            <a:chExt cx="853" cy="345"/>
          </a:xfrm>
        </p:grpSpPr>
        <p:sp>
          <p:nvSpPr>
            <p:cNvPr id="68660" name="Text Box 41">
              <a:extLst>
                <a:ext uri="{FF2B5EF4-FFF2-40B4-BE49-F238E27FC236}">
                  <a16:creationId xmlns:a16="http://schemas.microsoft.com/office/drawing/2014/main" id="{5469E32D-1EFB-4DD6-AE06-CF854D1E0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38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8661" name="Line 42">
              <a:extLst>
                <a:ext uri="{FF2B5EF4-FFF2-40B4-BE49-F238E27FC236}">
                  <a16:creationId xmlns:a16="http://schemas.microsoft.com/office/drawing/2014/main" id="{70829C96-7245-4920-82AC-2077BC90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03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8662" name="Line 43">
              <a:extLst>
                <a:ext uri="{FF2B5EF4-FFF2-40B4-BE49-F238E27FC236}">
                  <a16:creationId xmlns:a16="http://schemas.microsoft.com/office/drawing/2014/main" id="{411B9FE5-42E7-4D22-8C1E-636DA6FBB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6" y="210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63" name="Text Box 44">
              <a:extLst>
                <a:ext uri="{FF2B5EF4-FFF2-40B4-BE49-F238E27FC236}">
                  <a16:creationId xmlns:a16="http://schemas.microsoft.com/office/drawing/2014/main" id="{9D632D22-19B3-48C1-929A-87190C353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2091"/>
              <a:ext cx="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13037" name="Group 45">
            <a:extLst>
              <a:ext uri="{FF2B5EF4-FFF2-40B4-BE49-F238E27FC236}">
                <a16:creationId xmlns:a16="http://schemas.microsoft.com/office/drawing/2014/main" id="{804D79C3-7943-4398-8819-C002D4231405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2757488"/>
            <a:ext cx="341313" cy="822325"/>
            <a:chOff x="2512" y="1737"/>
            <a:chExt cx="215" cy="518"/>
          </a:xfrm>
        </p:grpSpPr>
        <p:sp>
          <p:nvSpPr>
            <p:cNvPr id="68658" name="Line 46">
              <a:extLst>
                <a:ext uri="{FF2B5EF4-FFF2-40B4-BE49-F238E27FC236}">
                  <a16:creationId xmlns:a16="http://schemas.microsoft.com/office/drawing/2014/main" id="{8EE5370E-EF9B-4400-A682-F74115D9A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8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59" name="Text Box 47">
              <a:extLst>
                <a:ext uri="{FF2B5EF4-FFF2-40B4-BE49-F238E27FC236}">
                  <a16:creationId xmlns:a16="http://schemas.microsoft.com/office/drawing/2014/main" id="{387D80DC-8230-4EE3-88ED-DF999C9A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963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13040" name="Line 48">
            <a:extLst>
              <a:ext uri="{FF2B5EF4-FFF2-40B4-BE49-F238E27FC236}">
                <a16:creationId xmlns:a16="http://schemas.microsoft.com/office/drawing/2014/main" id="{0EE40BFC-C00E-47F4-8739-BFCB4658D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1313" y="2757488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13041" name="Group 49">
            <a:extLst>
              <a:ext uri="{FF2B5EF4-FFF2-40B4-BE49-F238E27FC236}">
                <a16:creationId xmlns:a16="http://schemas.microsoft.com/office/drawing/2014/main" id="{9CE2805E-62E2-4468-9541-84375D65F566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2436813"/>
            <a:ext cx="349250" cy="787400"/>
            <a:chOff x="3002" y="1535"/>
            <a:chExt cx="220" cy="496"/>
          </a:xfrm>
        </p:grpSpPr>
        <p:sp>
          <p:nvSpPr>
            <p:cNvPr id="68656" name="Line 50">
              <a:extLst>
                <a:ext uri="{FF2B5EF4-FFF2-40B4-BE49-F238E27FC236}">
                  <a16:creationId xmlns:a16="http://schemas.microsoft.com/office/drawing/2014/main" id="{3CCE8A5C-D14B-4E2E-BF81-30640AAE6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2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57" name="Line 51">
              <a:extLst>
                <a:ext uri="{FF2B5EF4-FFF2-40B4-BE49-F238E27FC236}">
                  <a16:creationId xmlns:a16="http://schemas.microsoft.com/office/drawing/2014/main" id="{E28E6738-603E-4558-8B8A-3513A944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3044" name="Group 52">
            <a:extLst>
              <a:ext uri="{FF2B5EF4-FFF2-40B4-BE49-F238E27FC236}">
                <a16:creationId xmlns:a16="http://schemas.microsoft.com/office/drawing/2014/main" id="{49F66FEE-FA5B-46C5-8F56-D35E453225CF}"/>
              </a:ext>
            </a:extLst>
          </p:cNvPr>
          <p:cNvGrpSpPr>
            <a:grpSpLocks/>
          </p:cNvGrpSpPr>
          <p:nvPr/>
        </p:nvGrpSpPr>
        <p:grpSpPr bwMode="auto">
          <a:xfrm>
            <a:off x="7658100" y="3192463"/>
            <a:ext cx="1354138" cy="547687"/>
            <a:chOff x="4824" y="2011"/>
            <a:chExt cx="853" cy="345"/>
          </a:xfrm>
        </p:grpSpPr>
        <p:sp>
          <p:nvSpPr>
            <p:cNvPr id="68652" name="Text Box 53">
              <a:extLst>
                <a:ext uri="{FF2B5EF4-FFF2-40B4-BE49-F238E27FC236}">
                  <a16:creationId xmlns:a16="http://schemas.microsoft.com/office/drawing/2014/main" id="{88D2C042-3A5A-422E-85A2-02C0CBFB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011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8653" name="Line 54">
              <a:extLst>
                <a:ext uri="{FF2B5EF4-FFF2-40B4-BE49-F238E27FC236}">
                  <a16:creationId xmlns:a16="http://schemas.microsoft.com/office/drawing/2014/main" id="{FAB98984-8CE9-4133-9943-51DCD28F9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011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8654" name="Line 55">
              <a:extLst>
                <a:ext uri="{FF2B5EF4-FFF2-40B4-BE49-F238E27FC236}">
                  <a16:creationId xmlns:a16="http://schemas.microsoft.com/office/drawing/2014/main" id="{D07879FB-1FB8-44A2-9776-A4F1A1381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" y="2075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55" name="Text Box 56">
              <a:extLst>
                <a:ext uri="{FF2B5EF4-FFF2-40B4-BE49-F238E27FC236}">
                  <a16:creationId xmlns:a16="http://schemas.microsoft.com/office/drawing/2014/main" id="{EF37EE7A-E347-47FD-87A4-BEBE09A6F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" y="2064"/>
              <a:ext cx="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13049" name="Group 57">
            <a:extLst>
              <a:ext uri="{FF2B5EF4-FFF2-40B4-BE49-F238E27FC236}">
                <a16:creationId xmlns:a16="http://schemas.microsoft.com/office/drawing/2014/main" id="{872F8047-B47F-4657-90BE-9F4066A15040}"/>
              </a:ext>
            </a:extLst>
          </p:cNvPr>
          <p:cNvGrpSpPr>
            <a:grpSpLocks/>
          </p:cNvGrpSpPr>
          <p:nvPr/>
        </p:nvGrpSpPr>
        <p:grpSpPr bwMode="auto">
          <a:xfrm>
            <a:off x="6910388" y="2714625"/>
            <a:ext cx="341312" cy="822325"/>
            <a:chOff x="4353" y="1710"/>
            <a:chExt cx="215" cy="518"/>
          </a:xfrm>
        </p:grpSpPr>
        <p:sp>
          <p:nvSpPr>
            <p:cNvPr id="68650" name="Line 58">
              <a:extLst>
                <a:ext uri="{FF2B5EF4-FFF2-40B4-BE49-F238E27FC236}">
                  <a16:creationId xmlns:a16="http://schemas.microsoft.com/office/drawing/2014/main" id="{7ED0EA13-1592-4DA9-ABE8-E59480795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710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8651" name="Text Box 59">
              <a:extLst>
                <a:ext uri="{FF2B5EF4-FFF2-40B4-BE49-F238E27FC236}">
                  <a16:creationId xmlns:a16="http://schemas.microsoft.com/office/drawing/2014/main" id="{2D6DF8A9-B4BC-48A8-8625-CDDEC54D7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" y="1936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8641" name="Line 60">
            <a:extLst>
              <a:ext uri="{FF2B5EF4-FFF2-40B4-BE49-F238E27FC236}">
                <a16:creationId xmlns:a16="http://schemas.microsoft.com/office/drawing/2014/main" id="{FE58425E-E47B-48B0-86D6-8669A7797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2581275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en-US"/>
          </a:p>
        </p:txBody>
      </p:sp>
      <p:grpSp>
        <p:nvGrpSpPr>
          <p:cNvPr id="213053" name="Group 61">
            <a:extLst>
              <a:ext uri="{FF2B5EF4-FFF2-40B4-BE49-F238E27FC236}">
                <a16:creationId xmlns:a16="http://schemas.microsoft.com/office/drawing/2014/main" id="{421F328C-E92D-4B19-86B6-50401AAE115C}"/>
              </a:ext>
            </a:extLst>
          </p:cNvPr>
          <p:cNvGrpSpPr>
            <a:grpSpLocks/>
          </p:cNvGrpSpPr>
          <p:nvPr/>
        </p:nvGrpSpPr>
        <p:grpSpPr bwMode="auto">
          <a:xfrm>
            <a:off x="8243888" y="1989138"/>
            <a:ext cx="276225" cy="1277937"/>
            <a:chOff x="5193" y="1253"/>
            <a:chExt cx="174" cy="805"/>
          </a:xfrm>
        </p:grpSpPr>
        <p:sp>
          <p:nvSpPr>
            <p:cNvPr id="68648" name="Line 62">
              <a:extLst>
                <a:ext uri="{FF2B5EF4-FFF2-40B4-BE49-F238E27FC236}">
                  <a16:creationId xmlns:a16="http://schemas.microsoft.com/office/drawing/2014/main" id="{0EED8CB3-5194-487B-90E7-205817AC8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9" y="1253"/>
              <a:ext cx="8" cy="80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9" name="Line 63">
              <a:extLst>
                <a:ext uri="{FF2B5EF4-FFF2-40B4-BE49-F238E27FC236}">
                  <a16:creationId xmlns:a16="http://schemas.microsoft.com/office/drawing/2014/main" id="{D65258B0-57F9-4448-BEF6-DEB08AF12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1262"/>
              <a:ext cx="17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3056" name="Group 64">
            <a:extLst>
              <a:ext uri="{FF2B5EF4-FFF2-40B4-BE49-F238E27FC236}">
                <a16:creationId xmlns:a16="http://schemas.microsoft.com/office/drawing/2014/main" id="{CCDA1E4B-904F-4DEA-8E97-94BEEA037AAE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2451100"/>
            <a:ext cx="547687" cy="730250"/>
            <a:chOff x="4843" y="1544"/>
            <a:chExt cx="345" cy="460"/>
          </a:xfrm>
        </p:grpSpPr>
        <p:sp>
          <p:nvSpPr>
            <p:cNvPr id="68646" name="Line 65">
              <a:extLst>
                <a:ext uri="{FF2B5EF4-FFF2-40B4-BE49-F238E27FC236}">
                  <a16:creationId xmlns:a16="http://schemas.microsoft.com/office/drawing/2014/main" id="{3CF9447E-E598-45F1-9E4A-32129468F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1637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7" name="Line 66">
              <a:extLst>
                <a:ext uri="{FF2B5EF4-FFF2-40B4-BE49-F238E27FC236}">
                  <a16:creationId xmlns:a16="http://schemas.microsoft.com/office/drawing/2014/main" id="{CF92B618-73C1-496B-AD8B-493FC7C3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" y="1544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3059" name="Rectangle 67">
            <a:extLst>
              <a:ext uri="{FF2B5EF4-FFF2-40B4-BE49-F238E27FC236}">
                <a16:creationId xmlns:a16="http://schemas.microsoft.com/office/drawing/2014/main" id="{E503B4FA-4D10-40FC-87B2-8CA21B29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065588"/>
            <a:ext cx="4572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s=new Node&lt;T&gt;; 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s-&gt;data=x;  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s-&gt;next=p-&gt;next;       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p-&gt;next=s;</a:t>
            </a:r>
          </a:p>
        </p:txBody>
      </p:sp>
      <p:sp>
        <p:nvSpPr>
          <p:cNvPr id="213060" name="Rectangle 68">
            <a:extLst>
              <a:ext uri="{FF2B5EF4-FFF2-40B4-BE49-F238E27FC236}">
                <a16:creationId xmlns:a16="http://schemas.microsoft.com/office/drawing/2014/main" id="{CCAACA48-426A-4B42-8215-5A6D33A06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线性表的其他存储结构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>
            <a:extLst>
              <a:ext uri="{FF2B5EF4-FFF2-40B4-BE49-F238E27FC236}">
                <a16:creationId xmlns:a16="http://schemas.microsoft.com/office/drawing/2014/main" id="{F724F5CC-14A5-4332-97B5-851DADF461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F33EF0-A6C5-492E-BF0D-DA2C5560FAA9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2FF048B7-138E-4FD1-9C15-39767125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E649BB-B069-4C38-AAD9-3960F11810DF}" type="slidenum">
              <a:rPr lang="zh-CN" altLang="en-US"/>
              <a:pPr eaLnBrk="1" hangingPunct="1"/>
              <a:t>66</a:t>
            </a:fld>
            <a:endParaRPr lang="en-US" altLang="zh-CN"/>
          </a:p>
        </p:txBody>
      </p:sp>
      <p:grpSp>
        <p:nvGrpSpPr>
          <p:cNvPr id="214020" name="Group 4">
            <a:extLst>
              <a:ext uri="{FF2B5EF4-FFF2-40B4-BE49-F238E27FC236}">
                <a16:creationId xmlns:a16="http://schemas.microsoft.com/office/drawing/2014/main" id="{36502D9B-33E8-4607-B732-4C96C68E08B5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3422650"/>
            <a:ext cx="7258050" cy="598488"/>
            <a:chOff x="243" y="2385"/>
            <a:chExt cx="4572" cy="377"/>
          </a:xfrm>
        </p:grpSpPr>
        <p:graphicFrame>
          <p:nvGraphicFramePr>
            <p:cNvPr id="69675" name="Object 5">
              <a:extLst>
                <a:ext uri="{FF2B5EF4-FFF2-40B4-BE49-F238E27FC236}">
                  <a16:creationId xmlns:a16="http://schemas.microsoft.com/office/drawing/2014/main" id="{7E5F8541-7806-49A3-A2B7-97C0F49F2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7" name="Clip" r:id="rId3" imgW="861365" imgH="844906" progId="MS_ClipArt_Gallery.5">
                    <p:embed/>
                  </p:oleObj>
                </mc:Choice>
                <mc:Fallback>
                  <p:oleObj name="Clip" r:id="rId3" imgW="861365" imgH="844906" progId="MS_ClipArt_Gallery.5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2" name="Text Box 6">
              <a:extLst>
                <a:ext uri="{FF2B5EF4-FFF2-40B4-BE49-F238E27FC236}">
                  <a16:creationId xmlns:a16="http://schemas.microsoft.com/office/drawing/2014/main" id="{03BD0080-3327-4B00-8A82-9245888D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如何求结点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的直接前驱，时间性能？</a:t>
              </a:r>
            </a:p>
          </p:txBody>
        </p:sp>
      </p:grpSp>
      <p:grpSp>
        <p:nvGrpSpPr>
          <p:cNvPr id="69637" name="Group 7">
            <a:extLst>
              <a:ext uri="{FF2B5EF4-FFF2-40B4-BE49-F238E27FC236}">
                <a16:creationId xmlns:a16="http://schemas.microsoft.com/office/drawing/2014/main" id="{BA3590AC-8EB7-4ABB-AFD3-0F822D8521F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1846263"/>
            <a:ext cx="8478838" cy="1154112"/>
            <a:chOff x="419" y="1573"/>
            <a:chExt cx="5341" cy="727"/>
          </a:xfrm>
        </p:grpSpPr>
        <p:sp>
          <p:nvSpPr>
            <p:cNvPr id="69648" name="Line 8">
              <a:extLst>
                <a:ext uri="{FF2B5EF4-FFF2-40B4-BE49-F238E27FC236}">
                  <a16:creationId xmlns:a16="http://schemas.microsoft.com/office/drawing/2014/main" id="{469FB9F0-20F3-41D7-B02A-DC5D71587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" y="1985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49" name="Text Box 9">
              <a:extLst>
                <a:ext uri="{FF2B5EF4-FFF2-40B4-BE49-F238E27FC236}">
                  <a16:creationId xmlns:a16="http://schemas.microsoft.com/office/drawing/2014/main" id="{93B0CA8E-8EAF-4F93-9B86-C15D761C4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200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69650" name="Line 10">
              <a:extLst>
                <a:ext uri="{FF2B5EF4-FFF2-40B4-BE49-F238E27FC236}">
                  <a16:creationId xmlns:a16="http://schemas.microsoft.com/office/drawing/2014/main" id="{211C231A-7106-4C98-BEAD-981BEA668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1945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51" name="Text Box 11">
              <a:extLst>
                <a:ext uri="{FF2B5EF4-FFF2-40B4-BE49-F238E27FC236}">
                  <a16:creationId xmlns:a16="http://schemas.microsoft.com/office/drawing/2014/main" id="{2E9E211A-1911-4508-BFC9-D395ADC8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763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69652" name="Line 12">
              <a:extLst>
                <a:ext uri="{FF2B5EF4-FFF2-40B4-BE49-F238E27FC236}">
                  <a16:creationId xmlns:a16="http://schemas.microsoft.com/office/drawing/2014/main" id="{4709D0ED-0478-4592-BA46-59288703E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763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9653" name="Text Box 13">
              <a:extLst>
                <a:ext uri="{FF2B5EF4-FFF2-40B4-BE49-F238E27FC236}">
                  <a16:creationId xmlns:a16="http://schemas.microsoft.com/office/drawing/2014/main" id="{5B967924-C8CB-40D2-9946-E7D5AB306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1772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9654" name="Line 14">
              <a:extLst>
                <a:ext uri="{FF2B5EF4-FFF2-40B4-BE49-F238E27FC236}">
                  <a16:creationId xmlns:a16="http://schemas.microsoft.com/office/drawing/2014/main" id="{17A17C27-3FC2-4337-B087-51EF421EA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1772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9655" name="Text Box 15" descr="宽上对角线">
              <a:extLst>
                <a:ext uri="{FF2B5EF4-FFF2-40B4-BE49-F238E27FC236}">
                  <a16:creationId xmlns:a16="http://schemas.microsoft.com/office/drawing/2014/main" id="{6FFFBF33-127F-4806-919D-19BD15D42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" y="1780"/>
              <a:ext cx="27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9656" name="Line 16">
              <a:extLst>
                <a:ext uri="{FF2B5EF4-FFF2-40B4-BE49-F238E27FC236}">
                  <a16:creationId xmlns:a16="http://schemas.microsoft.com/office/drawing/2014/main" id="{64A24CA2-F91F-4612-9824-C1086F596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947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57" name="Text Box 17">
              <a:extLst>
                <a:ext uri="{FF2B5EF4-FFF2-40B4-BE49-F238E27FC236}">
                  <a16:creationId xmlns:a16="http://schemas.microsoft.com/office/drawing/2014/main" id="{7A2C8282-C300-462A-945F-33C898C41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762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69658" name="Line 18">
              <a:extLst>
                <a:ext uri="{FF2B5EF4-FFF2-40B4-BE49-F238E27FC236}">
                  <a16:creationId xmlns:a16="http://schemas.microsoft.com/office/drawing/2014/main" id="{E611951C-8CA6-494C-BC1C-4464AAA63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1762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9659" name="Text Box 19">
              <a:extLst>
                <a:ext uri="{FF2B5EF4-FFF2-40B4-BE49-F238E27FC236}">
                  <a16:creationId xmlns:a16="http://schemas.microsoft.com/office/drawing/2014/main" id="{C7472816-FD30-498D-A9D4-453C921AF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" y="1762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69660" name="Line 20">
              <a:extLst>
                <a:ext uri="{FF2B5EF4-FFF2-40B4-BE49-F238E27FC236}">
                  <a16:creationId xmlns:a16="http://schemas.microsoft.com/office/drawing/2014/main" id="{641C7604-EA27-4AF3-8458-03B662496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3" y="1762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9661" name="Text Box 21">
              <a:extLst>
                <a:ext uri="{FF2B5EF4-FFF2-40B4-BE49-F238E27FC236}">
                  <a16:creationId xmlns:a16="http://schemas.microsoft.com/office/drawing/2014/main" id="{E0D4C7A9-1B3D-4583-BE9C-AAB5FCB94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762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69662" name="Line 22">
              <a:extLst>
                <a:ext uri="{FF2B5EF4-FFF2-40B4-BE49-F238E27FC236}">
                  <a16:creationId xmlns:a16="http://schemas.microsoft.com/office/drawing/2014/main" id="{4BC2FB0D-9112-47CA-8361-150064837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1762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en-US"/>
            </a:p>
          </p:txBody>
        </p:sp>
        <p:sp>
          <p:nvSpPr>
            <p:cNvPr id="69663" name="Line 23">
              <a:extLst>
                <a:ext uri="{FF2B5EF4-FFF2-40B4-BE49-F238E27FC236}">
                  <a16:creationId xmlns:a16="http://schemas.microsoft.com/office/drawing/2014/main" id="{0B774273-8602-43A0-AF88-5B091F240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1946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64" name="Line 24">
              <a:extLst>
                <a:ext uri="{FF2B5EF4-FFF2-40B4-BE49-F238E27FC236}">
                  <a16:creationId xmlns:a16="http://schemas.microsoft.com/office/drawing/2014/main" id="{EB403125-F98F-4542-836C-EFA3E519F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8" y="1946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65" name="Line 25">
              <a:extLst>
                <a:ext uri="{FF2B5EF4-FFF2-40B4-BE49-F238E27FC236}">
                  <a16:creationId xmlns:a16="http://schemas.microsoft.com/office/drawing/2014/main" id="{3F231DA3-343B-4160-9726-DECC95ECA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937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66" name="Line 26">
              <a:extLst>
                <a:ext uri="{FF2B5EF4-FFF2-40B4-BE49-F238E27FC236}">
                  <a16:creationId xmlns:a16="http://schemas.microsoft.com/office/drawing/2014/main" id="{2241101D-E76C-4B25-B22E-98F85F296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45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67" name="Line 27">
              <a:extLst>
                <a:ext uri="{FF2B5EF4-FFF2-40B4-BE49-F238E27FC236}">
                  <a16:creationId xmlns:a16="http://schemas.microsoft.com/office/drawing/2014/main" id="{47C55ED2-6EAD-4ABE-9953-8102005E7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946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sp>
          <p:nvSpPr>
            <p:cNvPr id="69668" name="Line 28">
              <a:extLst>
                <a:ext uri="{FF2B5EF4-FFF2-40B4-BE49-F238E27FC236}">
                  <a16:creationId xmlns:a16="http://schemas.microsoft.com/office/drawing/2014/main" id="{9EDC1180-3B5F-420A-B134-3FF5ED4A7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4" y="1946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en-US"/>
            </a:p>
          </p:txBody>
        </p:sp>
        <p:grpSp>
          <p:nvGrpSpPr>
            <p:cNvPr id="69669" name="Group 29">
              <a:extLst>
                <a:ext uri="{FF2B5EF4-FFF2-40B4-BE49-F238E27FC236}">
                  <a16:creationId xmlns:a16="http://schemas.microsoft.com/office/drawing/2014/main" id="{134FC926-8760-4584-B01A-CB29D56935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59" y="1573"/>
              <a:ext cx="5101" cy="375"/>
              <a:chOff x="439" y="1549"/>
              <a:chExt cx="5101" cy="375"/>
            </a:xfrm>
          </p:grpSpPr>
          <p:sp>
            <p:nvSpPr>
              <p:cNvPr id="69670" name="Line 30">
                <a:extLst>
                  <a:ext uri="{FF2B5EF4-FFF2-40B4-BE49-F238E27FC236}">
                    <a16:creationId xmlns:a16="http://schemas.microsoft.com/office/drawing/2014/main" id="{35A4FABA-B7B0-4D56-BCC5-CCB052494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1" name="Line 31">
                <a:extLst>
                  <a:ext uri="{FF2B5EF4-FFF2-40B4-BE49-F238E27FC236}">
                    <a16:creationId xmlns:a16="http://schemas.microsoft.com/office/drawing/2014/main" id="{3CDF3D8F-1AB6-4E79-BFA8-B87FA1BCE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2" name="Line 32">
                <a:extLst>
                  <a:ext uri="{FF2B5EF4-FFF2-40B4-BE49-F238E27FC236}">
                    <a16:creationId xmlns:a16="http://schemas.microsoft.com/office/drawing/2014/main" id="{125CF905-7441-4F34-AF7A-1F2BD5AE9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3" name="Line 33">
                <a:extLst>
                  <a:ext uri="{FF2B5EF4-FFF2-40B4-BE49-F238E27FC236}">
                    <a16:creationId xmlns:a16="http://schemas.microsoft.com/office/drawing/2014/main" id="{C46E060C-C32E-409C-BA1F-289B3C0DD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4" name="Line 34">
                <a:extLst>
                  <a:ext uri="{FF2B5EF4-FFF2-40B4-BE49-F238E27FC236}">
                    <a16:creationId xmlns:a16="http://schemas.microsoft.com/office/drawing/2014/main" id="{673F07ED-4EA6-4DFC-9A33-0D55B3D59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9638" name="Group 35">
            <a:extLst>
              <a:ext uri="{FF2B5EF4-FFF2-40B4-BE49-F238E27FC236}">
                <a16:creationId xmlns:a16="http://schemas.microsoft.com/office/drawing/2014/main" id="{95845045-CDF7-46C1-87AC-643855D181CB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2606675"/>
            <a:ext cx="276225" cy="409575"/>
            <a:chOff x="2941" y="1642"/>
            <a:chExt cx="174" cy="258"/>
          </a:xfrm>
        </p:grpSpPr>
        <p:sp>
          <p:nvSpPr>
            <p:cNvPr id="69646" name="Line 36">
              <a:extLst>
                <a:ext uri="{FF2B5EF4-FFF2-40B4-BE49-F238E27FC236}">
                  <a16:creationId xmlns:a16="http://schemas.microsoft.com/office/drawing/2014/main" id="{7FA1281F-81DB-4FFB-9DB8-BB11B54F5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1" y="1642"/>
              <a:ext cx="0" cy="22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47" name="Text Box 37">
              <a:extLst>
                <a:ext uri="{FF2B5EF4-FFF2-40B4-BE49-F238E27FC236}">
                  <a16:creationId xmlns:a16="http://schemas.microsoft.com/office/drawing/2014/main" id="{DFAFDA2A-AD72-4FD2-974A-42AB3E5DB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1670"/>
              <a:ext cx="1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214054" name="Group 38">
            <a:extLst>
              <a:ext uri="{FF2B5EF4-FFF2-40B4-BE49-F238E27FC236}">
                <a16:creationId xmlns:a16="http://schemas.microsoft.com/office/drawing/2014/main" id="{21DBB76A-AB38-4FEF-B00D-98CC8D943985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4495800"/>
            <a:ext cx="7258050" cy="598488"/>
            <a:chOff x="243" y="2385"/>
            <a:chExt cx="4572" cy="377"/>
          </a:xfrm>
        </p:grpSpPr>
        <p:graphicFrame>
          <p:nvGraphicFramePr>
            <p:cNvPr id="69644" name="Object 39">
              <a:extLst>
                <a:ext uri="{FF2B5EF4-FFF2-40B4-BE49-F238E27FC236}">
                  <a16:creationId xmlns:a16="http://schemas.microsoft.com/office/drawing/2014/main" id="{8E76F692-4A7B-4F29-B981-ED5825BD3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8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56" name="Text Box 40">
              <a:extLst>
                <a:ext uri="{FF2B5EF4-FFF2-40B4-BE49-F238E27FC236}">
                  <a16:creationId xmlns:a16="http://schemas.microsoft.com/office/drawing/2014/main" id="{E9DDD89C-5B8C-435E-A5FA-19E78D7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为什么可以快速求得结点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的后继？</a:t>
              </a:r>
            </a:p>
          </p:txBody>
        </p:sp>
      </p:grpSp>
      <p:grpSp>
        <p:nvGrpSpPr>
          <p:cNvPr id="214057" name="Group 41">
            <a:extLst>
              <a:ext uri="{FF2B5EF4-FFF2-40B4-BE49-F238E27FC236}">
                <a16:creationId xmlns:a16="http://schemas.microsoft.com/office/drawing/2014/main" id="{96635AD7-2A3F-4EDF-9804-9CF82F0A5FD8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5511800"/>
            <a:ext cx="7258050" cy="598488"/>
            <a:chOff x="243" y="2385"/>
            <a:chExt cx="4572" cy="377"/>
          </a:xfrm>
        </p:grpSpPr>
        <p:graphicFrame>
          <p:nvGraphicFramePr>
            <p:cNvPr id="69642" name="Object 42">
              <a:extLst>
                <a:ext uri="{FF2B5EF4-FFF2-40B4-BE49-F238E27FC236}">
                  <a16:creationId xmlns:a16="http://schemas.microsoft.com/office/drawing/2014/main" id="{FD95F4A4-BE42-4B63-8507-E7DB1A8D6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9" name="Clip" r:id="rId6" imgW="861365" imgH="844906" progId="MS_ClipArt_Gallery.5">
                    <p:embed/>
                  </p:oleObj>
                </mc:Choice>
                <mc:Fallback>
                  <p:oleObj name="Clip" r:id="rId6" imgW="861365" imgH="844906" progId="MS_ClipArt_Gallery.5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59" name="Text Box 43">
              <a:extLst>
                <a:ext uri="{FF2B5EF4-FFF2-40B4-BE49-F238E27FC236}">
                  <a16:creationId xmlns:a16="http://schemas.microsoft.com/office/drawing/2014/main" id="{3AF52674-02EA-437C-A39B-4846C7B69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如何快速求得结点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的前驱？</a:t>
              </a:r>
            </a:p>
          </p:txBody>
        </p:sp>
      </p:grpSp>
      <p:sp>
        <p:nvSpPr>
          <p:cNvPr id="214060" name="Rectangle 44">
            <a:extLst>
              <a:ext uri="{FF2B5EF4-FFF2-40B4-BE49-F238E27FC236}">
                <a16:creationId xmlns:a16="http://schemas.microsoft.com/office/drawing/2014/main" id="{9190E658-6CA8-4080-ADB0-E20BF578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线性表的其他存储结构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E75D1A93-CD28-44DA-8084-586A2537E4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2C64C4-DA5A-4111-8388-652E8048317A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960D6D92-6F78-49EC-B32A-C49BEF1B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1043F6-5764-489B-8C30-368F139A690A}" type="slidenum">
              <a:rPr lang="zh-CN" altLang="en-US"/>
              <a:pPr eaLnBrk="1" hangingPunct="1"/>
              <a:t>67</a:t>
            </a:fld>
            <a:endParaRPr lang="en-US" altLang="zh-CN"/>
          </a:p>
        </p:txBody>
      </p:sp>
      <p:sp>
        <p:nvSpPr>
          <p:cNvPr id="215042" name="Text Box 2">
            <a:extLst>
              <a:ext uri="{FF2B5EF4-FFF2-40B4-BE49-F238E27FC236}">
                <a16:creationId xmlns:a16="http://schemas.microsoft.com/office/drawing/2014/main" id="{E24421A7-C68C-460B-858A-93DE3A32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730375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双链表：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单链表的每个结点中再设置一个指向其前驱结点的指针域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E361DE4E-523B-4192-91D8-AE0623F6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7797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结点结构：</a:t>
            </a:r>
          </a:p>
        </p:txBody>
      </p:sp>
      <p:grpSp>
        <p:nvGrpSpPr>
          <p:cNvPr id="70662" name="Group 5">
            <a:extLst>
              <a:ext uri="{FF2B5EF4-FFF2-40B4-BE49-F238E27FC236}">
                <a16:creationId xmlns:a16="http://schemas.microsoft.com/office/drawing/2014/main" id="{DE15386D-1DBE-4D43-B389-7851F84FD15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33800"/>
            <a:ext cx="3911600" cy="561975"/>
            <a:chOff x="1520" y="2352"/>
            <a:chExt cx="2464" cy="354"/>
          </a:xfrm>
        </p:grpSpPr>
        <p:sp>
          <p:nvSpPr>
            <p:cNvPr id="70665" name="Text Box 6">
              <a:extLst>
                <a:ext uri="{FF2B5EF4-FFF2-40B4-BE49-F238E27FC236}">
                  <a16:creationId xmlns:a16="http://schemas.microsoft.com/office/drawing/2014/main" id="{67C97549-8214-4722-9832-D63535C98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5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prior</a:t>
              </a:r>
            </a:p>
          </p:txBody>
        </p:sp>
        <p:sp>
          <p:nvSpPr>
            <p:cNvPr id="70666" name="Text Box 7">
              <a:extLst>
                <a:ext uri="{FF2B5EF4-FFF2-40B4-BE49-F238E27FC236}">
                  <a16:creationId xmlns:a16="http://schemas.microsoft.com/office/drawing/2014/main" id="{CED73E57-1817-4421-9373-1B112332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5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70667" name="Text Box 8">
              <a:extLst>
                <a:ext uri="{FF2B5EF4-FFF2-40B4-BE49-F238E27FC236}">
                  <a16:creationId xmlns:a16="http://schemas.microsoft.com/office/drawing/2014/main" id="{4E5005B4-2760-49DC-9075-AE7650B0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5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next</a:t>
              </a:r>
            </a:p>
          </p:txBody>
        </p:sp>
      </p:grpSp>
      <p:sp>
        <p:nvSpPr>
          <p:cNvPr id="215049" name="Text Box 9">
            <a:extLst>
              <a:ext uri="{FF2B5EF4-FFF2-40B4-BE49-F238E27FC236}">
                <a16:creationId xmlns:a16="http://schemas.microsoft.com/office/drawing/2014/main" id="{FCE5CC07-AE97-4C4D-AE57-FD0785A4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727575"/>
            <a:ext cx="8153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SzPct val="85000"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data：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数据域，存储数据元素；</a:t>
            </a:r>
          </a:p>
          <a:p>
            <a:pPr algn="just">
              <a:lnSpc>
                <a:spcPct val="110000"/>
              </a:lnSpc>
              <a:buSzPct val="85000"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prior：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指针域，存储该结点的前趋结点地址；</a:t>
            </a:r>
          </a:p>
          <a:p>
            <a:pPr algn="just">
              <a:lnSpc>
                <a:spcPct val="110000"/>
              </a:lnSpc>
              <a:buSzPct val="85000"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next：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指针域，存储该结点的后继结点地址。</a:t>
            </a:r>
          </a:p>
        </p:txBody>
      </p:sp>
      <p:sp>
        <p:nvSpPr>
          <p:cNvPr id="215051" name="Rectangle 11">
            <a:extLst>
              <a:ext uri="{FF2B5EF4-FFF2-40B4-BE49-F238E27FC236}">
                <a16:creationId xmlns:a16="http://schemas.microsoft.com/office/drawing/2014/main" id="{3F9B1676-0C71-4DBB-B15B-A3FBF1173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线性表的其他存储结构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>
            <a:extLst>
              <a:ext uri="{FF2B5EF4-FFF2-40B4-BE49-F238E27FC236}">
                <a16:creationId xmlns:a16="http://schemas.microsoft.com/office/drawing/2014/main" id="{6555AF92-8A5A-4A4B-80D4-EDF6E8BEA7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374512-68B2-4263-B022-8B0D0940CE19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1683" name="灯片编号占位符 5">
            <a:extLst>
              <a:ext uri="{FF2B5EF4-FFF2-40B4-BE49-F238E27FC236}">
                <a16:creationId xmlns:a16="http://schemas.microsoft.com/office/drawing/2014/main" id="{5275FDEE-0A37-4AE4-944A-935E5A84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C33C99-17E6-4485-BFC1-4ACFCF7C4D5C}" type="slidenum">
              <a:rPr lang="zh-CN" altLang="en-US"/>
              <a:pPr eaLnBrk="1" hangingPunct="1"/>
              <a:t>68</a:t>
            </a:fld>
            <a:endParaRPr lang="en-US" altLang="zh-CN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9E71E9E0-4BFE-4568-8C06-C4C69F226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59A9E98-6AB7-4538-995D-FCB6EC054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存储分配方式比较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顺序表采用顺序存储结构，即用一段地址连续的存储单元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存储线性表的数据元素，数据元素之间的逻辑关系通过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存储位置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来实现。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单链表采用链接存储结构，即用一组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任意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的存储单元存放线性表的元素。用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来反映数据元素之间的逻辑关系。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F5D2BEDC-F6FA-4DA9-AC7C-3EE03632F5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F8625-C0AA-4328-BAAE-17C56CE12D9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6BC08F1C-562A-48D7-A6F7-C438BFA4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D54A01-98D3-443E-861B-AE5314FE4379}" type="slidenum">
              <a:rPr lang="zh-CN" altLang="en-US"/>
              <a:pPr eaLnBrk="1" hangingPunct="1"/>
              <a:t>69</a:t>
            </a:fld>
            <a:endParaRPr lang="en-US" altLang="zh-CN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874EEEBB-895C-4A5E-854C-76D096D54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70362D7-EA35-49D4-94C0-97E468FBD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时间性能比较 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时间性能是指实现基于某种存储结构的基本操作（即算法）的时间复杂度。 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按位查找：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顺序表的时间为Ｏ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，是随机存取；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单链表的时间为Ｏ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，是顺序存取。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插入和删除：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顺序表需移动表长一半的元素，时间为Ｏ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单链表不需要移动元素，在给出某个合适位置的指针后，插入和删除操作所需的时间仅为Ｏ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B55DBA86-E829-49E9-B453-C64AAF70AB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2EDFB-D5B8-49A7-81F4-023BD1B7FBDD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43649A1B-4399-4A78-BC70-753904E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491102-C10E-4000-A191-CB4F1C2D490F}" type="slidenum">
              <a:rPr lang="zh-CN" altLang="en-US"/>
              <a:pPr eaLnBrk="1" hangingPunct="1"/>
              <a:t>7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4CFD343C-12C8-48FD-8800-311E3B13A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 线性表的基本概念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0777A536-738B-4E95-9A39-E6045941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2160588"/>
            <a:ext cx="577373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线性表的逻辑结构</a:t>
            </a:r>
            <a:endParaRPr lang="en-US" altLang="zh-CN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667C2BC0-8B69-4CAD-B93E-CEBF01E2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822575"/>
            <a:ext cx="84518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线性表是具有相同数据类型的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≥0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）个数据元素组成的有限序列，通常记为</a:t>
            </a:r>
            <a:endParaRPr kumimoji="1" lang="zh-CN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9223" name="Group 6">
            <a:extLst>
              <a:ext uri="{FF2B5EF4-FFF2-40B4-BE49-F238E27FC236}">
                <a16:creationId xmlns:a16="http://schemas.microsoft.com/office/drawing/2014/main" id="{7FB10263-B69C-413C-88E0-90DADFA14E35}"/>
              </a:ext>
            </a:extLst>
          </p:cNvPr>
          <p:cNvGrpSpPr>
            <a:grpSpLocks/>
          </p:cNvGrpSpPr>
          <p:nvPr/>
        </p:nvGrpSpPr>
        <p:grpSpPr bwMode="auto">
          <a:xfrm>
            <a:off x="1108075" y="5214938"/>
            <a:ext cx="6299200" cy="522287"/>
            <a:chOff x="725" y="1281"/>
            <a:chExt cx="3968" cy="329"/>
          </a:xfrm>
        </p:grpSpPr>
        <p:sp>
          <p:nvSpPr>
            <p:cNvPr id="9224" name="Text Box 7">
              <a:extLst>
                <a:ext uri="{FF2B5EF4-FFF2-40B4-BE49-F238E27FC236}">
                  <a16:creationId xmlns:a16="http://schemas.microsoft.com/office/drawing/2014/main" id="{8AB9715D-B979-44C3-92E9-D9A603A0B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0E13387E-33E5-46E8-A1C5-2F1E799D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Text Box 9">
              <a:extLst>
                <a:ext uri="{FF2B5EF4-FFF2-40B4-BE49-F238E27FC236}">
                  <a16:creationId xmlns:a16="http://schemas.microsoft.com/office/drawing/2014/main" id="{92F48774-43FE-4913-9E0F-202DF94F8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27" name="Oval 10">
              <a:extLst>
                <a:ext uri="{FF2B5EF4-FFF2-40B4-BE49-F238E27FC236}">
                  <a16:creationId xmlns:a16="http://schemas.microsoft.com/office/drawing/2014/main" id="{3BCE0FEB-635E-4508-9FB7-5ED4C90D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321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185A0B9D-2638-4D26-A566-BF0C521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29" name="Oval 12">
              <a:extLst>
                <a:ext uri="{FF2B5EF4-FFF2-40B4-BE49-F238E27FC236}">
                  <a16:creationId xmlns:a16="http://schemas.microsoft.com/office/drawing/2014/main" id="{3BDD678E-0A2D-4E15-8A24-C97AF392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322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0" name="Text Box 13">
              <a:extLst>
                <a:ext uri="{FF2B5EF4-FFF2-40B4-BE49-F238E27FC236}">
                  <a16:creationId xmlns:a16="http://schemas.microsoft.com/office/drawing/2014/main" id="{D8EAD4C0-96AA-4D55-96D4-C6D130BD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1" name="Oval 14">
              <a:extLst>
                <a:ext uri="{FF2B5EF4-FFF2-40B4-BE49-F238E27FC236}">
                  <a16:creationId xmlns:a16="http://schemas.microsoft.com/office/drawing/2014/main" id="{C8A8A366-3551-4EBB-8700-5C86C6E65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1335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2" name="Text Box 15">
              <a:extLst>
                <a:ext uri="{FF2B5EF4-FFF2-40B4-BE49-F238E27FC236}">
                  <a16:creationId xmlns:a16="http://schemas.microsoft.com/office/drawing/2014/main" id="{7F60946C-DE06-483A-B095-4ECBB63C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1281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233" name="Oval 16">
              <a:extLst>
                <a:ext uri="{FF2B5EF4-FFF2-40B4-BE49-F238E27FC236}">
                  <a16:creationId xmlns:a16="http://schemas.microsoft.com/office/drawing/2014/main" id="{4E2C934E-E0E9-46E3-B763-320B43E5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Line 17">
              <a:extLst>
                <a:ext uri="{FF2B5EF4-FFF2-40B4-BE49-F238E27FC236}">
                  <a16:creationId xmlns:a16="http://schemas.microsoft.com/office/drawing/2014/main" id="{DA12DB5F-B58F-4A80-8426-71BFF4671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9235" name="Line 18">
              <a:extLst>
                <a:ext uri="{FF2B5EF4-FFF2-40B4-BE49-F238E27FC236}">
                  <a16:creationId xmlns:a16="http://schemas.microsoft.com/office/drawing/2014/main" id="{913CEF19-562A-48CD-B096-047F4C29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AF742173-FB02-46D6-9AA2-480827E2E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3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9237" name="Line 20">
              <a:extLst>
                <a:ext uri="{FF2B5EF4-FFF2-40B4-BE49-F238E27FC236}">
                  <a16:creationId xmlns:a16="http://schemas.microsoft.com/office/drawing/2014/main" id="{B120F0BB-ED78-4C7D-883C-43B139DF1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441"/>
              <a:ext cx="97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>
            <a:extLst>
              <a:ext uri="{FF2B5EF4-FFF2-40B4-BE49-F238E27FC236}">
                <a16:creationId xmlns:a16="http://schemas.microsoft.com/office/drawing/2014/main" id="{8C1F49BE-DFA9-49BB-9D74-7F8D2BBB82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65A07C-94F6-42BA-9197-2B1EFC6E253D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A9A77B7D-9E41-433C-871B-0D785044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051925-C081-4C1A-B3E6-3DF57DA796B4}" type="slidenum">
              <a:rPr lang="zh-CN" altLang="en-US"/>
              <a:pPr eaLnBrk="1" hangingPunct="1"/>
              <a:t>70</a:t>
            </a:fld>
            <a:endParaRPr lang="en-US" altLang="zh-CN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664CEFDE-FA3D-452A-A8C3-C59758BFE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085A5B8-ADD1-4A89-9739-84BFF0C16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空间性能比较 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空间性能是指某种存储结构所占用的存储空间的大小。 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定义结点的存储密度：</a:t>
            </a:r>
          </a:p>
        </p:txBody>
      </p:sp>
      <p:grpSp>
        <p:nvGrpSpPr>
          <p:cNvPr id="73734" name="Group 4">
            <a:extLst>
              <a:ext uri="{FF2B5EF4-FFF2-40B4-BE49-F238E27FC236}">
                <a16:creationId xmlns:a16="http://schemas.microsoft.com/office/drawing/2014/main" id="{CD695F79-FD2C-459F-B898-B87D377BFDD2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525963"/>
            <a:ext cx="5746750" cy="798512"/>
            <a:chOff x="1271" y="2330"/>
            <a:chExt cx="3620" cy="503"/>
          </a:xfrm>
        </p:grpSpPr>
        <p:sp>
          <p:nvSpPr>
            <p:cNvPr id="207877" name="Text Box 5">
              <a:extLst>
                <a:ext uri="{FF2B5EF4-FFF2-40B4-BE49-F238E27FC236}">
                  <a16:creationId xmlns:a16="http://schemas.microsoft.com/office/drawing/2014/main" id="{38CEC4CB-57B5-483A-B96C-5376745BA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330"/>
              <a:ext cx="249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 数据域占用的存储量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整个结点占用的存储量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3736" name="Freeform 6">
              <a:extLst>
                <a:ext uri="{FF2B5EF4-FFF2-40B4-BE49-F238E27FC236}">
                  <a16:creationId xmlns:a16="http://schemas.microsoft.com/office/drawing/2014/main" id="{71671030-84C3-4FC7-BB7B-A37970DEE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618"/>
              <a:ext cx="2267" cy="1"/>
            </a:xfrm>
            <a:custGeom>
              <a:avLst/>
              <a:gdLst>
                <a:gd name="T0" fmla="*/ 0 w 2631"/>
                <a:gd name="T1" fmla="*/ 0 h 2"/>
                <a:gd name="T2" fmla="*/ 511 w 2631"/>
                <a:gd name="T3" fmla="*/ 1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31" h="2">
                  <a:moveTo>
                    <a:pt x="0" y="0"/>
                  </a:moveTo>
                  <a:lnTo>
                    <a:pt x="2631" y="2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79" name="Text Box 7">
              <a:extLst>
                <a:ext uri="{FF2B5EF4-FFF2-40B4-BE49-F238E27FC236}">
                  <a16:creationId xmlns:a16="http://schemas.microsoft.com/office/drawing/2014/main" id="{6D59F2E0-9519-4548-8DD1-D241B3F5B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2497"/>
              <a:ext cx="9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cs typeface="Times New Roman" pitchFamily="18" charset="0"/>
                </a:rPr>
                <a:t>存储密度＝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642CF61C-AC7C-441E-927E-9811F8AB93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29CEF-814C-4FF2-9635-7385A38C36F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20877F31-6CB0-49CE-A49D-917B70DF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72F138-FBE0-4E0C-B38F-013314DE974F}" type="slidenum">
              <a:rPr lang="zh-CN" altLang="en-US"/>
              <a:pPr eaLnBrk="1" hangingPunct="1"/>
              <a:t>71</a:t>
            </a:fld>
            <a:endParaRPr lang="en-US" altLang="zh-CN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CCA3A805-B2DA-4065-B888-1114929D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7B6ECAE9-A5BD-4A76-B4CA-8780C8501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空间性能比较 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结点的存储密度：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顺序表中每个结点的存储密度为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（只存储数据元素），没有浪费空间；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单链表的每个结点的存储密度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&lt;1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（包括数据域和指针域），有指针的结构性开销。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整体结构：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顺序表需要预分配存储空间，如果预分配得过大，造成浪费，若估计得过小，又将发生上溢；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单链表不需要预分配空间，只要有内存空间可以分配，单链表中的元素个数就没有限制。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>
            <a:extLst>
              <a:ext uri="{FF2B5EF4-FFF2-40B4-BE49-F238E27FC236}">
                <a16:creationId xmlns:a16="http://schemas.microsoft.com/office/drawing/2014/main" id="{A4FF20D1-04FE-43C5-B2F7-6D933FC11C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F67FE3-1085-49BE-959B-3E6E06DBA034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237BFC8C-1CDB-4FAD-957C-7DC5845F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953C69-2207-4E30-A9A5-1543C033CC48}" type="slidenum">
              <a:rPr lang="zh-CN" altLang="en-US"/>
              <a:pPr eaLnBrk="1" hangingPunct="1"/>
              <a:t>72</a:t>
            </a:fld>
            <a:endParaRPr lang="en-US" altLang="zh-CN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6AEF39F2-A832-4E72-ABD5-AD739F45A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顺序表和单链表的比较</a:t>
            </a:r>
            <a:endParaRPr lang="en-US" altLang="zh-CN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FD7B765-B46A-4EF3-81FC-16BBD97BC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⑴若线性表需频繁查找却很少进行插入和删除操作，或其操作和元素在表中的位置密切相关时，宜采用顺序表作为存储结构；若线性表需频繁插入和删除时，则宜采用单链表做存储结构。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⑵当线性表中元素个数变化较大或者未知时，最好使用单链表实现；而如果用户事先知道线性表的大致长度，使用顺序表的空间效率会更高。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总之，线性表的顺序实现和链表实现各有其优缺点，不能笼统地说哪种实现更好，只能根据实际问题的具体需要，并对各方面的优缺点加以综合平衡，才能最终选定比较适宜的实现方法。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>
            <a:extLst>
              <a:ext uri="{FF2B5EF4-FFF2-40B4-BE49-F238E27FC236}">
                <a16:creationId xmlns:a16="http://schemas.microsoft.com/office/drawing/2014/main" id="{27FEA2DC-656C-4152-BED8-4E3D4DBC46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C2509C-A951-4EB7-9FE5-F11B44ABE6FB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C4D36BAA-8FBA-4C86-963F-B19BF1E7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ED7BC4-FCD3-43A6-8FF4-9F4271233004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817773A4-02AE-4A6C-B84F-D0C092AC2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 线性表的基本概念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8FB4C97-D533-4DD5-A499-45BACC31E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非空线性表的特性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有且仅有一个表头结点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，它没有前驱，而仅有一个后继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）有且仅有一个表尾结点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，它没有后继，而仅有一个前驱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）其余的结点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2≤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）都有且仅有一个前驱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和一个后继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F49DA63C-5698-4C4C-8256-A87774633A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89F18-3E0B-4709-BE75-F83C7B4BEB90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E49976C0-4633-449D-973B-BBB45964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37AC6C-FEF7-4D52-B49D-9CD9DE52FB8C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354D95DE-01A0-45C8-89B9-B0F31DCF6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线性表的存储结构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5B2724A7-7D51-4F45-99A2-BBAA35CAC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2.2.1 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顺序存储结构</a:t>
            </a:r>
          </a:p>
        </p:txBody>
      </p:sp>
      <p:grpSp>
        <p:nvGrpSpPr>
          <p:cNvPr id="191492" name="Group 4">
            <a:extLst>
              <a:ext uri="{FF2B5EF4-FFF2-40B4-BE49-F238E27FC236}">
                <a16:creationId xmlns:a16="http://schemas.microsoft.com/office/drawing/2014/main" id="{0020E429-794C-41C5-8F8D-8AB57B975686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3324225"/>
            <a:ext cx="6337300" cy="723900"/>
            <a:chOff x="383" y="1833"/>
            <a:chExt cx="3992" cy="456"/>
          </a:xfrm>
        </p:grpSpPr>
        <p:sp>
          <p:nvSpPr>
            <p:cNvPr id="11281" name="Rectangle 5">
              <a:extLst>
                <a:ext uri="{FF2B5EF4-FFF2-40B4-BE49-F238E27FC236}">
                  <a16:creationId xmlns:a16="http://schemas.microsoft.com/office/drawing/2014/main" id="{23BCB6ED-9603-4433-AB34-EC3E49E0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282" name="Line 6">
              <a:extLst>
                <a:ext uri="{FF2B5EF4-FFF2-40B4-BE49-F238E27FC236}">
                  <a16:creationId xmlns:a16="http://schemas.microsoft.com/office/drawing/2014/main" id="{F0F407AD-71D7-49AC-976A-99A60D141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7">
              <a:extLst>
                <a:ext uri="{FF2B5EF4-FFF2-40B4-BE49-F238E27FC236}">
                  <a16:creationId xmlns:a16="http://schemas.microsoft.com/office/drawing/2014/main" id="{3415BC57-79B4-464C-8C61-1D0897255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8">
              <a:extLst>
                <a:ext uri="{FF2B5EF4-FFF2-40B4-BE49-F238E27FC236}">
                  <a16:creationId xmlns:a16="http://schemas.microsoft.com/office/drawing/2014/main" id="{B3CDD39D-E696-4524-A0F4-8BD73A4CD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9">
              <a:extLst>
                <a:ext uri="{FF2B5EF4-FFF2-40B4-BE49-F238E27FC236}">
                  <a16:creationId xmlns:a16="http://schemas.microsoft.com/office/drawing/2014/main" id="{393467C9-DBBA-4F86-B697-B63349851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EE3081F7-B97B-4A4C-9B05-06816B9B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433763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91499" name="Text Box 11">
            <a:extLst>
              <a:ext uri="{FF2B5EF4-FFF2-40B4-BE49-F238E27FC236}">
                <a16:creationId xmlns:a16="http://schemas.microsoft.com/office/drawing/2014/main" id="{379DF1DA-6A5F-4CD8-AD76-DB674F94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3433763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191500" name="Text Box 12">
            <a:extLst>
              <a:ext uri="{FF2B5EF4-FFF2-40B4-BE49-F238E27FC236}">
                <a16:creationId xmlns:a16="http://schemas.microsoft.com/office/drawing/2014/main" id="{31A0E225-CBE2-40D8-BB0D-0311FDBF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345281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67</a:t>
            </a: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882AABAC-431B-4145-805A-2749A32A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3452813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43</a:t>
            </a:r>
          </a:p>
        </p:txBody>
      </p:sp>
      <p:sp>
        <p:nvSpPr>
          <p:cNvPr id="191502" name="Text Box 14">
            <a:extLst>
              <a:ext uri="{FF2B5EF4-FFF2-40B4-BE49-F238E27FC236}">
                <a16:creationId xmlns:a16="http://schemas.microsoft.com/office/drawing/2014/main" id="{A54145AC-DF20-493B-B917-A761AEC2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3322638"/>
            <a:ext cx="787400" cy="71913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4</a:t>
            </a:r>
          </a:p>
        </p:txBody>
      </p:sp>
      <p:grpSp>
        <p:nvGrpSpPr>
          <p:cNvPr id="191503" name="Group 15">
            <a:extLst>
              <a:ext uri="{FF2B5EF4-FFF2-40B4-BE49-F238E27FC236}">
                <a16:creationId xmlns:a16="http://schemas.microsoft.com/office/drawing/2014/main" id="{C7F1EB7B-36AD-4ABF-9D31-A6DF124223AE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4510088"/>
            <a:ext cx="7642225" cy="1128712"/>
            <a:chOff x="265" y="2656"/>
            <a:chExt cx="4814" cy="711"/>
          </a:xfrm>
        </p:grpSpPr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A864F7DA-FC82-4CF8-84C7-6F6151D91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83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存储要点</a:t>
              </a:r>
            </a:p>
          </p:txBody>
        </p:sp>
        <p:sp>
          <p:nvSpPr>
            <p:cNvPr id="11279" name="AutoShape 17">
              <a:extLst>
                <a:ext uri="{FF2B5EF4-FFF2-40B4-BE49-F238E27FC236}">
                  <a16:creationId xmlns:a16="http://schemas.microsoft.com/office/drawing/2014/main" id="{92966FA1-8F2B-4C04-AE24-3D13C8EA4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2789"/>
              <a:ext cx="155" cy="475"/>
            </a:xfrm>
            <a:prstGeom prst="leftBrace">
              <a:avLst>
                <a:gd name="adj1" fmla="val 2553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06" name="Rectangle 18">
              <a:extLst>
                <a:ext uri="{FF2B5EF4-FFF2-40B4-BE49-F238E27FC236}">
                  <a16:creationId xmlns:a16="http://schemas.microsoft.com/office/drawing/2014/main" id="{42E2E7EB-D64E-4BB6-8027-AE7232E7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2656"/>
              <a:ext cx="3695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用一段地址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连续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的存储单元</a:t>
              </a:r>
            </a:p>
            <a:p>
              <a:pPr>
                <a:defRPr/>
              </a:pPr>
              <a:endParaRPr lang="zh-CN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依次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存储线性表中的数据元素</a:t>
              </a:r>
            </a:p>
          </p:txBody>
        </p:sp>
      </p:grpSp>
      <p:sp>
        <p:nvSpPr>
          <p:cNvPr id="191507" name="Rectangle 19">
            <a:extLst>
              <a:ext uri="{FF2B5EF4-FFF2-40B4-BE49-F238E27FC236}">
                <a16:creationId xmlns:a16="http://schemas.microsoft.com/office/drawing/2014/main" id="{794D45C6-69ED-455F-A008-73804A19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635250"/>
            <a:ext cx="4938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（34, 23, 67, 43）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/>
      <p:bldP spid="191499" grpId="0"/>
      <p:bldP spid="191500" grpId="0"/>
      <p:bldP spid="191501" grpId="0"/>
      <p:bldP spid="19150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3030</TotalTime>
  <Words>5438</Words>
  <Application>Microsoft Office PowerPoint</Application>
  <PresentationFormat>全屏显示(4:3)</PresentationFormat>
  <Paragraphs>1275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Wingdings</vt:lpstr>
      <vt:lpstr>Times New Roman</vt:lpstr>
      <vt:lpstr>宋体</vt:lpstr>
      <vt:lpstr>Symbol</vt:lpstr>
      <vt:lpstr>Tahoma</vt:lpstr>
      <vt:lpstr>Arial</vt:lpstr>
      <vt:lpstr>Blends</vt:lpstr>
      <vt:lpstr>Microsoft Clip Gallery</vt:lpstr>
      <vt:lpstr>实际问题1：学生学籍管理</vt:lpstr>
      <vt:lpstr>PowerPoint 演示文稿</vt:lpstr>
      <vt:lpstr>实际问题2：超市商品管理</vt:lpstr>
      <vt:lpstr>PowerPoint 演示文稿</vt:lpstr>
      <vt:lpstr>考虑：</vt:lpstr>
      <vt:lpstr>第2章  线性表</vt:lpstr>
      <vt:lpstr>2.1  线性表的基本概念</vt:lpstr>
      <vt:lpstr>2.1  线性表的基本概念</vt:lpstr>
      <vt:lpstr>2.2  线性表的存储结构</vt:lpstr>
      <vt:lpstr>2.2.1   顺序存储结构</vt:lpstr>
      <vt:lpstr>2.2.1   顺序存储结构</vt:lpstr>
      <vt:lpstr>2.2.2   顺序表操作算法</vt:lpstr>
      <vt:lpstr>初始化操作——无参构造函数</vt:lpstr>
      <vt:lpstr>初始化操作——有参构造函数</vt:lpstr>
      <vt:lpstr>初始化操作——有参构造函数</vt:lpstr>
      <vt:lpstr>PowerPoint 演示文稿</vt:lpstr>
      <vt:lpstr>PowerPoint 演示文稿</vt:lpstr>
      <vt:lpstr>PowerPoint 演示文稿</vt:lpstr>
      <vt:lpstr>插入操作</vt:lpstr>
      <vt:lpstr>PowerPoint 演示文稿</vt:lpstr>
      <vt:lpstr>2.2.2   顺序表操作算法</vt:lpstr>
      <vt:lpstr>插入操作 算法描述：</vt:lpstr>
      <vt:lpstr>2.2.2   顺序表操作算法</vt:lpstr>
      <vt:lpstr>PowerPoint 演示文稿</vt:lpstr>
      <vt:lpstr>PowerPoint 演示文稿</vt:lpstr>
      <vt:lpstr>删除操作 算法描述：</vt:lpstr>
      <vt:lpstr>顺序表的其他操作举例算法 ——2010考研题</vt:lpstr>
      <vt:lpstr>顺序表的优缺点</vt:lpstr>
      <vt:lpstr>2.3   线性表的链接存储结构及实现(单链表)</vt:lpstr>
      <vt:lpstr>2.3.1 单链表的存储结构</vt:lpstr>
      <vt:lpstr>2.3.1 单链表的存储结构</vt:lpstr>
      <vt:lpstr>2.3.1 单链表的存储结构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——构造函数</vt:lpstr>
      <vt:lpstr>2.3.2 单链表的操作算法 ——按位查找</vt:lpstr>
      <vt:lpstr>2.3.2 单链表的操作算法 ——按位查找</vt:lpstr>
      <vt:lpstr>2.3.2 单链表的操作算法 ——插入</vt:lpstr>
      <vt:lpstr>2.3.2 单链表的操作算法 ——插入</vt:lpstr>
      <vt:lpstr>2.3.2 单链表的操作算法 ——插入</vt:lpstr>
      <vt:lpstr>2.3.2 单链表的操作算法 ——插入</vt:lpstr>
      <vt:lpstr>2.3.2 单链表的操作算法 ——删除</vt:lpstr>
      <vt:lpstr>2.3.2 单链表的操作算法 ——删除</vt:lpstr>
      <vt:lpstr>2.3.2 单链表的操作算法 ——删除</vt:lpstr>
      <vt:lpstr>2.3.2 单链表的操作算法 ——删除</vt:lpstr>
      <vt:lpstr>2.3.2 单链表的操作算法 ——析构函数</vt:lpstr>
      <vt:lpstr>2.3.2 单链表的操作算法 ——析构函数</vt:lpstr>
      <vt:lpstr>2.3.3 单链表的其他操作举例算法 ——逆置单链表</vt:lpstr>
      <vt:lpstr>2.3.3 单链表的其他操作举例算法 ——合并有序单链表</vt:lpstr>
      <vt:lpstr>2.3.3 单链表的其他操作举例算法 ——09考研题(《程序员面试攻略(第3版)》)</vt:lpstr>
      <vt:lpstr>2.4   线性表的其他存储结构</vt:lpstr>
      <vt:lpstr>2.4   线性表的其他存储结构</vt:lpstr>
      <vt:lpstr>2.4   线性表的其他存储结构</vt:lpstr>
      <vt:lpstr>2.4   线性表的其他存储结构</vt:lpstr>
      <vt:lpstr>2.4   线性表的其他存储结构</vt:lpstr>
      <vt:lpstr>2.5 顺序表和单链表的比较</vt:lpstr>
      <vt:lpstr>2.5 顺序表和单链表的比较</vt:lpstr>
      <vt:lpstr>2.5 顺序表和单链表的比较</vt:lpstr>
      <vt:lpstr>2.5 顺序表和单链表的比较</vt:lpstr>
      <vt:lpstr>2.5 顺序表和单链表的比较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cb</dc:creator>
  <cp:lastModifiedBy>幽弥狂</cp:lastModifiedBy>
  <cp:revision>328</cp:revision>
  <dcterms:created xsi:type="dcterms:W3CDTF">2005-07-26T11:09:28Z</dcterms:created>
  <dcterms:modified xsi:type="dcterms:W3CDTF">2019-09-27T15:16:47Z</dcterms:modified>
</cp:coreProperties>
</file>