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1" r:id="rId1"/>
  </p:sldMasterIdLst>
  <p:notesMasterIdLst>
    <p:notesMasterId r:id="rId46"/>
  </p:notesMasterIdLst>
  <p:sldIdLst>
    <p:sldId id="410" r:id="rId2"/>
    <p:sldId id="416" r:id="rId3"/>
    <p:sldId id="409" r:id="rId4"/>
    <p:sldId id="411" r:id="rId5"/>
    <p:sldId id="334" r:id="rId6"/>
    <p:sldId id="384" r:id="rId7"/>
    <p:sldId id="412" r:id="rId8"/>
    <p:sldId id="338" r:id="rId9"/>
    <p:sldId id="413" r:id="rId10"/>
    <p:sldId id="414" r:id="rId11"/>
    <p:sldId id="415" r:id="rId12"/>
    <p:sldId id="341" r:id="rId13"/>
    <p:sldId id="343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47" r:id="rId25"/>
    <p:sldId id="420" r:id="rId26"/>
    <p:sldId id="348" r:id="rId27"/>
    <p:sldId id="398" r:id="rId28"/>
    <p:sldId id="417" r:id="rId29"/>
    <p:sldId id="418" r:id="rId30"/>
    <p:sldId id="351" r:id="rId31"/>
    <p:sldId id="400" r:id="rId32"/>
    <p:sldId id="401" r:id="rId33"/>
    <p:sldId id="402" r:id="rId34"/>
    <p:sldId id="403" r:id="rId35"/>
    <p:sldId id="354" r:id="rId36"/>
    <p:sldId id="422" r:id="rId37"/>
    <p:sldId id="356" r:id="rId38"/>
    <p:sldId id="357" r:id="rId39"/>
    <p:sldId id="358" r:id="rId40"/>
    <p:sldId id="359" r:id="rId41"/>
    <p:sldId id="362" r:id="rId42"/>
    <p:sldId id="361" r:id="rId43"/>
    <p:sldId id="419" r:id="rId44"/>
    <p:sldId id="423" r:id="rId4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7"/>
      <p:bold r:id="rId4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FF"/>
    <a:srgbClr val="B9FFFF"/>
    <a:srgbClr val="97FFFF"/>
    <a:srgbClr val="66FFFF"/>
    <a:srgbClr val="A3A3FF"/>
    <a:srgbClr val="009900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1" autoAdjust="0"/>
    <p:restoredTop sz="94683" autoAdjust="0"/>
  </p:normalViewPr>
  <p:slideViewPr>
    <p:cSldViewPr snapToGrid="0">
      <p:cViewPr varScale="1">
        <p:scale>
          <a:sx n="86" d="100"/>
          <a:sy n="86" d="100"/>
        </p:scale>
        <p:origin x="11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88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803B06AD-D3AF-4FF8-847A-1CF932BFBF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51C9A91D-382B-4FA6-AFC4-408CC911B6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1051B466-5B33-43D2-ADA1-5DA53B73F7D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7573" name="Rectangle 5">
            <a:extLst>
              <a:ext uri="{FF2B5EF4-FFF2-40B4-BE49-F238E27FC236}">
                <a16:creationId xmlns:a16="http://schemas.microsoft.com/office/drawing/2014/main" id="{C132C8A6-E3A6-4904-939D-85A91EB804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7574" name="Rectangle 6">
            <a:extLst>
              <a:ext uri="{FF2B5EF4-FFF2-40B4-BE49-F238E27FC236}">
                <a16:creationId xmlns:a16="http://schemas.microsoft.com/office/drawing/2014/main" id="{290BFB25-618C-43EA-85D7-2D5B05104E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7575" name="Rectangle 7">
            <a:extLst>
              <a:ext uri="{FF2B5EF4-FFF2-40B4-BE49-F238E27FC236}">
                <a16:creationId xmlns:a16="http://schemas.microsoft.com/office/drawing/2014/main" id="{C5B72ECE-9B23-4A70-85B1-65F57FCBE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9106176-7681-43FD-BFF4-1429CC0F60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18457F8-4FF5-49C8-BF07-7BFC71BA331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E859B39-44D0-43C5-8E31-329981CC0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9FFF567-EE0E-421B-AADA-3CBC34265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9C25C4A2-B4C9-4FFC-8A34-72D07E52E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D03C242-6796-4939-8FE1-57E389D53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E683CE1-1794-461B-AC0A-37EED79AC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2DC4BED-5FFA-46D1-9849-91DEAAAA8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108663D-BB03-4A19-8A08-2D945C7C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73A5DB8-8BA4-40D9-A7BF-C2DEFCCA2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BCD640F-A596-4AF4-AC70-BD84CE2987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01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01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E92FC3D-661A-43A2-BBD5-47FD54CD1C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1827F6C-6509-42D1-8A2A-B346FD4EB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91973B-D4D2-4468-A710-157DFC97AD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2165203-D798-4DF1-9FC5-095EC6AB5E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4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9B299D7-2A50-48D7-9668-16B24C87BF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1343117-3B06-4537-90F4-64EDC35F8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BCC25E8-E91F-4E4F-8517-2A2976F03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3540C-319E-4E8B-B21F-4D15387037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56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5F6E3B4-DA7A-46DF-B431-2079BAF1A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EA871C-17D9-43FA-9BA8-9846F29E5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3F4FA28-D46B-4F9B-8137-34D4DD0277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00BA8-05D7-47D8-AA13-153959BEA9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15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D04D118-7946-433D-9E87-F6D73C072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EB3BD6E-932F-42A3-8034-858C52F57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F608F2D-29B9-48BA-AD05-C644B215D4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6F4A5-4F88-4599-B3D9-48437C4894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84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E755ACE-27C7-4B76-92BD-D2C0BB2E4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936C16C-9915-4772-96C0-4728DCCD4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8A94AA-FC37-4F9B-9EE0-44068BF4E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A5E96-8888-40E9-BB1C-D8E766C908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7CB8A3-5B10-4951-8AFE-F49A4464E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0EEC1E-651E-41FC-ABE9-1B179D78D2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79F9505-E60E-4B01-85D6-79A5AA1664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E4F2B-3184-4113-A177-4E33CB1FB3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46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2B3E369-22DD-4BB2-AB64-1C93848A1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3E2E342-D3D2-4523-8C26-FD82FAA45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7DE284E-5580-464B-85C4-48730CD27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52967-D620-40BF-92DD-71A88E9411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82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BC93F37-55A0-4B7C-928D-37500F26D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C914607-82B9-4996-9D37-3F0DB3A218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1029FF3-F00F-431B-B308-B15CFC4850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D439E-4B4E-4542-9ED7-3E280BFD5D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61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F707C4-5B93-477A-BE3D-0BD8F2F91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E38255C-5B6B-4E6C-B922-75905EC80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9058EB4-6F70-4C3A-A4F9-4891679F8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948EB-85DE-4FE5-8236-8C07ABE88E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6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7EF1AA0-77B9-48A9-ACD3-9EDBE4A6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2ED9E1-75A8-4BD1-A00A-5D37A0F286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9D86D97-F1FF-44F8-A893-D7866F49DF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7B0BE-2568-41F8-BB4E-0C70161ACD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2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AA7FC8-7312-455A-B8B5-5A03D3540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A95D250-670C-4EF9-A695-74400B4F6E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574F491-F0FF-49D8-AA64-FD04907A90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4C217-73A6-4A85-82CA-42E60D075D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6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4798A46-83FE-41CE-8013-6A47EFDFF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17660A-2C28-4297-BF97-9593CB7DD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D128DC3-A32E-441E-87E0-AACF05BCB7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E5027-ADC2-45CC-99B9-942A15FDDE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43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A51EC9D-28B3-4F2A-A40A-9A7D72A74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4839AD8-6922-45C1-A3DC-9E0F2166C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59ABCA1-799A-455F-92F2-8ED6314AFB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3B37E-0962-415A-B699-1D7EC52F29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43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745C74-9E05-44BA-838F-CA50FA3E02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6D24925-0416-4581-AB3E-2497A1672C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CFFCF4-D4EB-4EDC-A42B-FD5FD33AD4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FE056F0-9CB8-4E91-9935-16BBAF6A78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F2297-C59F-428A-9DE9-CAD460E84B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4F7D37B-6652-4BDC-8B97-A910A3CAB5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18DDDDF-3CB2-49F1-8270-F539390B34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31B3957-0525-4FDF-AB08-6E0D5C813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11E2602-950A-4657-BF66-ADB7E6479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9147" name="Rectangle 11">
            <a:extLst>
              <a:ext uri="{FF2B5EF4-FFF2-40B4-BE49-F238E27FC236}">
                <a16:creationId xmlns:a16="http://schemas.microsoft.com/office/drawing/2014/main" id="{B018A1BF-01E0-4270-B438-B209C5942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8" name="Rectangle 12">
            <a:extLst>
              <a:ext uri="{FF2B5EF4-FFF2-40B4-BE49-F238E27FC236}">
                <a16:creationId xmlns:a16="http://schemas.microsoft.com/office/drawing/2014/main" id="{57115EAB-300C-492B-9FB6-5E06BCFC56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8FE952A6-39CC-4CCF-A2B3-F134549AB3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D960377-49B2-4159-A293-31FB6CA4806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jpe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>
            <a:extLst>
              <a:ext uri="{FF2B5EF4-FFF2-40B4-BE49-F238E27FC236}">
                <a16:creationId xmlns:a16="http://schemas.microsoft.com/office/drawing/2014/main" id="{758FE964-3E0D-4E10-B03E-7E70F62A80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 特殊的线性表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4A38236D-7C06-4DCD-B33C-086EBFC955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5997A6EF-7A99-4C02-9729-9D2E473AA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4.3.1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基本操作</a:t>
            </a:r>
            <a:endParaRPr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8FFFC265-A672-419D-B36B-46D89142F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删除特定字符。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【《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程序员面试攻略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)》p78】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语言编写一个高效率的函数来删除字符串里的给定字符。这个函数的调用模型如下所示：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 RemoveChars(char str[],char remove[]);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注意，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remove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中的所有字符都必须从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str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中删除干净。比如说，如果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str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Battle of the Vowels: Hawaii VS. Grozny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remove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aeiou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，这个函数将把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str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转换为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Bttl f th Vwls: Hw vs. Grzny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请对你的设计思路做出解释，并对你解决方案的执行效率进行评估。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B647E956-570C-4B88-A6E1-68A7D179B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D9DE9674-57B4-4275-B2D5-C51BAE8A0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：给定主串S="s</a:t>
            </a:r>
            <a:r>
              <a:rPr lang="zh-CN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"和模式T="t</a:t>
            </a:r>
            <a:r>
              <a:rPr lang="zh-CN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"，在S中寻找T 的过程称为模式匹配。如果匹配成功，返回T 在S中的位置，如果匹配失败，返回0。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5" name="Rectangle 9">
            <a:extLst>
              <a:ext uri="{FF2B5EF4-FFF2-40B4-BE49-F238E27FC236}">
                <a16:creationId xmlns:a16="http://schemas.microsoft.com/office/drawing/2014/main" id="{A9EE3AF8-59AA-415B-AF5B-2CC1A57E5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  <p:sp>
        <p:nvSpPr>
          <p:cNvPr id="142346" name="Rectangle 10">
            <a:extLst>
              <a:ext uri="{FF2B5EF4-FFF2-40B4-BE49-F238E27FC236}">
                <a16:creationId xmlns:a16="http://schemas.microsoft.com/office/drawing/2014/main" id="{712E3720-DA23-4723-98DC-1DB89F562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从主串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中下标为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的字符开始和模式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中下标为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的字符进行比较，若相等，则继续比较两者的后续字符；否则，从主串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中下标为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的字符开始和模式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中下标为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的字符进行比较，重复上述过程，直到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中的字符全部比较完毕，则说明本趟匹配成功；或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中字符全部比较完，则说明匹配失败。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>
            <a:extLst>
              <a:ext uri="{FF2B5EF4-FFF2-40B4-BE49-F238E27FC236}">
                <a16:creationId xmlns:a16="http://schemas.microsoft.com/office/drawing/2014/main" id="{2C32C5C7-6061-4D6C-8F7E-49232D4A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363" name="Group 57">
            <a:extLst>
              <a:ext uri="{FF2B5EF4-FFF2-40B4-BE49-F238E27FC236}">
                <a16:creationId xmlns:a16="http://schemas.microsoft.com/office/drawing/2014/main" id="{15B74C3C-0050-4B7C-81AF-7C24F865151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15392" name="Rectangle 4">
              <a:extLst>
                <a:ext uri="{FF2B5EF4-FFF2-40B4-BE49-F238E27FC236}">
                  <a16:creationId xmlns:a16="http://schemas.microsoft.com/office/drawing/2014/main" id="{4551B9FE-8FE7-42BA-9B62-8683ECE7E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5393" name="Line 5">
              <a:extLst>
                <a:ext uri="{FF2B5EF4-FFF2-40B4-BE49-F238E27FC236}">
                  <a16:creationId xmlns:a16="http://schemas.microsoft.com/office/drawing/2014/main" id="{EF72D457-B822-4B33-B712-9B255AAC0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394" name="Line 6">
              <a:extLst>
                <a:ext uri="{FF2B5EF4-FFF2-40B4-BE49-F238E27FC236}">
                  <a16:creationId xmlns:a16="http://schemas.microsoft.com/office/drawing/2014/main" id="{542BE4C8-28F2-47A3-9722-A1A29E036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395" name="Line 7">
              <a:extLst>
                <a:ext uri="{FF2B5EF4-FFF2-40B4-BE49-F238E27FC236}">
                  <a16:creationId xmlns:a16="http://schemas.microsoft.com/office/drawing/2014/main" id="{668E1EE7-E523-4B49-9938-AA984742D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396" name="Line 8">
              <a:extLst>
                <a:ext uri="{FF2B5EF4-FFF2-40B4-BE49-F238E27FC236}">
                  <a16:creationId xmlns:a16="http://schemas.microsoft.com/office/drawing/2014/main" id="{5D06E146-8729-44C2-AACC-31DFEB22A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397" name="Line 9">
              <a:extLst>
                <a:ext uri="{FF2B5EF4-FFF2-40B4-BE49-F238E27FC236}">
                  <a16:creationId xmlns:a16="http://schemas.microsoft.com/office/drawing/2014/main" id="{F85BB1E0-A837-4C65-A2F6-7CB2CCB13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398" name="Line 10">
              <a:extLst>
                <a:ext uri="{FF2B5EF4-FFF2-40B4-BE49-F238E27FC236}">
                  <a16:creationId xmlns:a16="http://schemas.microsoft.com/office/drawing/2014/main" id="{C3D180CA-D45D-4AC1-8DC1-C82A819BA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399" name="Line 11">
              <a:extLst>
                <a:ext uri="{FF2B5EF4-FFF2-40B4-BE49-F238E27FC236}">
                  <a16:creationId xmlns:a16="http://schemas.microsoft.com/office/drawing/2014/main" id="{33AB85B4-067E-42E7-9CC0-B75E88A40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400" name="Line 12">
              <a:extLst>
                <a:ext uri="{FF2B5EF4-FFF2-40B4-BE49-F238E27FC236}">
                  <a16:creationId xmlns:a16="http://schemas.microsoft.com/office/drawing/2014/main" id="{BFB668B7-916C-4BC4-AC66-E4CFE93B9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401" name="Line 13">
              <a:extLst>
                <a:ext uri="{FF2B5EF4-FFF2-40B4-BE49-F238E27FC236}">
                  <a16:creationId xmlns:a16="http://schemas.microsoft.com/office/drawing/2014/main" id="{1ABC807D-F00E-47F1-B8D8-22EAAD1B1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402" name="Line 14">
              <a:extLst>
                <a:ext uri="{FF2B5EF4-FFF2-40B4-BE49-F238E27FC236}">
                  <a16:creationId xmlns:a16="http://schemas.microsoft.com/office/drawing/2014/main" id="{F84E96FE-276D-447C-BC51-163985A94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403" name="Line 15">
              <a:extLst>
                <a:ext uri="{FF2B5EF4-FFF2-40B4-BE49-F238E27FC236}">
                  <a16:creationId xmlns:a16="http://schemas.microsoft.com/office/drawing/2014/main" id="{09FB1217-E27C-4243-B0A5-7E2E34059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5404" name="Line 16">
              <a:extLst>
                <a:ext uri="{FF2B5EF4-FFF2-40B4-BE49-F238E27FC236}">
                  <a16:creationId xmlns:a16="http://schemas.microsoft.com/office/drawing/2014/main" id="{CFB19209-30AC-4558-A8E0-9E150B34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144404" name="Text Box 20">
            <a:extLst>
              <a:ext uri="{FF2B5EF4-FFF2-40B4-BE49-F238E27FC236}">
                <a16:creationId xmlns:a16="http://schemas.microsoft.com/office/drawing/2014/main" id="{4BD7E1A7-C3E8-40C1-8A0E-6BB7D2299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075238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i=2，j=2</a:t>
            </a:r>
            <a:r>
              <a:rPr lang="zh-CN" altLang="en-US" sz="2800" b="1">
                <a:latin typeface="Times New Roman" panose="02020603050405020304" pitchFamily="18" charset="0"/>
              </a:rPr>
              <a:t>失败；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144442" name="Group 58">
            <a:extLst>
              <a:ext uri="{FF2B5EF4-FFF2-40B4-BE49-F238E27FC236}">
                <a16:creationId xmlns:a16="http://schemas.microsoft.com/office/drawing/2014/main" id="{4051F7D8-8037-45E9-9C4F-AF4ECD77C48E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3016250"/>
            <a:ext cx="244475" cy="3068638"/>
            <a:chOff x="710" y="1900"/>
            <a:chExt cx="154" cy="1933"/>
          </a:xfrm>
        </p:grpSpPr>
        <p:sp>
          <p:nvSpPr>
            <p:cNvPr id="15387" name="Line 23">
              <a:extLst>
                <a:ext uri="{FF2B5EF4-FFF2-40B4-BE49-F238E27FC236}">
                  <a16:creationId xmlns:a16="http://schemas.microsoft.com/office/drawing/2014/main" id="{E30D5AF3-E851-4B82-A8ED-3C75BABE2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5">
              <a:extLst>
                <a:ext uri="{FF2B5EF4-FFF2-40B4-BE49-F238E27FC236}">
                  <a16:creationId xmlns:a16="http://schemas.microsoft.com/office/drawing/2014/main" id="{CA059A59-D8CC-433B-B954-8D42CA249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9" name="Text Box 26">
              <a:extLst>
                <a:ext uri="{FF2B5EF4-FFF2-40B4-BE49-F238E27FC236}">
                  <a16:creationId xmlns:a16="http://schemas.microsoft.com/office/drawing/2014/main" id="{27DC78CE-610E-4F85-9204-A837E13DF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90" name="Line 28">
              <a:extLst>
                <a:ext uri="{FF2B5EF4-FFF2-40B4-BE49-F238E27FC236}">
                  <a16:creationId xmlns:a16="http://schemas.microsoft.com/office/drawing/2014/main" id="{A407E5AF-9B51-42F8-B66E-088E3238C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91" name="Text Box 29">
              <a:extLst>
                <a:ext uri="{FF2B5EF4-FFF2-40B4-BE49-F238E27FC236}">
                  <a16:creationId xmlns:a16="http://schemas.microsoft.com/office/drawing/2014/main" id="{5F2CDDEF-1AC7-46E1-9729-9E33F6BCF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44443" name="Group 59">
            <a:extLst>
              <a:ext uri="{FF2B5EF4-FFF2-40B4-BE49-F238E27FC236}">
                <a16:creationId xmlns:a16="http://schemas.microsoft.com/office/drawing/2014/main" id="{FCDAD905-A596-48E8-B1D1-0EE1F772605E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3016250"/>
            <a:ext cx="244475" cy="3068638"/>
            <a:chOff x="710" y="1900"/>
            <a:chExt cx="154" cy="1933"/>
          </a:xfrm>
        </p:grpSpPr>
        <p:sp>
          <p:nvSpPr>
            <p:cNvPr id="15382" name="Line 60">
              <a:extLst>
                <a:ext uri="{FF2B5EF4-FFF2-40B4-BE49-F238E27FC236}">
                  <a16:creationId xmlns:a16="http://schemas.microsoft.com/office/drawing/2014/main" id="{13BB4506-7883-4E1E-BA7A-1851FC117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61">
              <a:extLst>
                <a:ext uri="{FF2B5EF4-FFF2-40B4-BE49-F238E27FC236}">
                  <a16:creationId xmlns:a16="http://schemas.microsoft.com/office/drawing/2014/main" id="{FC844D05-C0A8-4A29-A789-79B7954D0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4" name="Text Box 62">
              <a:extLst>
                <a:ext uri="{FF2B5EF4-FFF2-40B4-BE49-F238E27FC236}">
                  <a16:creationId xmlns:a16="http://schemas.microsoft.com/office/drawing/2014/main" id="{492488D1-1B24-486F-8934-596F23E7A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5" name="Line 63">
              <a:extLst>
                <a:ext uri="{FF2B5EF4-FFF2-40B4-BE49-F238E27FC236}">
                  <a16:creationId xmlns:a16="http://schemas.microsoft.com/office/drawing/2014/main" id="{3C4FACBC-3736-456E-AF0B-BA2931DC2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6" name="Text Box 64">
              <a:extLst>
                <a:ext uri="{FF2B5EF4-FFF2-40B4-BE49-F238E27FC236}">
                  <a16:creationId xmlns:a16="http://schemas.microsoft.com/office/drawing/2014/main" id="{4EEC09A5-DD3F-462D-A59D-4CA6C19F5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44456" name="Group 72">
            <a:extLst>
              <a:ext uri="{FF2B5EF4-FFF2-40B4-BE49-F238E27FC236}">
                <a16:creationId xmlns:a16="http://schemas.microsoft.com/office/drawing/2014/main" id="{283F4D9B-5DF5-4FB8-A1EA-4CD17E009C32}"/>
              </a:ext>
            </a:extLst>
          </p:cNvPr>
          <p:cNvGrpSpPr>
            <a:grpSpLocks/>
          </p:cNvGrpSpPr>
          <p:nvPr/>
        </p:nvGrpSpPr>
        <p:grpSpPr bwMode="auto">
          <a:xfrm>
            <a:off x="2144713" y="3016250"/>
            <a:ext cx="363537" cy="3068638"/>
            <a:chOff x="1351" y="1900"/>
            <a:chExt cx="229" cy="1933"/>
          </a:xfrm>
        </p:grpSpPr>
        <p:grpSp>
          <p:nvGrpSpPr>
            <p:cNvPr id="15375" name="Group 39">
              <a:extLst>
                <a:ext uri="{FF2B5EF4-FFF2-40B4-BE49-F238E27FC236}">
                  <a16:creationId xmlns:a16="http://schemas.microsoft.com/office/drawing/2014/main" id="{3D6FAE63-531D-4166-BDB3-C80460C37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15380" name="Line 40">
                <a:extLst>
                  <a:ext uri="{FF2B5EF4-FFF2-40B4-BE49-F238E27FC236}">
                    <a16:creationId xmlns:a16="http://schemas.microsoft.com/office/drawing/2014/main" id="{0B3FD1F6-B02E-41CC-A07A-0DC2EC7A3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Freeform 41">
                <a:extLst>
                  <a:ext uri="{FF2B5EF4-FFF2-40B4-BE49-F238E27FC236}">
                    <a16:creationId xmlns:a16="http://schemas.microsoft.com/office/drawing/2014/main" id="{4F189B7A-7838-4B7B-857A-80E873D2D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6" name="Line 67">
              <a:extLst>
                <a:ext uri="{FF2B5EF4-FFF2-40B4-BE49-F238E27FC236}">
                  <a16:creationId xmlns:a16="http://schemas.microsoft.com/office/drawing/2014/main" id="{3B8508C4-3FD5-4766-AA6F-8FAACF649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7" name="Text Box 68">
              <a:extLst>
                <a:ext uri="{FF2B5EF4-FFF2-40B4-BE49-F238E27FC236}">
                  <a16:creationId xmlns:a16="http://schemas.microsoft.com/office/drawing/2014/main" id="{228A003F-A4D9-4424-AAB1-AF945C4D1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78" name="Line 69">
              <a:extLst>
                <a:ext uri="{FF2B5EF4-FFF2-40B4-BE49-F238E27FC236}">
                  <a16:creationId xmlns:a16="http://schemas.microsoft.com/office/drawing/2014/main" id="{E3844983-1DF6-4CF3-A686-C58B3ECEA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9" name="Text Box 70">
              <a:extLst>
                <a:ext uri="{FF2B5EF4-FFF2-40B4-BE49-F238E27FC236}">
                  <a16:creationId xmlns:a16="http://schemas.microsoft.com/office/drawing/2014/main" id="{5E0BFE5A-A2BE-4E58-881C-8340A6326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44457" name="Text Box 73">
            <a:extLst>
              <a:ext uri="{FF2B5EF4-FFF2-40B4-BE49-F238E27FC236}">
                <a16:creationId xmlns:a16="http://schemas.microsoft.com/office/drawing/2014/main" id="{0F6E23DF-BD2A-453A-A37D-858A43F7F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69" name="Rectangle 74">
            <a:extLst>
              <a:ext uri="{FF2B5EF4-FFF2-40B4-BE49-F238E27FC236}">
                <a16:creationId xmlns:a16="http://schemas.microsoft.com/office/drawing/2014/main" id="{513CA27C-838F-4C89-AA70-A6593416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70" name="Line 75">
            <a:extLst>
              <a:ext uri="{FF2B5EF4-FFF2-40B4-BE49-F238E27FC236}">
                <a16:creationId xmlns:a16="http://schemas.microsoft.com/office/drawing/2014/main" id="{12E64DB5-647D-46C2-AD58-AF6188155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000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76">
            <a:extLst>
              <a:ext uri="{FF2B5EF4-FFF2-40B4-BE49-F238E27FC236}">
                <a16:creationId xmlns:a16="http://schemas.microsoft.com/office/drawing/2014/main" id="{82D7DA22-BC89-47E9-8B56-8A860AD54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8525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77">
            <a:extLst>
              <a:ext uri="{FF2B5EF4-FFF2-40B4-BE49-F238E27FC236}">
                <a16:creationId xmlns:a16="http://schemas.microsoft.com/office/drawing/2014/main" id="{81748610-927B-4BB6-9ED3-2D64DE66E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78">
            <a:extLst>
              <a:ext uri="{FF2B5EF4-FFF2-40B4-BE49-F238E27FC236}">
                <a16:creationId xmlns:a16="http://schemas.microsoft.com/office/drawing/2014/main" id="{914D57ED-0E48-4DFA-A7D9-547371F84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64" name="Rectangle 80">
            <a:extLst>
              <a:ext uri="{FF2B5EF4-FFF2-40B4-BE49-F238E27FC236}">
                <a16:creationId xmlns:a16="http://schemas.microsoft.com/office/drawing/2014/main" id="{94EDB5EB-E014-4D76-BC29-C65DB6122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5">
            <a:extLst>
              <a:ext uri="{FF2B5EF4-FFF2-40B4-BE49-F238E27FC236}">
                <a16:creationId xmlns:a16="http://schemas.microsoft.com/office/drawing/2014/main" id="{7CD4A331-8E94-467C-A1E7-F11B591502A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16400" name="Rectangle 6">
              <a:extLst>
                <a:ext uri="{FF2B5EF4-FFF2-40B4-BE49-F238E27FC236}">
                  <a16:creationId xmlns:a16="http://schemas.microsoft.com/office/drawing/2014/main" id="{DB41D7D6-2385-4E95-AA83-D1906037F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6401" name="Line 7">
              <a:extLst>
                <a:ext uri="{FF2B5EF4-FFF2-40B4-BE49-F238E27FC236}">
                  <a16:creationId xmlns:a16="http://schemas.microsoft.com/office/drawing/2014/main" id="{4E8A352C-A84B-4FDB-BF64-098FB50CD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02" name="Line 8">
              <a:extLst>
                <a:ext uri="{FF2B5EF4-FFF2-40B4-BE49-F238E27FC236}">
                  <a16:creationId xmlns:a16="http://schemas.microsoft.com/office/drawing/2014/main" id="{A7859774-44C0-441D-B0B6-466CFEF8B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03" name="Line 9">
              <a:extLst>
                <a:ext uri="{FF2B5EF4-FFF2-40B4-BE49-F238E27FC236}">
                  <a16:creationId xmlns:a16="http://schemas.microsoft.com/office/drawing/2014/main" id="{B76F59EA-AB26-4ED3-A76E-AB8025B03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04" name="Line 10">
              <a:extLst>
                <a:ext uri="{FF2B5EF4-FFF2-40B4-BE49-F238E27FC236}">
                  <a16:creationId xmlns:a16="http://schemas.microsoft.com/office/drawing/2014/main" id="{47FF1366-9814-4375-B7DA-79DB432A7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05" name="Line 11">
              <a:extLst>
                <a:ext uri="{FF2B5EF4-FFF2-40B4-BE49-F238E27FC236}">
                  <a16:creationId xmlns:a16="http://schemas.microsoft.com/office/drawing/2014/main" id="{359EB6CB-4F2E-4CD7-A718-230144DED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06" name="Line 12">
              <a:extLst>
                <a:ext uri="{FF2B5EF4-FFF2-40B4-BE49-F238E27FC236}">
                  <a16:creationId xmlns:a16="http://schemas.microsoft.com/office/drawing/2014/main" id="{B0863030-ECE3-4B7E-A519-219BA4DDA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07" name="Line 13">
              <a:extLst>
                <a:ext uri="{FF2B5EF4-FFF2-40B4-BE49-F238E27FC236}">
                  <a16:creationId xmlns:a16="http://schemas.microsoft.com/office/drawing/2014/main" id="{6ED462FF-8C28-4FD1-AD09-09D9C7447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08" name="Line 14">
              <a:extLst>
                <a:ext uri="{FF2B5EF4-FFF2-40B4-BE49-F238E27FC236}">
                  <a16:creationId xmlns:a16="http://schemas.microsoft.com/office/drawing/2014/main" id="{F00079B1-50D3-4B20-AB62-47B8F0CE1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09" name="Line 15">
              <a:extLst>
                <a:ext uri="{FF2B5EF4-FFF2-40B4-BE49-F238E27FC236}">
                  <a16:creationId xmlns:a16="http://schemas.microsoft.com/office/drawing/2014/main" id="{186AD843-DE9B-4AB9-BF7B-3754BA102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10" name="Line 16">
              <a:extLst>
                <a:ext uri="{FF2B5EF4-FFF2-40B4-BE49-F238E27FC236}">
                  <a16:creationId xmlns:a16="http://schemas.microsoft.com/office/drawing/2014/main" id="{C63FAABB-C805-4C50-B1B3-8D453CA16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11" name="Line 17">
              <a:extLst>
                <a:ext uri="{FF2B5EF4-FFF2-40B4-BE49-F238E27FC236}">
                  <a16:creationId xmlns:a16="http://schemas.microsoft.com/office/drawing/2014/main" id="{2160AB6C-8627-4876-A463-71631AAA6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6412" name="Line 18">
              <a:extLst>
                <a:ext uri="{FF2B5EF4-FFF2-40B4-BE49-F238E27FC236}">
                  <a16:creationId xmlns:a16="http://schemas.microsoft.com/office/drawing/2014/main" id="{709F275F-21FB-4252-9CD0-E0566A5F9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16387" name="Text Box 22">
            <a:extLst>
              <a:ext uri="{FF2B5EF4-FFF2-40B4-BE49-F238E27FC236}">
                <a16:creationId xmlns:a16="http://schemas.microsoft.com/office/drawing/2014/main" id="{31E37FA5-57C4-4D9D-A2A7-79E178D9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075238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i=2，j=2</a:t>
            </a:r>
            <a:r>
              <a:rPr lang="zh-CN" altLang="en-US" sz="2800" b="1">
                <a:latin typeface="Times New Roman" panose="02020603050405020304" pitchFamily="18" charset="0"/>
              </a:rPr>
              <a:t>失败；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388" name="Line 28">
            <a:extLst>
              <a:ext uri="{FF2B5EF4-FFF2-40B4-BE49-F238E27FC236}">
                <a16:creationId xmlns:a16="http://schemas.microsoft.com/office/drawing/2014/main" id="{0B8143C9-C094-42B6-90DC-A003715799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380038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Text Box 29">
            <a:extLst>
              <a:ext uri="{FF2B5EF4-FFF2-40B4-BE49-F238E27FC236}">
                <a16:creationId xmlns:a16="http://schemas.microsoft.com/office/drawing/2014/main" id="{3CB7CB7D-8D38-464F-A6C3-80BF4F2F1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627688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6390" name="Line 34">
            <a:extLst>
              <a:ext uri="{FF2B5EF4-FFF2-40B4-BE49-F238E27FC236}">
                <a16:creationId xmlns:a16="http://schemas.microsoft.com/office/drawing/2014/main" id="{CE2C0B5F-1E7E-4CC9-9B83-2E86CB44B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3116263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1" name="Text Box 35">
            <a:extLst>
              <a:ext uri="{FF2B5EF4-FFF2-40B4-BE49-F238E27FC236}">
                <a16:creationId xmlns:a16="http://schemas.microsoft.com/office/drawing/2014/main" id="{3466FBBF-DE80-4738-8AFF-E82112AE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301625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91534" name="Text Box 46">
            <a:extLst>
              <a:ext uri="{FF2B5EF4-FFF2-40B4-BE49-F238E27FC236}">
                <a16:creationId xmlns:a16="http://schemas.microsoft.com/office/drawing/2014/main" id="{B4B35CA4-BA88-4775-9917-D43261758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393" name="Rectangle 47">
            <a:extLst>
              <a:ext uri="{FF2B5EF4-FFF2-40B4-BE49-F238E27FC236}">
                <a16:creationId xmlns:a16="http://schemas.microsoft.com/office/drawing/2014/main" id="{FE368483-FE89-4486-821E-C4910E66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394" name="Line 48">
            <a:extLst>
              <a:ext uri="{FF2B5EF4-FFF2-40B4-BE49-F238E27FC236}">
                <a16:creationId xmlns:a16="http://schemas.microsoft.com/office/drawing/2014/main" id="{603F514F-30BA-4DB4-9D84-36235C62A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6713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49">
            <a:extLst>
              <a:ext uri="{FF2B5EF4-FFF2-40B4-BE49-F238E27FC236}">
                <a16:creationId xmlns:a16="http://schemas.microsoft.com/office/drawing/2014/main" id="{7B8FA14D-6B2F-45AA-882D-9016D5671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238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50">
            <a:extLst>
              <a:ext uri="{FF2B5EF4-FFF2-40B4-BE49-F238E27FC236}">
                <a16:creationId xmlns:a16="http://schemas.microsoft.com/office/drawing/2014/main" id="{1838D223-4A0F-44E3-A7B3-F096832E2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2238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51">
            <a:extLst>
              <a:ext uri="{FF2B5EF4-FFF2-40B4-BE49-F238E27FC236}">
                <a16:creationId xmlns:a16="http://schemas.microsoft.com/office/drawing/2014/main" id="{8FEFE028-CEA9-4902-B272-2277A0968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40" name="Text Box 52">
            <a:extLst>
              <a:ext uri="{FF2B5EF4-FFF2-40B4-BE49-F238E27FC236}">
                <a16:creationId xmlns:a16="http://schemas.microsoft.com/office/drawing/2014/main" id="{D32F2E3C-0D37-40B8-9463-619904A7A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1541" name="Rectangle 53">
            <a:extLst>
              <a:ext uri="{FF2B5EF4-FFF2-40B4-BE49-F238E27FC236}">
                <a16:creationId xmlns:a16="http://schemas.microsoft.com/office/drawing/2014/main" id="{3EC0D455-6C1E-43D7-B09E-E98B23124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5">
            <a:extLst>
              <a:ext uri="{FF2B5EF4-FFF2-40B4-BE49-F238E27FC236}">
                <a16:creationId xmlns:a16="http://schemas.microsoft.com/office/drawing/2014/main" id="{8CFC1FBF-F62B-44E4-B9B5-A1C566B3FD3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17428" name="Rectangle 6">
              <a:extLst>
                <a:ext uri="{FF2B5EF4-FFF2-40B4-BE49-F238E27FC236}">
                  <a16:creationId xmlns:a16="http://schemas.microsoft.com/office/drawing/2014/main" id="{A95FCC4D-63D0-4759-9BA2-FCD6F050A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7429" name="Line 7">
              <a:extLst>
                <a:ext uri="{FF2B5EF4-FFF2-40B4-BE49-F238E27FC236}">
                  <a16:creationId xmlns:a16="http://schemas.microsoft.com/office/drawing/2014/main" id="{F6B71328-FC11-4432-AE2A-2949A427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0" name="Line 8">
              <a:extLst>
                <a:ext uri="{FF2B5EF4-FFF2-40B4-BE49-F238E27FC236}">
                  <a16:creationId xmlns:a16="http://schemas.microsoft.com/office/drawing/2014/main" id="{73054AD2-AB9D-485B-ADAB-C3B6302B0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1" name="Line 9">
              <a:extLst>
                <a:ext uri="{FF2B5EF4-FFF2-40B4-BE49-F238E27FC236}">
                  <a16:creationId xmlns:a16="http://schemas.microsoft.com/office/drawing/2014/main" id="{EBD5A791-CE27-4B43-8E31-9A4B664FD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2" name="Line 10">
              <a:extLst>
                <a:ext uri="{FF2B5EF4-FFF2-40B4-BE49-F238E27FC236}">
                  <a16:creationId xmlns:a16="http://schemas.microsoft.com/office/drawing/2014/main" id="{EBB6EECE-F530-4EEC-B414-019385E0B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3" name="Line 11">
              <a:extLst>
                <a:ext uri="{FF2B5EF4-FFF2-40B4-BE49-F238E27FC236}">
                  <a16:creationId xmlns:a16="http://schemas.microsoft.com/office/drawing/2014/main" id="{1512F5CE-7071-4991-BC3F-75EF1332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4" name="Line 12">
              <a:extLst>
                <a:ext uri="{FF2B5EF4-FFF2-40B4-BE49-F238E27FC236}">
                  <a16:creationId xmlns:a16="http://schemas.microsoft.com/office/drawing/2014/main" id="{E6849BA9-4003-4BF9-BADA-0995BE0FC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5" name="Line 13">
              <a:extLst>
                <a:ext uri="{FF2B5EF4-FFF2-40B4-BE49-F238E27FC236}">
                  <a16:creationId xmlns:a16="http://schemas.microsoft.com/office/drawing/2014/main" id="{DA5599C8-516D-40BC-A7C1-087D712C2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6" name="Line 14">
              <a:extLst>
                <a:ext uri="{FF2B5EF4-FFF2-40B4-BE49-F238E27FC236}">
                  <a16:creationId xmlns:a16="http://schemas.microsoft.com/office/drawing/2014/main" id="{E81D32F2-F0E4-455A-98FA-61AADAC9F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7" name="Line 15">
              <a:extLst>
                <a:ext uri="{FF2B5EF4-FFF2-40B4-BE49-F238E27FC236}">
                  <a16:creationId xmlns:a16="http://schemas.microsoft.com/office/drawing/2014/main" id="{4ADB1E5A-4C6E-4A12-83DF-25E68BF08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8" name="Line 16">
              <a:extLst>
                <a:ext uri="{FF2B5EF4-FFF2-40B4-BE49-F238E27FC236}">
                  <a16:creationId xmlns:a16="http://schemas.microsoft.com/office/drawing/2014/main" id="{4DA05696-7CD4-47C7-9879-499433141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39" name="Line 17">
              <a:extLst>
                <a:ext uri="{FF2B5EF4-FFF2-40B4-BE49-F238E27FC236}">
                  <a16:creationId xmlns:a16="http://schemas.microsoft.com/office/drawing/2014/main" id="{4C48B6B7-6DBD-4A31-9756-6FC949020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7440" name="Line 18">
              <a:extLst>
                <a:ext uri="{FF2B5EF4-FFF2-40B4-BE49-F238E27FC236}">
                  <a16:creationId xmlns:a16="http://schemas.microsoft.com/office/drawing/2014/main" id="{ECCAE1AC-2BB5-44F1-85E5-072372EC2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192534" name="Text Box 22">
            <a:extLst>
              <a:ext uri="{FF2B5EF4-FFF2-40B4-BE49-F238E27FC236}">
                <a16:creationId xmlns:a16="http://schemas.microsoft.com/office/drawing/2014/main" id="{4E25A4BF-E78C-4925-BFB4-59C421291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075238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i=1，j=0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2542" name="Text Box 30">
            <a:extLst>
              <a:ext uri="{FF2B5EF4-FFF2-40B4-BE49-F238E27FC236}">
                <a16:creationId xmlns:a16="http://schemas.microsoft.com/office/drawing/2014/main" id="{E1908F7A-EEB8-4924-8FC7-1A6DE037C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92543" name="Group 31">
            <a:extLst>
              <a:ext uri="{FF2B5EF4-FFF2-40B4-BE49-F238E27FC236}">
                <a16:creationId xmlns:a16="http://schemas.microsoft.com/office/drawing/2014/main" id="{5931B02D-BDE1-4836-A221-4C7FF02D85A0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3016250"/>
            <a:ext cx="363538" cy="3068638"/>
            <a:chOff x="1351" y="1900"/>
            <a:chExt cx="229" cy="1933"/>
          </a:xfrm>
        </p:grpSpPr>
        <p:grpSp>
          <p:nvGrpSpPr>
            <p:cNvPr id="17421" name="Group 32">
              <a:extLst>
                <a:ext uri="{FF2B5EF4-FFF2-40B4-BE49-F238E27FC236}">
                  <a16:creationId xmlns:a16="http://schemas.microsoft.com/office/drawing/2014/main" id="{E5B81E42-AED3-453C-B4E3-11148FFF80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17426" name="Line 33">
                <a:extLst>
                  <a:ext uri="{FF2B5EF4-FFF2-40B4-BE49-F238E27FC236}">
                    <a16:creationId xmlns:a16="http://schemas.microsoft.com/office/drawing/2014/main" id="{FAE5C773-36A9-4B88-B41F-26929AB98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Freeform 34">
                <a:extLst>
                  <a:ext uri="{FF2B5EF4-FFF2-40B4-BE49-F238E27FC236}">
                    <a16:creationId xmlns:a16="http://schemas.microsoft.com/office/drawing/2014/main" id="{03230E99-08DE-4AB3-B563-7FE0F9305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2" name="Line 35">
              <a:extLst>
                <a:ext uri="{FF2B5EF4-FFF2-40B4-BE49-F238E27FC236}">
                  <a16:creationId xmlns:a16="http://schemas.microsoft.com/office/drawing/2014/main" id="{0A39FC45-5280-4C43-9915-412E3EEED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23" name="Text Box 36">
              <a:extLst>
                <a:ext uri="{FF2B5EF4-FFF2-40B4-BE49-F238E27FC236}">
                  <a16:creationId xmlns:a16="http://schemas.microsoft.com/office/drawing/2014/main" id="{23FC7B55-74BD-4A23-8E84-CDB551172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24" name="Line 37">
              <a:extLst>
                <a:ext uri="{FF2B5EF4-FFF2-40B4-BE49-F238E27FC236}">
                  <a16:creationId xmlns:a16="http://schemas.microsoft.com/office/drawing/2014/main" id="{E2BE7C17-7B75-47F2-BD32-EAF21EA45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25" name="Text Box 38">
              <a:extLst>
                <a:ext uri="{FF2B5EF4-FFF2-40B4-BE49-F238E27FC236}">
                  <a16:creationId xmlns:a16="http://schemas.microsoft.com/office/drawing/2014/main" id="{28E112E7-02F0-4833-A5A7-82495A06D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7414" name="Rectangle 39">
            <a:extLst>
              <a:ext uri="{FF2B5EF4-FFF2-40B4-BE49-F238E27FC236}">
                <a16:creationId xmlns:a16="http://schemas.microsoft.com/office/drawing/2014/main" id="{5784BF2C-221C-4F42-99D6-FBFEC3F4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415" name="Line 40">
            <a:extLst>
              <a:ext uri="{FF2B5EF4-FFF2-40B4-BE49-F238E27FC236}">
                <a16:creationId xmlns:a16="http://schemas.microsoft.com/office/drawing/2014/main" id="{26ED7E66-58E9-4B79-B722-7D017F487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1063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41">
            <a:extLst>
              <a:ext uri="{FF2B5EF4-FFF2-40B4-BE49-F238E27FC236}">
                <a16:creationId xmlns:a16="http://schemas.microsoft.com/office/drawing/2014/main" id="{716A6262-8689-4009-8791-95779839F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42">
            <a:extLst>
              <a:ext uri="{FF2B5EF4-FFF2-40B4-BE49-F238E27FC236}">
                <a16:creationId xmlns:a16="http://schemas.microsoft.com/office/drawing/2014/main" id="{A7E5227A-4825-4228-98AE-75CDC4A56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43">
            <a:extLst>
              <a:ext uri="{FF2B5EF4-FFF2-40B4-BE49-F238E27FC236}">
                <a16:creationId xmlns:a16="http://schemas.microsoft.com/office/drawing/2014/main" id="{5A01DE69-E7F1-439C-B22C-BA6914D30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4588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56" name="Text Box 44">
            <a:extLst>
              <a:ext uri="{FF2B5EF4-FFF2-40B4-BE49-F238E27FC236}">
                <a16:creationId xmlns:a16="http://schemas.microsoft.com/office/drawing/2014/main" id="{A1FA5CBB-79BD-4E4F-9361-C3C87AC4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2557" name="Rectangle 45">
            <a:extLst>
              <a:ext uri="{FF2B5EF4-FFF2-40B4-BE49-F238E27FC236}">
                <a16:creationId xmlns:a16="http://schemas.microsoft.com/office/drawing/2014/main" id="{0D2B5258-BF00-41E8-B341-584349713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5">
            <a:extLst>
              <a:ext uri="{FF2B5EF4-FFF2-40B4-BE49-F238E27FC236}">
                <a16:creationId xmlns:a16="http://schemas.microsoft.com/office/drawing/2014/main" id="{D801BC4B-98A1-4E89-A0D6-C617B61308E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18448" name="Rectangle 6">
              <a:extLst>
                <a:ext uri="{FF2B5EF4-FFF2-40B4-BE49-F238E27FC236}">
                  <a16:creationId xmlns:a16="http://schemas.microsoft.com/office/drawing/2014/main" id="{9462BC7E-96E2-4742-BBE2-72582E01B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8449" name="Line 7">
              <a:extLst>
                <a:ext uri="{FF2B5EF4-FFF2-40B4-BE49-F238E27FC236}">
                  <a16:creationId xmlns:a16="http://schemas.microsoft.com/office/drawing/2014/main" id="{F44AB24B-5ECF-4F57-83CC-2CECEE5EA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0" name="Line 8">
              <a:extLst>
                <a:ext uri="{FF2B5EF4-FFF2-40B4-BE49-F238E27FC236}">
                  <a16:creationId xmlns:a16="http://schemas.microsoft.com/office/drawing/2014/main" id="{C8DBE66C-583D-411D-994D-8E2CB9441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1" name="Line 9">
              <a:extLst>
                <a:ext uri="{FF2B5EF4-FFF2-40B4-BE49-F238E27FC236}">
                  <a16:creationId xmlns:a16="http://schemas.microsoft.com/office/drawing/2014/main" id="{2075EFD3-4403-41AC-A931-5440348DF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2" name="Line 10">
              <a:extLst>
                <a:ext uri="{FF2B5EF4-FFF2-40B4-BE49-F238E27FC236}">
                  <a16:creationId xmlns:a16="http://schemas.microsoft.com/office/drawing/2014/main" id="{310874BA-B1FB-45B3-B798-083B6AD6C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3" name="Line 11">
              <a:extLst>
                <a:ext uri="{FF2B5EF4-FFF2-40B4-BE49-F238E27FC236}">
                  <a16:creationId xmlns:a16="http://schemas.microsoft.com/office/drawing/2014/main" id="{6D78226E-BFDD-4B23-8BB0-1E532547C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4" name="Line 12">
              <a:extLst>
                <a:ext uri="{FF2B5EF4-FFF2-40B4-BE49-F238E27FC236}">
                  <a16:creationId xmlns:a16="http://schemas.microsoft.com/office/drawing/2014/main" id="{55301946-67B8-45C0-B393-17ACF2921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5" name="Line 13">
              <a:extLst>
                <a:ext uri="{FF2B5EF4-FFF2-40B4-BE49-F238E27FC236}">
                  <a16:creationId xmlns:a16="http://schemas.microsoft.com/office/drawing/2014/main" id="{DD80A6DD-4EF2-4F10-99AF-C562D04AC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6" name="Line 14">
              <a:extLst>
                <a:ext uri="{FF2B5EF4-FFF2-40B4-BE49-F238E27FC236}">
                  <a16:creationId xmlns:a16="http://schemas.microsoft.com/office/drawing/2014/main" id="{CFFCCD43-1949-47E5-87D3-49FB337E7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7" name="Line 15">
              <a:extLst>
                <a:ext uri="{FF2B5EF4-FFF2-40B4-BE49-F238E27FC236}">
                  <a16:creationId xmlns:a16="http://schemas.microsoft.com/office/drawing/2014/main" id="{F80A89DE-B1BE-4337-AEB0-B5E5FA65D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8" name="Line 16">
              <a:extLst>
                <a:ext uri="{FF2B5EF4-FFF2-40B4-BE49-F238E27FC236}">
                  <a16:creationId xmlns:a16="http://schemas.microsoft.com/office/drawing/2014/main" id="{C20BBD4D-0EF3-4F0B-99AF-721836A12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59" name="Line 17">
              <a:extLst>
                <a:ext uri="{FF2B5EF4-FFF2-40B4-BE49-F238E27FC236}">
                  <a16:creationId xmlns:a16="http://schemas.microsoft.com/office/drawing/2014/main" id="{3CC57FC3-C38C-4B88-93AC-A802DDEDF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8460" name="Line 18">
              <a:extLst>
                <a:ext uri="{FF2B5EF4-FFF2-40B4-BE49-F238E27FC236}">
                  <a16:creationId xmlns:a16="http://schemas.microsoft.com/office/drawing/2014/main" id="{7380C965-6353-42DD-B437-54DA2DD18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18435" name="Text Box 22">
            <a:extLst>
              <a:ext uri="{FF2B5EF4-FFF2-40B4-BE49-F238E27FC236}">
                <a16:creationId xmlns:a16="http://schemas.microsoft.com/office/drawing/2014/main" id="{D6BACC7D-D327-4CCF-87D8-1DF1FE81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075238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i=1，j=0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3561" name="Text Box 25">
            <a:extLst>
              <a:ext uri="{FF2B5EF4-FFF2-40B4-BE49-F238E27FC236}">
                <a16:creationId xmlns:a16="http://schemas.microsoft.com/office/drawing/2014/main" id="{FE0C20DE-7303-4703-B24F-17D3AA4D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437" name="Line 30">
            <a:extLst>
              <a:ext uri="{FF2B5EF4-FFF2-40B4-BE49-F238E27FC236}">
                <a16:creationId xmlns:a16="http://schemas.microsoft.com/office/drawing/2014/main" id="{95BF8E82-765E-4F86-B9CD-E3919BF8C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3116263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8" name="Text Box 31">
            <a:extLst>
              <a:ext uri="{FF2B5EF4-FFF2-40B4-BE49-F238E27FC236}">
                <a16:creationId xmlns:a16="http://schemas.microsoft.com/office/drawing/2014/main" id="{D805C9D2-7782-4A8D-828F-2BD3137B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301625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8439" name="Line 32">
            <a:extLst>
              <a:ext uri="{FF2B5EF4-FFF2-40B4-BE49-F238E27FC236}">
                <a16:creationId xmlns:a16="http://schemas.microsoft.com/office/drawing/2014/main" id="{3BACCD49-DFDD-47D7-B5E0-38F5DCC3F8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1825" y="5380038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0" name="Text Box 33">
            <a:extLst>
              <a:ext uri="{FF2B5EF4-FFF2-40B4-BE49-F238E27FC236}">
                <a16:creationId xmlns:a16="http://schemas.microsoft.com/office/drawing/2014/main" id="{B68B05AF-92EF-4F31-8AA9-EE79DC6BE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5627688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8441" name="Rectangle 34">
            <a:extLst>
              <a:ext uri="{FF2B5EF4-FFF2-40B4-BE49-F238E27FC236}">
                <a16:creationId xmlns:a16="http://schemas.microsoft.com/office/drawing/2014/main" id="{41D4ABE1-EF78-4A4A-B902-C429A032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42" name="Line 35">
            <a:extLst>
              <a:ext uri="{FF2B5EF4-FFF2-40B4-BE49-F238E27FC236}">
                <a16:creationId xmlns:a16="http://schemas.microsoft.com/office/drawing/2014/main" id="{84AC6AA6-CE3A-405D-8F1D-59DED2A2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1063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36">
            <a:extLst>
              <a:ext uri="{FF2B5EF4-FFF2-40B4-BE49-F238E27FC236}">
                <a16:creationId xmlns:a16="http://schemas.microsoft.com/office/drawing/2014/main" id="{82F2465D-597E-483F-9AF3-D65C0F362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37">
            <a:extLst>
              <a:ext uri="{FF2B5EF4-FFF2-40B4-BE49-F238E27FC236}">
                <a16:creationId xmlns:a16="http://schemas.microsoft.com/office/drawing/2014/main" id="{7C150B1D-6A40-4C59-9237-4D09B5C74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38">
            <a:extLst>
              <a:ext uri="{FF2B5EF4-FFF2-40B4-BE49-F238E27FC236}">
                <a16:creationId xmlns:a16="http://schemas.microsoft.com/office/drawing/2014/main" id="{B540F5BA-71B0-4BB3-8C83-E6B341DB4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4588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75" name="Text Box 39">
            <a:extLst>
              <a:ext uri="{FF2B5EF4-FFF2-40B4-BE49-F238E27FC236}">
                <a16:creationId xmlns:a16="http://schemas.microsoft.com/office/drawing/2014/main" id="{923BD245-3DFA-499F-8F80-04551A0E4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3576" name="Rectangle 40">
            <a:extLst>
              <a:ext uri="{FF2B5EF4-FFF2-40B4-BE49-F238E27FC236}">
                <a16:creationId xmlns:a16="http://schemas.microsoft.com/office/drawing/2014/main" id="{931E0C57-9D74-4154-A100-DEF651B45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5">
            <a:extLst>
              <a:ext uri="{FF2B5EF4-FFF2-40B4-BE49-F238E27FC236}">
                <a16:creationId xmlns:a16="http://schemas.microsoft.com/office/drawing/2014/main" id="{DAEC90DE-6137-4A66-8D1C-7C54500A56E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19500" name="Rectangle 6">
              <a:extLst>
                <a:ext uri="{FF2B5EF4-FFF2-40B4-BE49-F238E27FC236}">
                  <a16:creationId xmlns:a16="http://schemas.microsoft.com/office/drawing/2014/main" id="{F88F4F77-F778-4CE6-9577-34D6DCDC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9501" name="Line 7">
              <a:extLst>
                <a:ext uri="{FF2B5EF4-FFF2-40B4-BE49-F238E27FC236}">
                  <a16:creationId xmlns:a16="http://schemas.microsoft.com/office/drawing/2014/main" id="{36C9423B-B205-4D13-A10B-4386AAD87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02" name="Line 8">
              <a:extLst>
                <a:ext uri="{FF2B5EF4-FFF2-40B4-BE49-F238E27FC236}">
                  <a16:creationId xmlns:a16="http://schemas.microsoft.com/office/drawing/2014/main" id="{C91F17F6-1361-4D2D-9FBF-C27FDB788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03" name="Line 9">
              <a:extLst>
                <a:ext uri="{FF2B5EF4-FFF2-40B4-BE49-F238E27FC236}">
                  <a16:creationId xmlns:a16="http://schemas.microsoft.com/office/drawing/2014/main" id="{1F72DFB2-5807-47A3-B231-3CFAD34C6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04" name="Line 10">
              <a:extLst>
                <a:ext uri="{FF2B5EF4-FFF2-40B4-BE49-F238E27FC236}">
                  <a16:creationId xmlns:a16="http://schemas.microsoft.com/office/drawing/2014/main" id="{D4BD8889-BCC3-44B4-B0E3-B370F53B4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05" name="Line 11">
              <a:extLst>
                <a:ext uri="{FF2B5EF4-FFF2-40B4-BE49-F238E27FC236}">
                  <a16:creationId xmlns:a16="http://schemas.microsoft.com/office/drawing/2014/main" id="{54B32921-BBF8-4660-A334-FD46090F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06" name="Line 12">
              <a:extLst>
                <a:ext uri="{FF2B5EF4-FFF2-40B4-BE49-F238E27FC236}">
                  <a16:creationId xmlns:a16="http://schemas.microsoft.com/office/drawing/2014/main" id="{485A3B03-F534-4906-BD24-527148AB5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07" name="Line 13">
              <a:extLst>
                <a:ext uri="{FF2B5EF4-FFF2-40B4-BE49-F238E27FC236}">
                  <a16:creationId xmlns:a16="http://schemas.microsoft.com/office/drawing/2014/main" id="{E4D79150-5BFA-42F7-B5AD-D5BAB427D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08" name="Line 14">
              <a:extLst>
                <a:ext uri="{FF2B5EF4-FFF2-40B4-BE49-F238E27FC236}">
                  <a16:creationId xmlns:a16="http://schemas.microsoft.com/office/drawing/2014/main" id="{065E0C57-5CDF-4DD7-90FA-DD61E246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09" name="Line 15">
              <a:extLst>
                <a:ext uri="{FF2B5EF4-FFF2-40B4-BE49-F238E27FC236}">
                  <a16:creationId xmlns:a16="http://schemas.microsoft.com/office/drawing/2014/main" id="{9E4718F0-DFDF-4C63-BE64-DE97CB359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10" name="Line 16">
              <a:extLst>
                <a:ext uri="{FF2B5EF4-FFF2-40B4-BE49-F238E27FC236}">
                  <a16:creationId xmlns:a16="http://schemas.microsoft.com/office/drawing/2014/main" id="{E55C7805-2A9A-4448-A8B4-5BD5101D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11" name="Line 17">
              <a:extLst>
                <a:ext uri="{FF2B5EF4-FFF2-40B4-BE49-F238E27FC236}">
                  <a16:creationId xmlns:a16="http://schemas.microsoft.com/office/drawing/2014/main" id="{FFDBA05A-FB4B-4E42-817B-A2299D754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19512" name="Line 18">
              <a:extLst>
                <a:ext uri="{FF2B5EF4-FFF2-40B4-BE49-F238E27FC236}">
                  <a16:creationId xmlns:a16="http://schemas.microsoft.com/office/drawing/2014/main" id="{3CCA92D8-F019-4EC7-97AE-B1EBE13E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19459" name="Rectangle 19">
            <a:extLst>
              <a:ext uri="{FF2B5EF4-FFF2-40B4-BE49-F238E27FC236}">
                <a16:creationId xmlns:a16="http://schemas.microsoft.com/office/drawing/2014/main" id="{42152284-600B-4184-8BB3-4617F8B7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60" name="Line 20">
            <a:extLst>
              <a:ext uri="{FF2B5EF4-FFF2-40B4-BE49-F238E27FC236}">
                <a16:creationId xmlns:a16="http://schemas.microsoft.com/office/drawing/2014/main" id="{E2975D87-AE63-4600-9D2C-8F9C8A0E3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21">
            <a:extLst>
              <a:ext uri="{FF2B5EF4-FFF2-40B4-BE49-F238E27FC236}">
                <a16:creationId xmlns:a16="http://schemas.microsoft.com/office/drawing/2014/main" id="{C16669DE-4B05-4634-82BB-57E247B09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2" name="Text Box 22">
            <a:extLst>
              <a:ext uri="{FF2B5EF4-FFF2-40B4-BE49-F238E27FC236}">
                <a16:creationId xmlns:a16="http://schemas.microsoft.com/office/drawing/2014/main" id="{23656B38-75EA-4972-9725-4A85507ED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5089525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i=6，j=4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4585" name="Text Box 25">
            <a:extLst>
              <a:ext uri="{FF2B5EF4-FFF2-40B4-BE49-F238E27FC236}">
                <a16:creationId xmlns:a16="http://schemas.microsoft.com/office/drawing/2014/main" id="{A393D807-74D4-43AF-B07C-ADAF103D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64" name="Line 30">
            <a:extLst>
              <a:ext uri="{FF2B5EF4-FFF2-40B4-BE49-F238E27FC236}">
                <a16:creationId xmlns:a16="http://schemas.microsoft.com/office/drawing/2014/main" id="{39F9C4E4-A1F4-4024-8F90-E7268717C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938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31">
            <a:extLst>
              <a:ext uri="{FF2B5EF4-FFF2-40B4-BE49-F238E27FC236}">
                <a16:creationId xmlns:a16="http://schemas.microsoft.com/office/drawing/2014/main" id="{5C072460-0721-480A-BCA0-9E2FAAABE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938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592" name="Group 32">
            <a:extLst>
              <a:ext uri="{FF2B5EF4-FFF2-40B4-BE49-F238E27FC236}">
                <a16:creationId xmlns:a16="http://schemas.microsoft.com/office/drawing/2014/main" id="{8382A6F6-137C-47A3-A1A3-BAE5FADE74B7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3016250"/>
            <a:ext cx="244475" cy="3068638"/>
            <a:chOff x="710" y="1900"/>
            <a:chExt cx="154" cy="1933"/>
          </a:xfrm>
        </p:grpSpPr>
        <p:sp>
          <p:nvSpPr>
            <p:cNvPr id="19495" name="Line 33">
              <a:extLst>
                <a:ext uri="{FF2B5EF4-FFF2-40B4-BE49-F238E27FC236}">
                  <a16:creationId xmlns:a16="http://schemas.microsoft.com/office/drawing/2014/main" id="{F9C24B3F-DE0C-42AC-B892-B2301205B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Line 34">
              <a:extLst>
                <a:ext uri="{FF2B5EF4-FFF2-40B4-BE49-F238E27FC236}">
                  <a16:creationId xmlns:a16="http://schemas.microsoft.com/office/drawing/2014/main" id="{D7F19B8A-8539-442A-B793-0A8AF1DB2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97" name="Text Box 35">
              <a:extLst>
                <a:ext uri="{FF2B5EF4-FFF2-40B4-BE49-F238E27FC236}">
                  <a16:creationId xmlns:a16="http://schemas.microsoft.com/office/drawing/2014/main" id="{995F36E6-DACB-4CF8-B79D-C31303D37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98" name="Line 36">
              <a:extLst>
                <a:ext uri="{FF2B5EF4-FFF2-40B4-BE49-F238E27FC236}">
                  <a16:creationId xmlns:a16="http://schemas.microsoft.com/office/drawing/2014/main" id="{ED181776-A2A2-4B8C-9A95-BA60974C9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99" name="Text Box 37">
              <a:extLst>
                <a:ext uri="{FF2B5EF4-FFF2-40B4-BE49-F238E27FC236}">
                  <a16:creationId xmlns:a16="http://schemas.microsoft.com/office/drawing/2014/main" id="{C22C3C11-CB51-4508-9FD2-452676EAD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94598" name="Group 38">
            <a:extLst>
              <a:ext uri="{FF2B5EF4-FFF2-40B4-BE49-F238E27FC236}">
                <a16:creationId xmlns:a16="http://schemas.microsoft.com/office/drawing/2014/main" id="{FE673DC9-23F0-4BF7-81DC-E19F7683CE38}"/>
              </a:ext>
            </a:extLst>
          </p:cNvPr>
          <p:cNvGrpSpPr>
            <a:grpSpLocks/>
          </p:cNvGrpSpPr>
          <p:nvPr/>
        </p:nvGrpSpPr>
        <p:grpSpPr bwMode="auto">
          <a:xfrm>
            <a:off x="2692400" y="3030538"/>
            <a:ext cx="244475" cy="3068637"/>
            <a:chOff x="710" y="1900"/>
            <a:chExt cx="154" cy="1933"/>
          </a:xfrm>
        </p:grpSpPr>
        <p:sp>
          <p:nvSpPr>
            <p:cNvPr id="19490" name="Line 39">
              <a:extLst>
                <a:ext uri="{FF2B5EF4-FFF2-40B4-BE49-F238E27FC236}">
                  <a16:creationId xmlns:a16="http://schemas.microsoft.com/office/drawing/2014/main" id="{F8A303A4-6231-48C8-BA8F-573E264BF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40">
              <a:extLst>
                <a:ext uri="{FF2B5EF4-FFF2-40B4-BE49-F238E27FC236}">
                  <a16:creationId xmlns:a16="http://schemas.microsoft.com/office/drawing/2014/main" id="{2F530B0D-170D-4664-AD5A-696F4E19F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92" name="Text Box 41">
              <a:extLst>
                <a:ext uri="{FF2B5EF4-FFF2-40B4-BE49-F238E27FC236}">
                  <a16:creationId xmlns:a16="http://schemas.microsoft.com/office/drawing/2014/main" id="{F3AECEB3-AA76-4DE1-9EBA-1635EED25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93" name="Line 42">
              <a:extLst>
                <a:ext uri="{FF2B5EF4-FFF2-40B4-BE49-F238E27FC236}">
                  <a16:creationId xmlns:a16="http://schemas.microsoft.com/office/drawing/2014/main" id="{C2DF0DBC-2A79-4D11-ABC0-BDBA9E28D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94" name="Text Box 43">
              <a:extLst>
                <a:ext uri="{FF2B5EF4-FFF2-40B4-BE49-F238E27FC236}">
                  <a16:creationId xmlns:a16="http://schemas.microsoft.com/office/drawing/2014/main" id="{EC637A6E-2E46-4145-AA7A-E106AD2BA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94604" name="Group 44">
            <a:extLst>
              <a:ext uri="{FF2B5EF4-FFF2-40B4-BE49-F238E27FC236}">
                <a16:creationId xmlns:a16="http://schemas.microsoft.com/office/drawing/2014/main" id="{F20D7E0E-532A-4DE4-B01A-22305D26882A}"/>
              </a:ext>
            </a:extLst>
          </p:cNvPr>
          <p:cNvGrpSpPr>
            <a:grpSpLocks/>
          </p:cNvGrpSpPr>
          <p:nvPr/>
        </p:nvGrpSpPr>
        <p:grpSpPr bwMode="auto">
          <a:xfrm>
            <a:off x="3214688" y="3030538"/>
            <a:ext cx="244475" cy="3068637"/>
            <a:chOff x="710" y="1900"/>
            <a:chExt cx="154" cy="1933"/>
          </a:xfrm>
        </p:grpSpPr>
        <p:sp>
          <p:nvSpPr>
            <p:cNvPr id="19485" name="Line 45">
              <a:extLst>
                <a:ext uri="{FF2B5EF4-FFF2-40B4-BE49-F238E27FC236}">
                  <a16:creationId xmlns:a16="http://schemas.microsoft.com/office/drawing/2014/main" id="{4CEDA1C3-99E8-473E-98A2-C7105C361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46">
              <a:extLst>
                <a:ext uri="{FF2B5EF4-FFF2-40B4-BE49-F238E27FC236}">
                  <a16:creationId xmlns:a16="http://schemas.microsoft.com/office/drawing/2014/main" id="{48115333-9131-41F7-B958-516054231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7" name="Text Box 47">
              <a:extLst>
                <a:ext uri="{FF2B5EF4-FFF2-40B4-BE49-F238E27FC236}">
                  <a16:creationId xmlns:a16="http://schemas.microsoft.com/office/drawing/2014/main" id="{BD4C9C03-5544-4FB1-B2B8-D481D64AD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8" name="Line 48">
              <a:extLst>
                <a:ext uri="{FF2B5EF4-FFF2-40B4-BE49-F238E27FC236}">
                  <a16:creationId xmlns:a16="http://schemas.microsoft.com/office/drawing/2014/main" id="{B6843C2C-182B-4946-A095-459655A5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9" name="Text Box 49">
              <a:extLst>
                <a:ext uri="{FF2B5EF4-FFF2-40B4-BE49-F238E27FC236}">
                  <a16:creationId xmlns:a16="http://schemas.microsoft.com/office/drawing/2014/main" id="{4609E6B4-F802-46FB-9C36-41F6B9C0A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94610" name="Group 50">
            <a:extLst>
              <a:ext uri="{FF2B5EF4-FFF2-40B4-BE49-F238E27FC236}">
                <a16:creationId xmlns:a16="http://schemas.microsoft.com/office/drawing/2014/main" id="{253EB9A2-2E86-4464-85BA-1AA46F5D9EE4}"/>
              </a:ext>
            </a:extLst>
          </p:cNvPr>
          <p:cNvGrpSpPr>
            <a:grpSpLocks/>
          </p:cNvGrpSpPr>
          <p:nvPr/>
        </p:nvGrpSpPr>
        <p:grpSpPr bwMode="auto">
          <a:xfrm>
            <a:off x="3678238" y="3030538"/>
            <a:ext cx="244475" cy="3068637"/>
            <a:chOff x="710" y="1900"/>
            <a:chExt cx="154" cy="1933"/>
          </a:xfrm>
        </p:grpSpPr>
        <p:sp>
          <p:nvSpPr>
            <p:cNvPr id="19480" name="Line 51">
              <a:extLst>
                <a:ext uri="{FF2B5EF4-FFF2-40B4-BE49-F238E27FC236}">
                  <a16:creationId xmlns:a16="http://schemas.microsoft.com/office/drawing/2014/main" id="{93AF56DE-3DFF-47A0-BA45-EE08723FE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52">
              <a:extLst>
                <a:ext uri="{FF2B5EF4-FFF2-40B4-BE49-F238E27FC236}">
                  <a16:creationId xmlns:a16="http://schemas.microsoft.com/office/drawing/2014/main" id="{C8E94B5D-379D-4F1B-8896-EF7BAA888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2" name="Text Box 53">
              <a:extLst>
                <a:ext uri="{FF2B5EF4-FFF2-40B4-BE49-F238E27FC236}">
                  <a16:creationId xmlns:a16="http://schemas.microsoft.com/office/drawing/2014/main" id="{7835E6A3-78C7-40F7-A7A4-C505411FA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3" name="Line 54">
              <a:extLst>
                <a:ext uri="{FF2B5EF4-FFF2-40B4-BE49-F238E27FC236}">
                  <a16:creationId xmlns:a16="http://schemas.microsoft.com/office/drawing/2014/main" id="{37ECA76F-2B16-46A0-A56D-BC555CA88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4" name="Text Box 55">
              <a:extLst>
                <a:ext uri="{FF2B5EF4-FFF2-40B4-BE49-F238E27FC236}">
                  <a16:creationId xmlns:a16="http://schemas.microsoft.com/office/drawing/2014/main" id="{A132ACF8-0485-466C-B7F7-24ADD279E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94616" name="Group 56">
            <a:extLst>
              <a:ext uri="{FF2B5EF4-FFF2-40B4-BE49-F238E27FC236}">
                <a16:creationId xmlns:a16="http://schemas.microsoft.com/office/drawing/2014/main" id="{4C980470-BF42-4EA7-AAD4-AAC76E251D90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3044825"/>
            <a:ext cx="363538" cy="3068638"/>
            <a:chOff x="1351" y="1900"/>
            <a:chExt cx="229" cy="1933"/>
          </a:xfrm>
        </p:grpSpPr>
        <p:grpSp>
          <p:nvGrpSpPr>
            <p:cNvPr id="19473" name="Group 57">
              <a:extLst>
                <a:ext uri="{FF2B5EF4-FFF2-40B4-BE49-F238E27FC236}">
                  <a16:creationId xmlns:a16="http://schemas.microsoft.com/office/drawing/2014/main" id="{BA8BD55E-1463-44B8-98B0-3A8969C8A1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19478" name="Line 58">
                <a:extLst>
                  <a:ext uri="{FF2B5EF4-FFF2-40B4-BE49-F238E27FC236}">
                    <a16:creationId xmlns:a16="http://schemas.microsoft.com/office/drawing/2014/main" id="{412CF94F-7051-4B61-AA20-44994EC2A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Freeform 59">
                <a:extLst>
                  <a:ext uri="{FF2B5EF4-FFF2-40B4-BE49-F238E27FC236}">
                    <a16:creationId xmlns:a16="http://schemas.microsoft.com/office/drawing/2014/main" id="{E666F5F8-80E3-4E77-B1E0-F6281C9D9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4" name="Line 60">
              <a:extLst>
                <a:ext uri="{FF2B5EF4-FFF2-40B4-BE49-F238E27FC236}">
                  <a16:creationId xmlns:a16="http://schemas.microsoft.com/office/drawing/2014/main" id="{2691E905-DF1D-4FA0-A825-53F4F66A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5" name="Text Box 61">
              <a:extLst>
                <a:ext uri="{FF2B5EF4-FFF2-40B4-BE49-F238E27FC236}">
                  <a16:creationId xmlns:a16="http://schemas.microsoft.com/office/drawing/2014/main" id="{D4F424E7-EB59-46C0-9404-41F8CEC44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76" name="Line 62">
              <a:extLst>
                <a:ext uri="{FF2B5EF4-FFF2-40B4-BE49-F238E27FC236}">
                  <a16:creationId xmlns:a16="http://schemas.microsoft.com/office/drawing/2014/main" id="{424914D9-C6A1-4C9B-A5C2-77E853950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7" name="Text Box 63">
              <a:extLst>
                <a:ext uri="{FF2B5EF4-FFF2-40B4-BE49-F238E27FC236}">
                  <a16:creationId xmlns:a16="http://schemas.microsoft.com/office/drawing/2014/main" id="{42F47DF4-48CF-4409-9A4F-2EB389970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94624" name="Text Box 64">
            <a:extLst>
              <a:ext uri="{FF2B5EF4-FFF2-40B4-BE49-F238E27FC236}">
                <a16:creationId xmlns:a16="http://schemas.microsoft.com/office/drawing/2014/main" id="{8CB290CB-125E-48C3-823D-52720DA22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4625" name="Rectangle 65">
            <a:extLst>
              <a:ext uri="{FF2B5EF4-FFF2-40B4-BE49-F238E27FC236}">
                <a16:creationId xmlns:a16="http://schemas.microsoft.com/office/drawing/2014/main" id="{E7B84F80-6E71-4202-8F4A-4FA9DDEA7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5">
            <a:extLst>
              <a:ext uri="{FF2B5EF4-FFF2-40B4-BE49-F238E27FC236}">
                <a16:creationId xmlns:a16="http://schemas.microsoft.com/office/drawing/2014/main" id="{E04D9CF9-315F-4DEE-A7F5-EEA2F896939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20496" name="Rectangle 6">
              <a:extLst>
                <a:ext uri="{FF2B5EF4-FFF2-40B4-BE49-F238E27FC236}">
                  <a16:creationId xmlns:a16="http://schemas.microsoft.com/office/drawing/2014/main" id="{0CFFAF53-4BD9-422B-B6E3-2A045E924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20497" name="Line 7">
              <a:extLst>
                <a:ext uri="{FF2B5EF4-FFF2-40B4-BE49-F238E27FC236}">
                  <a16:creationId xmlns:a16="http://schemas.microsoft.com/office/drawing/2014/main" id="{829336C3-FBDE-4014-99C2-0C4C79423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498" name="Line 8">
              <a:extLst>
                <a:ext uri="{FF2B5EF4-FFF2-40B4-BE49-F238E27FC236}">
                  <a16:creationId xmlns:a16="http://schemas.microsoft.com/office/drawing/2014/main" id="{F462D66D-F5D0-4511-9C15-5366F80F5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499" name="Line 9">
              <a:extLst>
                <a:ext uri="{FF2B5EF4-FFF2-40B4-BE49-F238E27FC236}">
                  <a16:creationId xmlns:a16="http://schemas.microsoft.com/office/drawing/2014/main" id="{DAD8095D-73CF-421E-A405-575A610C2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500" name="Line 10">
              <a:extLst>
                <a:ext uri="{FF2B5EF4-FFF2-40B4-BE49-F238E27FC236}">
                  <a16:creationId xmlns:a16="http://schemas.microsoft.com/office/drawing/2014/main" id="{33499869-8630-4831-AA17-3AFD5045A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501" name="Line 11">
              <a:extLst>
                <a:ext uri="{FF2B5EF4-FFF2-40B4-BE49-F238E27FC236}">
                  <a16:creationId xmlns:a16="http://schemas.microsoft.com/office/drawing/2014/main" id="{54A18B06-4E4B-4079-B40C-9D814DC85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502" name="Line 12">
              <a:extLst>
                <a:ext uri="{FF2B5EF4-FFF2-40B4-BE49-F238E27FC236}">
                  <a16:creationId xmlns:a16="http://schemas.microsoft.com/office/drawing/2014/main" id="{C8AF3D62-A79E-42E2-8519-9461570B6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503" name="Line 13">
              <a:extLst>
                <a:ext uri="{FF2B5EF4-FFF2-40B4-BE49-F238E27FC236}">
                  <a16:creationId xmlns:a16="http://schemas.microsoft.com/office/drawing/2014/main" id="{D7CD36D8-E956-4884-9B10-7136D2D82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504" name="Line 14">
              <a:extLst>
                <a:ext uri="{FF2B5EF4-FFF2-40B4-BE49-F238E27FC236}">
                  <a16:creationId xmlns:a16="http://schemas.microsoft.com/office/drawing/2014/main" id="{8ACDEDC4-984A-4051-86DF-991E509EF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505" name="Line 15">
              <a:extLst>
                <a:ext uri="{FF2B5EF4-FFF2-40B4-BE49-F238E27FC236}">
                  <a16:creationId xmlns:a16="http://schemas.microsoft.com/office/drawing/2014/main" id="{E1EE497B-8C61-4F76-A176-EFB3E1A2C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506" name="Line 16">
              <a:extLst>
                <a:ext uri="{FF2B5EF4-FFF2-40B4-BE49-F238E27FC236}">
                  <a16:creationId xmlns:a16="http://schemas.microsoft.com/office/drawing/2014/main" id="{D301216B-8788-47D2-B201-9AE86B72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507" name="Line 17">
              <a:extLst>
                <a:ext uri="{FF2B5EF4-FFF2-40B4-BE49-F238E27FC236}">
                  <a16:creationId xmlns:a16="http://schemas.microsoft.com/office/drawing/2014/main" id="{41E7904E-959F-44F9-A726-46277B17E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0508" name="Line 18">
              <a:extLst>
                <a:ext uri="{FF2B5EF4-FFF2-40B4-BE49-F238E27FC236}">
                  <a16:creationId xmlns:a16="http://schemas.microsoft.com/office/drawing/2014/main" id="{B0CFCF20-FC34-4CF8-84F4-9AF99FFBB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20483" name="Rectangle 19">
            <a:extLst>
              <a:ext uri="{FF2B5EF4-FFF2-40B4-BE49-F238E27FC236}">
                <a16:creationId xmlns:a16="http://schemas.microsoft.com/office/drawing/2014/main" id="{F0254EBE-1931-4FE9-9DCD-518B9F5D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484" name="Line 20">
            <a:extLst>
              <a:ext uri="{FF2B5EF4-FFF2-40B4-BE49-F238E27FC236}">
                <a16:creationId xmlns:a16="http://schemas.microsoft.com/office/drawing/2014/main" id="{4EC471EF-789E-47D1-BADE-739CB466C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21">
            <a:extLst>
              <a:ext uri="{FF2B5EF4-FFF2-40B4-BE49-F238E27FC236}">
                <a16:creationId xmlns:a16="http://schemas.microsoft.com/office/drawing/2014/main" id="{2981EA70-CBF1-4468-840B-1CDE8BA95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Text Box 22">
            <a:extLst>
              <a:ext uri="{FF2B5EF4-FFF2-40B4-BE49-F238E27FC236}">
                <a16:creationId xmlns:a16="http://schemas.microsoft.com/office/drawing/2014/main" id="{63C55148-EAB6-4294-9730-5ED74A45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5089525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i=6，j=4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5609" name="Text Box 25">
            <a:extLst>
              <a:ext uri="{FF2B5EF4-FFF2-40B4-BE49-F238E27FC236}">
                <a16:creationId xmlns:a16="http://schemas.microsoft.com/office/drawing/2014/main" id="{583CEACD-6F97-4F5C-9139-BF0A67FF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8" name="Line 26">
            <a:extLst>
              <a:ext uri="{FF2B5EF4-FFF2-40B4-BE49-F238E27FC236}">
                <a16:creationId xmlns:a16="http://schemas.microsoft.com/office/drawing/2014/main" id="{6FBC8772-4B5E-429E-9D07-151D31327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938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27">
            <a:extLst>
              <a:ext uri="{FF2B5EF4-FFF2-40B4-BE49-F238E27FC236}">
                <a16:creationId xmlns:a16="http://schemas.microsoft.com/office/drawing/2014/main" id="{B4DF5199-6AE6-4D7F-953E-F47B934B5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938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30">
            <a:extLst>
              <a:ext uri="{FF2B5EF4-FFF2-40B4-BE49-F238E27FC236}">
                <a16:creationId xmlns:a16="http://schemas.microsoft.com/office/drawing/2014/main" id="{71013F3B-A1E5-4421-9892-73084F14C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116263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Text Box 31">
            <a:extLst>
              <a:ext uri="{FF2B5EF4-FFF2-40B4-BE49-F238E27FC236}">
                <a16:creationId xmlns:a16="http://schemas.microsoft.com/office/drawing/2014/main" id="{B66A9BAD-76FA-41E3-AD3E-7BC597CB0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301625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0492" name="Line 32">
            <a:extLst>
              <a:ext uri="{FF2B5EF4-FFF2-40B4-BE49-F238E27FC236}">
                <a16:creationId xmlns:a16="http://schemas.microsoft.com/office/drawing/2014/main" id="{9D997AE1-49D4-4B58-AEF0-7FD2D4F43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8875" y="5380038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Text Box 33">
            <a:extLst>
              <a:ext uri="{FF2B5EF4-FFF2-40B4-BE49-F238E27FC236}">
                <a16:creationId xmlns:a16="http://schemas.microsoft.com/office/drawing/2014/main" id="{6CB77409-5E91-4231-A4DA-AD688E243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5627688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95644" name="Text Box 60">
            <a:extLst>
              <a:ext uri="{FF2B5EF4-FFF2-40B4-BE49-F238E27FC236}">
                <a16:creationId xmlns:a16="http://schemas.microsoft.com/office/drawing/2014/main" id="{09795EAD-2E2F-4327-B216-8D509C8F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5645" name="Rectangle 61">
            <a:extLst>
              <a:ext uri="{FF2B5EF4-FFF2-40B4-BE49-F238E27FC236}">
                <a16:creationId xmlns:a16="http://schemas.microsoft.com/office/drawing/2014/main" id="{41DBBBE6-2B2D-4860-AABD-338D536E8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5">
            <a:extLst>
              <a:ext uri="{FF2B5EF4-FFF2-40B4-BE49-F238E27FC236}">
                <a16:creationId xmlns:a16="http://schemas.microsoft.com/office/drawing/2014/main" id="{FB1096E4-053A-44C8-8B79-EAA6065701D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21524" name="Rectangle 6">
              <a:extLst>
                <a:ext uri="{FF2B5EF4-FFF2-40B4-BE49-F238E27FC236}">
                  <a16:creationId xmlns:a16="http://schemas.microsoft.com/office/drawing/2014/main" id="{2C1D339E-BB41-40C8-B4E5-634267C51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21525" name="Line 7">
              <a:extLst>
                <a:ext uri="{FF2B5EF4-FFF2-40B4-BE49-F238E27FC236}">
                  <a16:creationId xmlns:a16="http://schemas.microsoft.com/office/drawing/2014/main" id="{603D4D87-08EA-4287-BA2F-C6C3D6FC7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26" name="Line 8">
              <a:extLst>
                <a:ext uri="{FF2B5EF4-FFF2-40B4-BE49-F238E27FC236}">
                  <a16:creationId xmlns:a16="http://schemas.microsoft.com/office/drawing/2014/main" id="{8247D06F-4A5B-47AD-ACA6-80169A87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27" name="Line 9">
              <a:extLst>
                <a:ext uri="{FF2B5EF4-FFF2-40B4-BE49-F238E27FC236}">
                  <a16:creationId xmlns:a16="http://schemas.microsoft.com/office/drawing/2014/main" id="{A9330D98-06DF-4772-BB44-471198371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28" name="Line 10">
              <a:extLst>
                <a:ext uri="{FF2B5EF4-FFF2-40B4-BE49-F238E27FC236}">
                  <a16:creationId xmlns:a16="http://schemas.microsoft.com/office/drawing/2014/main" id="{DBF312C0-2CB0-43DC-B7AF-C15AC092C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29" name="Line 11">
              <a:extLst>
                <a:ext uri="{FF2B5EF4-FFF2-40B4-BE49-F238E27FC236}">
                  <a16:creationId xmlns:a16="http://schemas.microsoft.com/office/drawing/2014/main" id="{4897DFBD-85EB-4737-9AA6-FCA645AD6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30" name="Line 12">
              <a:extLst>
                <a:ext uri="{FF2B5EF4-FFF2-40B4-BE49-F238E27FC236}">
                  <a16:creationId xmlns:a16="http://schemas.microsoft.com/office/drawing/2014/main" id="{1A7262CF-C2C2-4E50-B0F2-150BE803B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31" name="Line 13">
              <a:extLst>
                <a:ext uri="{FF2B5EF4-FFF2-40B4-BE49-F238E27FC236}">
                  <a16:creationId xmlns:a16="http://schemas.microsoft.com/office/drawing/2014/main" id="{F742BEA5-9364-4346-8907-7C51CDC99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32" name="Line 14">
              <a:extLst>
                <a:ext uri="{FF2B5EF4-FFF2-40B4-BE49-F238E27FC236}">
                  <a16:creationId xmlns:a16="http://schemas.microsoft.com/office/drawing/2014/main" id="{EAA28788-83D7-4628-AA00-91F152C72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33" name="Line 15">
              <a:extLst>
                <a:ext uri="{FF2B5EF4-FFF2-40B4-BE49-F238E27FC236}">
                  <a16:creationId xmlns:a16="http://schemas.microsoft.com/office/drawing/2014/main" id="{A43EFDF6-5249-4F95-A316-E28647674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34" name="Line 16">
              <a:extLst>
                <a:ext uri="{FF2B5EF4-FFF2-40B4-BE49-F238E27FC236}">
                  <a16:creationId xmlns:a16="http://schemas.microsoft.com/office/drawing/2014/main" id="{E841A310-D776-4A8E-A6F2-E9B25E19F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35" name="Line 17">
              <a:extLst>
                <a:ext uri="{FF2B5EF4-FFF2-40B4-BE49-F238E27FC236}">
                  <a16:creationId xmlns:a16="http://schemas.microsoft.com/office/drawing/2014/main" id="{93BB8181-CF66-4988-94AC-87D1A5497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1536" name="Line 18">
              <a:extLst>
                <a:ext uri="{FF2B5EF4-FFF2-40B4-BE49-F238E27FC236}">
                  <a16:creationId xmlns:a16="http://schemas.microsoft.com/office/drawing/2014/main" id="{82807741-CE26-4119-AA4D-CD1A6904B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21507" name="Rectangle 19">
            <a:extLst>
              <a:ext uri="{FF2B5EF4-FFF2-40B4-BE49-F238E27FC236}">
                <a16:creationId xmlns:a16="http://schemas.microsoft.com/office/drawing/2014/main" id="{13E121EA-8984-402C-8DEF-63538379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08" name="Line 20">
            <a:extLst>
              <a:ext uri="{FF2B5EF4-FFF2-40B4-BE49-F238E27FC236}">
                <a16:creationId xmlns:a16="http://schemas.microsoft.com/office/drawing/2014/main" id="{8DEDBE02-8C7D-47C0-ACE5-DB9EEF7DF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21">
            <a:extLst>
              <a:ext uri="{FF2B5EF4-FFF2-40B4-BE49-F238E27FC236}">
                <a16:creationId xmlns:a16="http://schemas.microsoft.com/office/drawing/2014/main" id="{FEFC9B1A-2646-4036-B181-8639CCFBF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8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0" name="Text Box 22">
            <a:extLst>
              <a:ext uri="{FF2B5EF4-FFF2-40B4-BE49-F238E27FC236}">
                <a16:creationId xmlns:a16="http://schemas.microsoft.com/office/drawing/2014/main" id="{D7BA949C-7530-4A91-962B-13286B6A1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5089525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i=3，j=0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6633" name="Text Box 25">
            <a:extLst>
              <a:ext uri="{FF2B5EF4-FFF2-40B4-BE49-F238E27FC236}">
                <a16:creationId xmlns:a16="http://schemas.microsoft.com/office/drawing/2014/main" id="{0EF1F6B6-5983-4214-9A79-57474B0E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12" name="Line 26">
            <a:extLst>
              <a:ext uri="{FF2B5EF4-FFF2-40B4-BE49-F238E27FC236}">
                <a16:creationId xmlns:a16="http://schemas.microsoft.com/office/drawing/2014/main" id="{60DFC1AF-B06F-4F8C-889F-963894934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27">
            <a:extLst>
              <a:ext uri="{FF2B5EF4-FFF2-40B4-BE49-F238E27FC236}">
                <a16:creationId xmlns:a16="http://schemas.microsoft.com/office/drawing/2014/main" id="{C823932D-2280-4B39-A4CA-6AF3A7166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6640" name="Group 32">
            <a:extLst>
              <a:ext uri="{FF2B5EF4-FFF2-40B4-BE49-F238E27FC236}">
                <a16:creationId xmlns:a16="http://schemas.microsoft.com/office/drawing/2014/main" id="{1FB56AAF-C696-407B-B7DB-A5258038D3E4}"/>
              </a:ext>
            </a:extLst>
          </p:cNvPr>
          <p:cNvGrpSpPr>
            <a:grpSpLocks/>
          </p:cNvGrpSpPr>
          <p:nvPr/>
        </p:nvGrpSpPr>
        <p:grpSpPr bwMode="auto">
          <a:xfrm>
            <a:off x="2716213" y="3030538"/>
            <a:ext cx="363537" cy="3068637"/>
            <a:chOff x="1351" y="1900"/>
            <a:chExt cx="229" cy="1933"/>
          </a:xfrm>
        </p:grpSpPr>
        <p:grpSp>
          <p:nvGrpSpPr>
            <p:cNvPr id="21517" name="Group 33">
              <a:extLst>
                <a:ext uri="{FF2B5EF4-FFF2-40B4-BE49-F238E27FC236}">
                  <a16:creationId xmlns:a16="http://schemas.microsoft.com/office/drawing/2014/main" id="{09D51403-5DC9-48B9-95EE-12EA2D2D1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21522" name="Line 34">
                <a:extLst>
                  <a:ext uri="{FF2B5EF4-FFF2-40B4-BE49-F238E27FC236}">
                    <a16:creationId xmlns:a16="http://schemas.microsoft.com/office/drawing/2014/main" id="{4D805369-8355-491A-8C48-25F0F3B4E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3" name="Freeform 35">
                <a:extLst>
                  <a:ext uri="{FF2B5EF4-FFF2-40B4-BE49-F238E27FC236}">
                    <a16:creationId xmlns:a16="http://schemas.microsoft.com/office/drawing/2014/main" id="{BFA6D1C9-4BF8-4C19-9D43-2B7DE9A45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8" name="Line 36">
              <a:extLst>
                <a:ext uri="{FF2B5EF4-FFF2-40B4-BE49-F238E27FC236}">
                  <a16:creationId xmlns:a16="http://schemas.microsoft.com/office/drawing/2014/main" id="{D09E273F-37D9-480C-8424-8AC1FD673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9" name="Text Box 37">
              <a:extLst>
                <a:ext uri="{FF2B5EF4-FFF2-40B4-BE49-F238E27FC236}">
                  <a16:creationId xmlns:a16="http://schemas.microsoft.com/office/drawing/2014/main" id="{920F5DC7-7A7B-4A8F-AA1A-4610042EC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520" name="Line 38">
              <a:extLst>
                <a:ext uri="{FF2B5EF4-FFF2-40B4-BE49-F238E27FC236}">
                  <a16:creationId xmlns:a16="http://schemas.microsoft.com/office/drawing/2014/main" id="{05DC785C-8A04-4401-A4B5-8F815FC52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1" name="Text Box 39">
              <a:extLst>
                <a:ext uri="{FF2B5EF4-FFF2-40B4-BE49-F238E27FC236}">
                  <a16:creationId xmlns:a16="http://schemas.microsoft.com/office/drawing/2014/main" id="{EB0D07BD-D937-48D1-B08F-61D6C3B30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96648" name="Text Box 40">
            <a:extLst>
              <a:ext uri="{FF2B5EF4-FFF2-40B4-BE49-F238E27FC236}">
                <a16:creationId xmlns:a16="http://schemas.microsoft.com/office/drawing/2014/main" id="{0E0B6554-8CA2-4FB1-8B01-AF550DD6F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6649" name="Rectangle 41">
            <a:extLst>
              <a:ext uri="{FF2B5EF4-FFF2-40B4-BE49-F238E27FC236}">
                <a16:creationId xmlns:a16="http://schemas.microsoft.com/office/drawing/2014/main" id="{E2A7F299-5682-4AB6-BC3E-551F057FF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1ACA571C-7CCB-4F60-9203-62728D19F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问题的提出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65ECDCF1-AAE7-49BF-985E-62E5CEA7E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查毒程序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搜索引擎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Office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文档中的查找功能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作业相似度检测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5">
            <a:extLst>
              <a:ext uri="{FF2B5EF4-FFF2-40B4-BE49-F238E27FC236}">
                <a16:creationId xmlns:a16="http://schemas.microsoft.com/office/drawing/2014/main" id="{6B4D8B48-185F-4DCC-95AC-8D031800C7F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22544" name="Rectangle 6">
              <a:extLst>
                <a:ext uri="{FF2B5EF4-FFF2-40B4-BE49-F238E27FC236}">
                  <a16:creationId xmlns:a16="http://schemas.microsoft.com/office/drawing/2014/main" id="{9F1CB980-93D5-4A8A-B6B5-BA679EC2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22545" name="Line 7">
              <a:extLst>
                <a:ext uri="{FF2B5EF4-FFF2-40B4-BE49-F238E27FC236}">
                  <a16:creationId xmlns:a16="http://schemas.microsoft.com/office/drawing/2014/main" id="{8CAF6B82-4FEA-49C6-89C2-A39BD4D45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46" name="Line 8">
              <a:extLst>
                <a:ext uri="{FF2B5EF4-FFF2-40B4-BE49-F238E27FC236}">
                  <a16:creationId xmlns:a16="http://schemas.microsoft.com/office/drawing/2014/main" id="{24176899-C97C-45BD-8FBD-4E0E00A13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47" name="Line 9">
              <a:extLst>
                <a:ext uri="{FF2B5EF4-FFF2-40B4-BE49-F238E27FC236}">
                  <a16:creationId xmlns:a16="http://schemas.microsoft.com/office/drawing/2014/main" id="{D4B4C6EA-CCD3-4586-A4F7-0FB33E7D3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48" name="Line 10">
              <a:extLst>
                <a:ext uri="{FF2B5EF4-FFF2-40B4-BE49-F238E27FC236}">
                  <a16:creationId xmlns:a16="http://schemas.microsoft.com/office/drawing/2014/main" id="{40A7EE1B-9C6A-4315-85D6-697E08C45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49" name="Line 11">
              <a:extLst>
                <a:ext uri="{FF2B5EF4-FFF2-40B4-BE49-F238E27FC236}">
                  <a16:creationId xmlns:a16="http://schemas.microsoft.com/office/drawing/2014/main" id="{3B1ADD5A-3119-4D9E-B3EC-B2F262B91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50" name="Line 12">
              <a:extLst>
                <a:ext uri="{FF2B5EF4-FFF2-40B4-BE49-F238E27FC236}">
                  <a16:creationId xmlns:a16="http://schemas.microsoft.com/office/drawing/2014/main" id="{1970A0EF-9964-467E-94E5-04967C0A5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51" name="Line 13">
              <a:extLst>
                <a:ext uri="{FF2B5EF4-FFF2-40B4-BE49-F238E27FC236}">
                  <a16:creationId xmlns:a16="http://schemas.microsoft.com/office/drawing/2014/main" id="{886E46B2-6CA7-416F-8D02-C26A71196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52" name="Line 14">
              <a:extLst>
                <a:ext uri="{FF2B5EF4-FFF2-40B4-BE49-F238E27FC236}">
                  <a16:creationId xmlns:a16="http://schemas.microsoft.com/office/drawing/2014/main" id="{BEBB1BDC-AE7D-4A82-B70B-5220622E0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53" name="Line 15">
              <a:extLst>
                <a:ext uri="{FF2B5EF4-FFF2-40B4-BE49-F238E27FC236}">
                  <a16:creationId xmlns:a16="http://schemas.microsoft.com/office/drawing/2014/main" id="{142C8FC5-F9F3-466D-B901-532ECFF19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54" name="Line 16">
              <a:extLst>
                <a:ext uri="{FF2B5EF4-FFF2-40B4-BE49-F238E27FC236}">
                  <a16:creationId xmlns:a16="http://schemas.microsoft.com/office/drawing/2014/main" id="{3D580217-BDDE-427F-85AA-AAA2C1E56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55" name="Line 17">
              <a:extLst>
                <a:ext uri="{FF2B5EF4-FFF2-40B4-BE49-F238E27FC236}">
                  <a16:creationId xmlns:a16="http://schemas.microsoft.com/office/drawing/2014/main" id="{EF971120-5E5A-4470-8395-CA570937C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2556" name="Line 18">
              <a:extLst>
                <a:ext uri="{FF2B5EF4-FFF2-40B4-BE49-F238E27FC236}">
                  <a16:creationId xmlns:a16="http://schemas.microsoft.com/office/drawing/2014/main" id="{4E43DDB4-25CA-4B6F-8380-EC947B463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22531" name="Rectangle 19">
            <a:extLst>
              <a:ext uri="{FF2B5EF4-FFF2-40B4-BE49-F238E27FC236}">
                <a16:creationId xmlns:a16="http://schemas.microsoft.com/office/drawing/2014/main" id="{24314E6C-7A54-4157-9C87-5F7281C0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32" name="Line 20">
            <a:extLst>
              <a:ext uri="{FF2B5EF4-FFF2-40B4-BE49-F238E27FC236}">
                <a16:creationId xmlns:a16="http://schemas.microsoft.com/office/drawing/2014/main" id="{BB79724A-6F23-4A7E-8B15-226E5147C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21">
            <a:extLst>
              <a:ext uri="{FF2B5EF4-FFF2-40B4-BE49-F238E27FC236}">
                <a16:creationId xmlns:a16="http://schemas.microsoft.com/office/drawing/2014/main" id="{A8C5A105-92D5-4313-AF69-5A2EDA447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8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22">
            <a:extLst>
              <a:ext uri="{FF2B5EF4-FFF2-40B4-BE49-F238E27FC236}">
                <a16:creationId xmlns:a16="http://schemas.microsoft.com/office/drawing/2014/main" id="{9598087F-299B-45B2-9777-712980B9E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5089525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i=3，j=0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7657" name="Text Box 25">
            <a:extLst>
              <a:ext uri="{FF2B5EF4-FFF2-40B4-BE49-F238E27FC236}">
                <a16:creationId xmlns:a16="http://schemas.microsoft.com/office/drawing/2014/main" id="{6FC1D48B-DD29-45F2-93EF-E643BE747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6" name="Line 26">
            <a:extLst>
              <a:ext uri="{FF2B5EF4-FFF2-40B4-BE49-F238E27FC236}">
                <a16:creationId xmlns:a16="http://schemas.microsoft.com/office/drawing/2014/main" id="{BF54B38D-BDF7-4A20-8364-19E277EB1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27">
            <a:extLst>
              <a:ext uri="{FF2B5EF4-FFF2-40B4-BE49-F238E27FC236}">
                <a16:creationId xmlns:a16="http://schemas.microsoft.com/office/drawing/2014/main" id="{2AA31D06-48E8-46E5-956C-AB636C1FC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32">
            <a:extLst>
              <a:ext uri="{FF2B5EF4-FFF2-40B4-BE49-F238E27FC236}">
                <a16:creationId xmlns:a16="http://schemas.microsoft.com/office/drawing/2014/main" id="{ADE56589-44FD-40E9-A2FE-5C3BF81C7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3130550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9" name="Text Box 33">
            <a:extLst>
              <a:ext uri="{FF2B5EF4-FFF2-40B4-BE49-F238E27FC236}">
                <a16:creationId xmlns:a16="http://schemas.microsoft.com/office/drawing/2014/main" id="{DA7A36E7-99DC-4692-88BC-411825138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3030538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2540" name="Line 34">
            <a:extLst>
              <a:ext uri="{FF2B5EF4-FFF2-40B4-BE49-F238E27FC236}">
                <a16:creationId xmlns:a16="http://schemas.microsoft.com/office/drawing/2014/main" id="{D524B084-4995-45A3-B9DD-5B3F3128B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4813" y="5394325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1" name="Text Box 35">
            <a:extLst>
              <a:ext uri="{FF2B5EF4-FFF2-40B4-BE49-F238E27FC236}">
                <a16:creationId xmlns:a16="http://schemas.microsoft.com/office/drawing/2014/main" id="{A522ED56-42B0-44E7-B194-805F157C7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5641975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97668" name="Text Box 36">
            <a:extLst>
              <a:ext uri="{FF2B5EF4-FFF2-40B4-BE49-F238E27FC236}">
                <a16:creationId xmlns:a16="http://schemas.microsoft.com/office/drawing/2014/main" id="{EBEA745C-C5CF-48FD-98B5-5C55885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7669" name="Rectangle 37">
            <a:extLst>
              <a:ext uri="{FF2B5EF4-FFF2-40B4-BE49-F238E27FC236}">
                <a16:creationId xmlns:a16="http://schemas.microsoft.com/office/drawing/2014/main" id="{384F3267-F524-42D5-84A3-40113BAD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5">
            <a:extLst>
              <a:ext uri="{FF2B5EF4-FFF2-40B4-BE49-F238E27FC236}">
                <a16:creationId xmlns:a16="http://schemas.microsoft.com/office/drawing/2014/main" id="{78A2FC97-124B-4773-B0D0-EE3D4EB57EC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23572" name="Rectangle 6">
              <a:extLst>
                <a:ext uri="{FF2B5EF4-FFF2-40B4-BE49-F238E27FC236}">
                  <a16:creationId xmlns:a16="http://schemas.microsoft.com/office/drawing/2014/main" id="{2AEC4180-8A76-4DEF-8FB5-A9A63222E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23573" name="Line 7">
              <a:extLst>
                <a:ext uri="{FF2B5EF4-FFF2-40B4-BE49-F238E27FC236}">
                  <a16:creationId xmlns:a16="http://schemas.microsoft.com/office/drawing/2014/main" id="{5CDA84AB-7C7E-429C-A102-59B85F878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74" name="Line 8">
              <a:extLst>
                <a:ext uri="{FF2B5EF4-FFF2-40B4-BE49-F238E27FC236}">
                  <a16:creationId xmlns:a16="http://schemas.microsoft.com/office/drawing/2014/main" id="{A941526B-F04F-4C99-953C-065CBDF4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75" name="Line 9">
              <a:extLst>
                <a:ext uri="{FF2B5EF4-FFF2-40B4-BE49-F238E27FC236}">
                  <a16:creationId xmlns:a16="http://schemas.microsoft.com/office/drawing/2014/main" id="{5C83B52D-FCC7-4C34-8D65-6A994E144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76" name="Line 10">
              <a:extLst>
                <a:ext uri="{FF2B5EF4-FFF2-40B4-BE49-F238E27FC236}">
                  <a16:creationId xmlns:a16="http://schemas.microsoft.com/office/drawing/2014/main" id="{1FE27D67-7FD7-488D-9CE8-78AF4EA3F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77" name="Line 11">
              <a:extLst>
                <a:ext uri="{FF2B5EF4-FFF2-40B4-BE49-F238E27FC236}">
                  <a16:creationId xmlns:a16="http://schemas.microsoft.com/office/drawing/2014/main" id="{5BA40154-18C3-44A6-B5E1-957EE846C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78" name="Line 12">
              <a:extLst>
                <a:ext uri="{FF2B5EF4-FFF2-40B4-BE49-F238E27FC236}">
                  <a16:creationId xmlns:a16="http://schemas.microsoft.com/office/drawing/2014/main" id="{642CC805-E62C-43AC-A8F8-B62E4D530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79" name="Line 13">
              <a:extLst>
                <a:ext uri="{FF2B5EF4-FFF2-40B4-BE49-F238E27FC236}">
                  <a16:creationId xmlns:a16="http://schemas.microsoft.com/office/drawing/2014/main" id="{753ABBC6-91B1-4139-BF8D-D0EAAC06A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80" name="Line 14">
              <a:extLst>
                <a:ext uri="{FF2B5EF4-FFF2-40B4-BE49-F238E27FC236}">
                  <a16:creationId xmlns:a16="http://schemas.microsoft.com/office/drawing/2014/main" id="{D114A58B-10A7-439A-9F8D-EDDB7C349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81" name="Line 15">
              <a:extLst>
                <a:ext uri="{FF2B5EF4-FFF2-40B4-BE49-F238E27FC236}">
                  <a16:creationId xmlns:a16="http://schemas.microsoft.com/office/drawing/2014/main" id="{225D04C6-618B-4488-B3B2-A78380636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82" name="Line 16">
              <a:extLst>
                <a:ext uri="{FF2B5EF4-FFF2-40B4-BE49-F238E27FC236}">
                  <a16:creationId xmlns:a16="http://schemas.microsoft.com/office/drawing/2014/main" id="{313E904D-193A-4EA6-BCD4-F4D2F9FAE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83" name="Line 17">
              <a:extLst>
                <a:ext uri="{FF2B5EF4-FFF2-40B4-BE49-F238E27FC236}">
                  <a16:creationId xmlns:a16="http://schemas.microsoft.com/office/drawing/2014/main" id="{8BDBD28E-6752-4116-9E21-D4472C52F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23584" name="Line 18">
              <a:extLst>
                <a:ext uri="{FF2B5EF4-FFF2-40B4-BE49-F238E27FC236}">
                  <a16:creationId xmlns:a16="http://schemas.microsoft.com/office/drawing/2014/main" id="{4D0C0410-57D3-4F53-A8BC-B8B3A6F8B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23555" name="Rectangle 19">
            <a:extLst>
              <a:ext uri="{FF2B5EF4-FFF2-40B4-BE49-F238E27FC236}">
                <a16:creationId xmlns:a16="http://schemas.microsoft.com/office/drawing/2014/main" id="{BEC45158-C001-4277-828F-63E87821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6" name="Line 20">
            <a:extLst>
              <a:ext uri="{FF2B5EF4-FFF2-40B4-BE49-F238E27FC236}">
                <a16:creationId xmlns:a16="http://schemas.microsoft.com/office/drawing/2014/main" id="{65D738CF-B05E-43E0-B3C2-DE4A332CA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21">
            <a:extLst>
              <a:ext uri="{FF2B5EF4-FFF2-40B4-BE49-F238E27FC236}">
                <a16:creationId xmlns:a16="http://schemas.microsoft.com/office/drawing/2014/main" id="{2F3BA872-9BC4-4ADF-BDE0-5E659E54E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8" name="Text Box 22">
            <a:extLst>
              <a:ext uri="{FF2B5EF4-FFF2-40B4-BE49-F238E27FC236}">
                <a16:creationId xmlns:a16="http://schemas.microsoft.com/office/drawing/2014/main" id="{1F431F78-4193-4976-B2A0-B598BA55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611813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i=4，j=0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8681" name="Text Box 25">
            <a:extLst>
              <a:ext uri="{FF2B5EF4-FFF2-40B4-BE49-F238E27FC236}">
                <a16:creationId xmlns:a16="http://schemas.microsoft.com/office/drawing/2014/main" id="{7ACEA0B1-9A55-4D48-87CA-EA5D1F854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3560" name="Line 26">
            <a:extLst>
              <a:ext uri="{FF2B5EF4-FFF2-40B4-BE49-F238E27FC236}">
                <a16:creationId xmlns:a16="http://schemas.microsoft.com/office/drawing/2014/main" id="{D2E7BB73-0E37-47EE-A197-621D36643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27">
            <a:extLst>
              <a:ext uri="{FF2B5EF4-FFF2-40B4-BE49-F238E27FC236}">
                <a16:creationId xmlns:a16="http://schemas.microsoft.com/office/drawing/2014/main" id="{81B5E0EE-9D77-4AB8-B6B6-A30F3C7D9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3350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8688" name="Group 32">
            <a:extLst>
              <a:ext uri="{FF2B5EF4-FFF2-40B4-BE49-F238E27FC236}">
                <a16:creationId xmlns:a16="http://schemas.microsoft.com/office/drawing/2014/main" id="{C0D4A3CB-2D33-4715-8D6B-F3177B43EC0D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3030538"/>
            <a:ext cx="363538" cy="3068637"/>
            <a:chOff x="1351" y="1900"/>
            <a:chExt cx="229" cy="1933"/>
          </a:xfrm>
        </p:grpSpPr>
        <p:grpSp>
          <p:nvGrpSpPr>
            <p:cNvPr id="23565" name="Group 33">
              <a:extLst>
                <a:ext uri="{FF2B5EF4-FFF2-40B4-BE49-F238E27FC236}">
                  <a16:creationId xmlns:a16="http://schemas.microsoft.com/office/drawing/2014/main" id="{C0A6A187-D130-449B-B8FE-E0002D155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23570" name="Line 34">
                <a:extLst>
                  <a:ext uri="{FF2B5EF4-FFF2-40B4-BE49-F238E27FC236}">
                    <a16:creationId xmlns:a16="http://schemas.microsoft.com/office/drawing/2014/main" id="{5802E849-97AE-4590-BEF1-915917C91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Freeform 35">
                <a:extLst>
                  <a:ext uri="{FF2B5EF4-FFF2-40B4-BE49-F238E27FC236}">
                    <a16:creationId xmlns:a16="http://schemas.microsoft.com/office/drawing/2014/main" id="{26FDD4BF-9807-40E7-9D0A-BEE126A44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66" name="Line 36">
              <a:extLst>
                <a:ext uri="{FF2B5EF4-FFF2-40B4-BE49-F238E27FC236}">
                  <a16:creationId xmlns:a16="http://schemas.microsoft.com/office/drawing/2014/main" id="{269523BD-4218-4518-BBA9-680E9A515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67" name="Text Box 37">
              <a:extLst>
                <a:ext uri="{FF2B5EF4-FFF2-40B4-BE49-F238E27FC236}">
                  <a16:creationId xmlns:a16="http://schemas.microsoft.com/office/drawing/2014/main" id="{EE0ACC80-DC8C-48AB-8F3D-BB0892CCF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3568" name="Line 38">
              <a:extLst>
                <a:ext uri="{FF2B5EF4-FFF2-40B4-BE49-F238E27FC236}">
                  <a16:creationId xmlns:a16="http://schemas.microsoft.com/office/drawing/2014/main" id="{84634DD0-8FF6-431C-BE45-2ACC14917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69" name="Text Box 39">
              <a:extLst>
                <a:ext uri="{FF2B5EF4-FFF2-40B4-BE49-F238E27FC236}">
                  <a16:creationId xmlns:a16="http://schemas.microsoft.com/office/drawing/2014/main" id="{EC7164A5-99E7-4680-9AAE-D6CFC2695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98696" name="Text Box 40">
            <a:extLst>
              <a:ext uri="{FF2B5EF4-FFF2-40B4-BE49-F238E27FC236}">
                <a16:creationId xmlns:a16="http://schemas.microsoft.com/office/drawing/2014/main" id="{8DE1CDA0-0031-49C9-A950-0DD9B2635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8697" name="Rectangle 41">
            <a:extLst>
              <a:ext uri="{FF2B5EF4-FFF2-40B4-BE49-F238E27FC236}">
                <a16:creationId xmlns:a16="http://schemas.microsoft.com/office/drawing/2014/main" id="{43BB7BA6-2D3C-47C9-8ED7-E81A112CF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F22D6CD3-E793-4FE8-AE19-4626745D8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03638"/>
            <a:ext cx="6638925" cy="560387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a   b   c   a   b   c   a   c   b   a   b</a:t>
            </a:r>
          </a:p>
        </p:txBody>
      </p:sp>
      <p:sp>
        <p:nvSpPr>
          <p:cNvPr id="24579" name="Line 7">
            <a:extLst>
              <a:ext uri="{FF2B5EF4-FFF2-40B4-BE49-F238E27FC236}">
                <a16:creationId xmlns:a16="http://schemas.microsoft.com/office/drawing/2014/main" id="{A34A516A-9126-4852-B7D5-87227C199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2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0" name="Line 8">
            <a:extLst>
              <a:ext uri="{FF2B5EF4-FFF2-40B4-BE49-F238E27FC236}">
                <a16:creationId xmlns:a16="http://schemas.microsoft.com/office/drawing/2014/main" id="{E46B15D3-7C19-4E62-A0A2-D26B1BC7E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6938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1" name="Line 9">
            <a:extLst>
              <a:ext uri="{FF2B5EF4-FFF2-40B4-BE49-F238E27FC236}">
                <a16:creationId xmlns:a16="http://schemas.microsoft.com/office/drawing/2014/main" id="{ADB90157-9D5E-40C2-852F-8BE186258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17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2" name="Line 10">
            <a:extLst>
              <a:ext uri="{FF2B5EF4-FFF2-40B4-BE49-F238E27FC236}">
                <a16:creationId xmlns:a16="http://schemas.microsoft.com/office/drawing/2014/main" id="{EDCE8B8E-2A5D-46D9-81D6-9274E99D5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8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3" name="Line 11">
            <a:extLst>
              <a:ext uri="{FF2B5EF4-FFF2-40B4-BE49-F238E27FC236}">
                <a16:creationId xmlns:a16="http://schemas.microsoft.com/office/drawing/2014/main" id="{D1DDFA99-D6E0-499F-A249-E0A8A9B41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113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4" name="Line 12">
            <a:extLst>
              <a:ext uri="{FF2B5EF4-FFF2-40B4-BE49-F238E27FC236}">
                <a16:creationId xmlns:a16="http://schemas.microsoft.com/office/drawing/2014/main" id="{AF6B3B6F-A29A-43C6-BD73-D0E11E612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5" name="Line 13">
            <a:extLst>
              <a:ext uri="{FF2B5EF4-FFF2-40B4-BE49-F238E27FC236}">
                <a16:creationId xmlns:a16="http://schemas.microsoft.com/office/drawing/2014/main" id="{EC6196A1-B6B6-4C72-BFA9-467A110CF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6" name="Line 14">
            <a:extLst>
              <a:ext uri="{FF2B5EF4-FFF2-40B4-BE49-F238E27FC236}">
                <a16:creationId xmlns:a16="http://schemas.microsoft.com/office/drawing/2014/main" id="{F89927C9-C083-4477-B818-0326C89C5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7" name="Line 15">
            <a:extLst>
              <a:ext uri="{FF2B5EF4-FFF2-40B4-BE49-F238E27FC236}">
                <a16:creationId xmlns:a16="http://schemas.microsoft.com/office/drawing/2014/main" id="{C9AC3CF5-5E83-41E1-9B02-8C1564D55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0713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8" name="Line 16">
            <a:extLst>
              <a:ext uri="{FF2B5EF4-FFF2-40B4-BE49-F238E27FC236}">
                <a16:creationId xmlns:a16="http://schemas.microsoft.com/office/drawing/2014/main" id="{2B0E2282-1D67-42AE-AF01-F66D1DD50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12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89" name="Line 17">
            <a:extLst>
              <a:ext uri="{FF2B5EF4-FFF2-40B4-BE49-F238E27FC236}">
                <a16:creationId xmlns:a16="http://schemas.microsoft.com/office/drawing/2014/main" id="{F573DCD9-D926-4C77-8A15-F43050EBC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90" name="Line 18">
            <a:extLst>
              <a:ext uri="{FF2B5EF4-FFF2-40B4-BE49-F238E27FC236}">
                <a16:creationId xmlns:a16="http://schemas.microsoft.com/office/drawing/2014/main" id="{C819B378-4EF0-4D18-B49F-5B6055846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0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4591" name="Rectangle 19">
            <a:extLst>
              <a:ext uri="{FF2B5EF4-FFF2-40B4-BE49-F238E27FC236}">
                <a16:creationId xmlns:a16="http://schemas.microsoft.com/office/drawing/2014/main" id="{102E1444-8E58-415C-9928-D4876241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92" name="Line 20">
            <a:extLst>
              <a:ext uri="{FF2B5EF4-FFF2-40B4-BE49-F238E27FC236}">
                <a16:creationId xmlns:a16="http://schemas.microsoft.com/office/drawing/2014/main" id="{683749E8-60C5-4E4D-B928-F3042245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21">
            <a:extLst>
              <a:ext uri="{FF2B5EF4-FFF2-40B4-BE49-F238E27FC236}">
                <a16:creationId xmlns:a16="http://schemas.microsoft.com/office/drawing/2014/main" id="{1FF54CBB-67BA-4318-B37D-D4A4DB8AB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Text Box 22">
            <a:extLst>
              <a:ext uri="{FF2B5EF4-FFF2-40B4-BE49-F238E27FC236}">
                <a16:creationId xmlns:a16="http://schemas.microsoft.com/office/drawing/2014/main" id="{49D7C551-6462-4E11-B44B-AF5CFDDF8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5611813"/>
            <a:ext cx="3381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i=4，j=0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9705" name="Text Box 25">
            <a:extLst>
              <a:ext uri="{FF2B5EF4-FFF2-40B4-BE49-F238E27FC236}">
                <a16:creationId xmlns:a16="http://schemas.microsoft.com/office/drawing/2014/main" id="{39326706-6AC2-47AA-B66E-5F0CE176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96" name="Line 26">
            <a:extLst>
              <a:ext uri="{FF2B5EF4-FFF2-40B4-BE49-F238E27FC236}">
                <a16:creationId xmlns:a16="http://schemas.microsoft.com/office/drawing/2014/main" id="{8F99678A-5B4B-4038-9DAC-8BE2BB42E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7">
            <a:extLst>
              <a:ext uri="{FF2B5EF4-FFF2-40B4-BE49-F238E27FC236}">
                <a16:creationId xmlns:a16="http://schemas.microsoft.com/office/drawing/2014/main" id="{C1D54A6C-690D-4C1D-A99E-05CBF8D91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3350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32">
            <a:extLst>
              <a:ext uri="{FF2B5EF4-FFF2-40B4-BE49-F238E27FC236}">
                <a16:creationId xmlns:a16="http://schemas.microsoft.com/office/drawing/2014/main" id="{10ABA837-2C74-4D29-8448-AF0606485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1600" y="3130550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33">
            <a:extLst>
              <a:ext uri="{FF2B5EF4-FFF2-40B4-BE49-F238E27FC236}">
                <a16:creationId xmlns:a16="http://schemas.microsoft.com/office/drawing/2014/main" id="{8563CD58-BB94-406E-A0FD-444A9D696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3030538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4600" name="Line 34">
            <a:extLst>
              <a:ext uri="{FF2B5EF4-FFF2-40B4-BE49-F238E27FC236}">
                <a16:creationId xmlns:a16="http://schemas.microsoft.com/office/drawing/2014/main" id="{86638054-AD80-4601-8B4D-87B9FF33D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6300" y="5394325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01" name="Text Box 35">
            <a:extLst>
              <a:ext uri="{FF2B5EF4-FFF2-40B4-BE49-F238E27FC236}">
                <a16:creationId xmlns:a16="http://schemas.microsoft.com/office/drawing/2014/main" id="{A2D4A3C4-D003-4FA0-B843-C9EADA45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5641975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99716" name="Text Box 36">
            <a:extLst>
              <a:ext uri="{FF2B5EF4-FFF2-40B4-BE49-F238E27FC236}">
                <a16:creationId xmlns:a16="http://schemas.microsoft.com/office/drawing/2014/main" id="{87A45237-BD47-47A1-83D7-E013AC53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9717" name="Rectangle 37">
            <a:extLst>
              <a:ext uri="{FF2B5EF4-FFF2-40B4-BE49-F238E27FC236}">
                <a16:creationId xmlns:a16="http://schemas.microsoft.com/office/drawing/2014/main" id="{8E23E90A-ED1C-4431-8CA3-D839D1193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80F6DE53-7F47-466D-8592-0E93E585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03638"/>
            <a:ext cx="6638925" cy="560387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a   b   c   a   b   c   a   c   b   a   b</a:t>
            </a:r>
          </a:p>
        </p:txBody>
      </p:sp>
      <p:sp>
        <p:nvSpPr>
          <p:cNvPr id="25603" name="Line 6">
            <a:extLst>
              <a:ext uri="{FF2B5EF4-FFF2-40B4-BE49-F238E27FC236}">
                <a16:creationId xmlns:a16="http://schemas.microsoft.com/office/drawing/2014/main" id="{2FFE3F7B-5798-4AAF-99A6-48DDC4265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2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04" name="Line 7">
            <a:extLst>
              <a:ext uri="{FF2B5EF4-FFF2-40B4-BE49-F238E27FC236}">
                <a16:creationId xmlns:a16="http://schemas.microsoft.com/office/drawing/2014/main" id="{FA098D73-95E9-4A49-8AF4-15E4BF900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6938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05" name="Line 8">
            <a:extLst>
              <a:ext uri="{FF2B5EF4-FFF2-40B4-BE49-F238E27FC236}">
                <a16:creationId xmlns:a16="http://schemas.microsoft.com/office/drawing/2014/main" id="{B7B2FD89-3B82-4F6E-BA34-66B218C84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17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06" name="Line 9">
            <a:extLst>
              <a:ext uri="{FF2B5EF4-FFF2-40B4-BE49-F238E27FC236}">
                <a16:creationId xmlns:a16="http://schemas.microsoft.com/office/drawing/2014/main" id="{EFD380E3-5C10-4368-91E3-3CEC40A55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8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07" name="Line 10">
            <a:extLst>
              <a:ext uri="{FF2B5EF4-FFF2-40B4-BE49-F238E27FC236}">
                <a16:creationId xmlns:a16="http://schemas.microsoft.com/office/drawing/2014/main" id="{90F13E6C-1A76-4A9A-B318-1BD630957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113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08" name="Line 11">
            <a:extLst>
              <a:ext uri="{FF2B5EF4-FFF2-40B4-BE49-F238E27FC236}">
                <a16:creationId xmlns:a16="http://schemas.microsoft.com/office/drawing/2014/main" id="{98B22A62-ACFF-470F-8656-D12709D27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09" name="Line 12">
            <a:extLst>
              <a:ext uri="{FF2B5EF4-FFF2-40B4-BE49-F238E27FC236}">
                <a16:creationId xmlns:a16="http://schemas.microsoft.com/office/drawing/2014/main" id="{347AB61F-C13A-4BCA-9E8D-FE2368F10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10" name="Line 13">
            <a:extLst>
              <a:ext uri="{FF2B5EF4-FFF2-40B4-BE49-F238E27FC236}">
                <a16:creationId xmlns:a16="http://schemas.microsoft.com/office/drawing/2014/main" id="{2BFEB2F5-7A07-417D-8AF4-09A50BF3F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11" name="Line 14">
            <a:extLst>
              <a:ext uri="{FF2B5EF4-FFF2-40B4-BE49-F238E27FC236}">
                <a16:creationId xmlns:a16="http://schemas.microsoft.com/office/drawing/2014/main" id="{9FD03833-190A-438F-A141-E41DC02E7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0713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12" name="Line 15">
            <a:extLst>
              <a:ext uri="{FF2B5EF4-FFF2-40B4-BE49-F238E27FC236}">
                <a16:creationId xmlns:a16="http://schemas.microsoft.com/office/drawing/2014/main" id="{C9B5BC84-4EC1-4D8F-AB4F-52312BDBC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12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13" name="Line 16">
            <a:extLst>
              <a:ext uri="{FF2B5EF4-FFF2-40B4-BE49-F238E27FC236}">
                <a16:creationId xmlns:a16="http://schemas.microsoft.com/office/drawing/2014/main" id="{83E2B229-D07E-4163-B5F9-C1A852084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14" name="Line 17">
            <a:extLst>
              <a:ext uri="{FF2B5EF4-FFF2-40B4-BE49-F238E27FC236}">
                <a16:creationId xmlns:a16="http://schemas.microsoft.com/office/drawing/2014/main" id="{FFEDE799-5CFA-48C0-9055-2586FAAE0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0" y="370363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en-US"/>
          </a:p>
        </p:txBody>
      </p:sp>
      <p:sp>
        <p:nvSpPr>
          <p:cNvPr id="25615" name="Rectangle 18">
            <a:extLst>
              <a:ext uri="{FF2B5EF4-FFF2-40B4-BE49-F238E27FC236}">
                <a16:creationId xmlns:a16="http://schemas.microsoft.com/office/drawing/2014/main" id="{60E6EB99-C24E-4BF8-B679-D4F01DC34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16" name="Line 19">
            <a:extLst>
              <a:ext uri="{FF2B5EF4-FFF2-40B4-BE49-F238E27FC236}">
                <a16:creationId xmlns:a16="http://schemas.microsoft.com/office/drawing/2014/main" id="{FF4C0D61-7F0D-4B3E-B957-D67D487BB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600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20">
            <a:extLst>
              <a:ext uri="{FF2B5EF4-FFF2-40B4-BE49-F238E27FC236}">
                <a16:creationId xmlns:a16="http://schemas.microsoft.com/office/drawing/2014/main" id="{84546B66-A78B-4089-8A0F-8C8351D1A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48148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25" name="Text Box 21">
            <a:extLst>
              <a:ext uri="{FF2B5EF4-FFF2-40B4-BE49-F238E27FC236}">
                <a16:creationId xmlns:a16="http://schemas.microsoft.com/office/drawing/2014/main" id="{2E8A829A-2637-4093-A701-1E953F09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5253038"/>
            <a:ext cx="3381375" cy="138271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i=10，j=5，T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中全部字符都比较完毕，匹配成功。</a:t>
            </a:r>
          </a:p>
        </p:txBody>
      </p:sp>
      <p:sp>
        <p:nvSpPr>
          <p:cNvPr id="200728" name="Text Box 24">
            <a:extLst>
              <a:ext uri="{FF2B5EF4-FFF2-40B4-BE49-F238E27FC236}">
                <a16:creationId xmlns:a16="http://schemas.microsoft.com/office/drawing/2014/main" id="{0A9EEEEE-9F6B-498E-8104-3F2C8B1D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9179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620" name="Line 25">
            <a:extLst>
              <a:ext uri="{FF2B5EF4-FFF2-40B4-BE49-F238E27FC236}">
                <a16:creationId xmlns:a16="http://schemas.microsoft.com/office/drawing/2014/main" id="{5D629FD1-A2F4-4CC4-BC09-E391BA93F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1125" y="48006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6">
            <a:extLst>
              <a:ext uri="{FF2B5EF4-FFF2-40B4-BE49-F238E27FC236}">
                <a16:creationId xmlns:a16="http://schemas.microsoft.com/office/drawing/2014/main" id="{AC5BA16E-19AB-45DB-968C-BAAFCEE13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25" y="48291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735" name="Group 31">
            <a:extLst>
              <a:ext uri="{FF2B5EF4-FFF2-40B4-BE49-F238E27FC236}">
                <a16:creationId xmlns:a16="http://schemas.microsoft.com/office/drawing/2014/main" id="{A3219C33-9CBA-49C7-9439-E6F0983DC4D5}"/>
              </a:ext>
            </a:extLst>
          </p:cNvPr>
          <p:cNvGrpSpPr>
            <a:grpSpLocks/>
          </p:cNvGrpSpPr>
          <p:nvPr/>
        </p:nvGrpSpPr>
        <p:grpSpPr bwMode="auto">
          <a:xfrm>
            <a:off x="3698875" y="3016250"/>
            <a:ext cx="244475" cy="3068638"/>
            <a:chOff x="710" y="1900"/>
            <a:chExt cx="154" cy="1933"/>
          </a:xfrm>
        </p:grpSpPr>
        <p:sp>
          <p:nvSpPr>
            <p:cNvPr id="25649" name="Line 32">
              <a:extLst>
                <a:ext uri="{FF2B5EF4-FFF2-40B4-BE49-F238E27FC236}">
                  <a16:creationId xmlns:a16="http://schemas.microsoft.com/office/drawing/2014/main" id="{88948F7A-B6F7-4610-99F0-69113A386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33">
              <a:extLst>
                <a:ext uri="{FF2B5EF4-FFF2-40B4-BE49-F238E27FC236}">
                  <a16:creationId xmlns:a16="http://schemas.microsoft.com/office/drawing/2014/main" id="{BA4BBCFE-93B3-4147-AD9D-154375E23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51" name="Text Box 34">
              <a:extLst>
                <a:ext uri="{FF2B5EF4-FFF2-40B4-BE49-F238E27FC236}">
                  <a16:creationId xmlns:a16="http://schemas.microsoft.com/office/drawing/2014/main" id="{9EE790D3-5775-4A76-B246-D68E6CCE1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52" name="Line 35">
              <a:extLst>
                <a:ext uri="{FF2B5EF4-FFF2-40B4-BE49-F238E27FC236}">
                  <a16:creationId xmlns:a16="http://schemas.microsoft.com/office/drawing/2014/main" id="{22D298B3-CDBB-49AB-8499-EB9134336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53" name="Text Box 36">
              <a:extLst>
                <a:ext uri="{FF2B5EF4-FFF2-40B4-BE49-F238E27FC236}">
                  <a16:creationId xmlns:a16="http://schemas.microsoft.com/office/drawing/2014/main" id="{37ABB781-D639-4D10-86B2-D5A7F350C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00741" name="Group 37">
            <a:extLst>
              <a:ext uri="{FF2B5EF4-FFF2-40B4-BE49-F238E27FC236}">
                <a16:creationId xmlns:a16="http://schemas.microsoft.com/office/drawing/2014/main" id="{3F6D8FC4-D9E6-4CF8-AD6D-E11011C9CC40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3030538"/>
            <a:ext cx="244475" cy="3068637"/>
            <a:chOff x="710" y="1900"/>
            <a:chExt cx="154" cy="1933"/>
          </a:xfrm>
        </p:grpSpPr>
        <p:sp>
          <p:nvSpPr>
            <p:cNvPr id="25644" name="Line 38">
              <a:extLst>
                <a:ext uri="{FF2B5EF4-FFF2-40B4-BE49-F238E27FC236}">
                  <a16:creationId xmlns:a16="http://schemas.microsoft.com/office/drawing/2014/main" id="{B7221637-FB95-4B8C-B148-06CC4039B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39">
              <a:extLst>
                <a:ext uri="{FF2B5EF4-FFF2-40B4-BE49-F238E27FC236}">
                  <a16:creationId xmlns:a16="http://schemas.microsoft.com/office/drawing/2014/main" id="{940D84DE-352F-4888-AAAA-F3E520D18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6" name="Text Box 40">
              <a:extLst>
                <a:ext uri="{FF2B5EF4-FFF2-40B4-BE49-F238E27FC236}">
                  <a16:creationId xmlns:a16="http://schemas.microsoft.com/office/drawing/2014/main" id="{7F796F42-C9A9-4953-8F8C-A6016FD95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47" name="Line 41">
              <a:extLst>
                <a:ext uri="{FF2B5EF4-FFF2-40B4-BE49-F238E27FC236}">
                  <a16:creationId xmlns:a16="http://schemas.microsoft.com/office/drawing/2014/main" id="{6BB59321-0CA5-4174-9E7A-310E53D0D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8" name="Text Box 42">
              <a:extLst>
                <a:ext uri="{FF2B5EF4-FFF2-40B4-BE49-F238E27FC236}">
                  <a16:creationId xmlns:a16="http://schemas.microsoft.com/office/drawing/2014/main" id="{FB76B843-AEA1-430E-83C8-A0BD8B845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00747" name="Group 43">
            <a:extLst>
              <a:ext uri="{FF2B5EF4-FFF2-40B4-BE49-F238E27FC236}">
                <a16:creationId xmlns:a16="http://schemas.microsoft.com/office/drawing/2014/main" id="{908170AC-04E9-4353-9324-802F0ECB3775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030538"/>
            <a:ext cx="244475" cy="3068637"/>
            <a:chOff x="710" y="1900"/>
            <a:chExt cx="154" cy="1933"/>
          </a:xfrm>
        </p:grpSpPr>
        <p:sp>
          <p:nvSpPr>
            <p:cNvPr id="25639" name="Line 44">
              <a:extLst>
                <a:ext uri="{FF2B5EF4-FFF2-40B4-BE49-F238E27FC236}">
                  <a16:creationId xmlns:a16="http://schemas.microsoft.com/office/drawing/2014/main" id="{F48CD828-9515-4262-8EC3-66360A58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5">
              <a:extLst>
                <a:ext uri="{FF2B5EF4-FFF2-40B4-BE49-F238E27FC236}">
                  <a16:creationId xmlns:a16="http://schemas.microsoft.com/office/drawing/2014/main" id="{1D986AA3-FA23-4B5D-BA65-F01801367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1" name="Text Box 46">
              <a:extLst>
                <a:ext uri="{FF2B5EF4-FFF2-40B4-BE49-F238E27FC236}">
                  <a16:creationId xmlns:a16="http://schemas.microsoft.com/office/drawing/2014/main" id="{B1B3E8A5-B8E0-4A56-BE6A-A6C0B0FF7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42" name="Line 47">
              <a:extLst>
                <a:ext uri="{FF2B5EF4-FFF2-40B4-BE49-F238E27FC236}">
                  <a16:creationId xmlns:a16="http://schemas.microsoft.com/office/drawing/2014/main" id="{3B26A5A9-7A5D-4D6D-A6FB-2CFC2F6CB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3" name="Text Box 48">
              <a:extLst>
                <a:ext uri="{FF2B5EF4-FFF2-40B4-BE49-F238E27FC236}">
                  <a16:creationId xmlns:a16="http://schemas.microsoft.com/office/drawing/2014/main" id="{D04E2519-D359-4747-AE2E-60B613A68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00753" name="Group 49">
            <a:extLst>
              <a:ext uri="{FF2B5EF4-FFF2-40B4-BE49-F238E27FC236}">
                <a16:creationId xmlns:a16="http://schemas.microsoft.com/office/drawing/2014/main" id="{9E34888B-A29A-4E2A-84AC-5FB71E3FD91E}"/>
              </a:ext>
            </a:extLst>
          </p:cNvPr>
          <p:cNvGrpSpPr>
            <a:grpSpLocks/>
          </p:cNvGrpSpPr>
          <p:nvPr/>
        </p:nvGrpSpPr>
        <p:grpSpPr bwMode="auto">
          <a:xfrm>
            <a:off x="5222875" y="3030538"/>
            <a:ext cx="244475" cy="3068637"/>
            <a:chOff x="710" y="1900"/>
            <a:chExt cx="154" cy="1933"/>
          </a:xfrm>
        </p:grpSpPr>
        <p:sp>
          <p:nvSpPr>
            <p:cNvPr id="25634" name="Line 50">
              <a:extLst>
                <a:ext uri="{FF2B5EF4-FFF2-40B4-BE49-F238E27FC236}">
                  <a16:creationId xmlns:a16="http://schemas.microsoft.com/office/drawing/2014/main" id="{13135FBC-425F-477E-A1CF-9B7CC25D2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51">
              <a:extLst>
                <a:ext uri="{FF2B5EF4-FFF2-40B4-BE49-F238E27FC236}">
                  <a16:creationId xmlns:a16="http://schemas.microsoft.com/office/drawing/2014/main" id="{C11A28C9-0B2E-48AA-9B1A-98B94F6E9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36" name="Text Box 52">
              <a:extLst>
                <a:ext uri="{FF2B5EF4-FFF2-40B4-BE49-F238E27FC236}">
                  <a16:creationId xmlns:a16="http://schemas.microsoft.com/office/drawing/2014/main" id="{5CB769AD-01AD-48FF-96FC-1BC5414EC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37" name="Line 53">
              <a:extLst>
                <a:ext uri="{FF2B5EF4-FFF2-40B4-BE49-F238E27FC236}">
                  <a16:creationId xmlns:a16="http://schemas.microsoft.com/office/drawing/2014/main" id="{6645DCF4-1C9F-4EF4-B091-160646D28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38" name="Text Box 54">
              <a:extLst>
                <a:ext uri="{FF2B5EF4-FFF2-40B4-BE49-F238E27FC236}">
                  <a16:creationId xmlns:a16="http://schemas.microsoft.com/office/drawing/2014/main" id="{2D781EF2-2354-44DB-8EF9-C75CDCE43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00759" name="Group 55">
            <a:extLst>
              <a:ext uri="{FF2B5EF4-FFF2-40B4-BE49-F238E27FC236}">
                <a16:creationId xmlns:a16="http://schemas.microsoft.com/office/drawing/2014/main" id="{73A0AEDC-EC73-4CEB-A05F-72B66CD2BE3C}"/>
              </a:ext>
            </a:extLst>
          </p:cNvPr>
          <p:cNvGrpSpPr>
            <a:grpSpLocks/>
          </p:cNvGrpSpPr>
          <p:nvPr/>
        </p:nvGrpSpPr>
        <p:grpSpPr bwMode="auto">
          <a:xfrm>
            <a:off x="5716588" y="3030538"/>
            <a:ext cx="244475" cy="3068637"/>
            <a:chOff x="710" y="1900"/>
            <a:chExt cx="154" cy="1933"/>
          </a:xfrm>
        </p:grpSpPr>
        <p:sp>
          <p:nvSpPr>
            <p:cNvPr id="25629" name="Line 56">
              <a:extLst>
                <a:ext uri="{FF2B5EF4-FFF2-40B4-BE49-F238E27FC236}">
                  <a16:creationId xmlns:a16="http://schemas.microsoft.com/office/drawing/2014/main" id="{F7807ABC-BED7-4199-86FD-9CE5A5E09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57">
              <a:extLst>
                <a:ext uri="{FF2B5EF4-FFF2-40B4-BE49-F238E27FC236}">
                  <a16:creationId xmlns:a16="http://schemas.microsoft.com/office/drawing/2014/main" id="{183DA2E9-8926-4DED-B684-4F9610D3B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31" name="Text Box 58">
              <a:extLst>
                <a:ext uri="{FF2B5EF4-FFF2-40B4-BE49-F238E27FC236}">
                  <a16:creationId xmlns:a16="http://schemas.microsoft.com/office/drawing/2014/main" id="{9D91192C-1E4B-4C83-8EE5-E6C243F0E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32" name="Line 59">
              <a:extLst>
                <a:ext uri="{FF2B5EF4-FFF2-40B4-BE49-F238E27FC236}">
                  <a16:creationId xmlns:a16="http://schemas.microsoft.com/office/drawing/2014/main" id="{C56A806C-65C9-4E5E-BB9E-E059ECE28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33" name="Text Box 60">
              <a:extLst>
                <a:ext uri="{FF2B5EF4-FFF2-40B4-BE49-F238E27FC236}">
                  <a16:creationId xmlns:a16="http://schemas.microsoft.com/office/drawing/2014/main" id="{4C8F54DF-8CED-456F-A99F-58A8EAE58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00765" name="Text Box 61">
            <a:extLst>
              <a:ext uri="{FF2B5EF4-FFF2-40B4-BE49-F238E27FC236}">
                <a16:creationId xmlns:a16="http://schemas.microsoft.com/office/drawing/2014/main" id="{B3186A08-3C9E-45D7-9623-7618835D0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例：主串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S="ababcabcacbab"，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T="abcac"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0766" name="Rectangle 62">
            <a:extLst>
              <a:ext uri="{FF2B5EF4-FFF2-40B4-BE49-F238E27FC236}">
                <a16:creationId xmlns:a16="http://schemas.microsoft.com/office/drawing/2014/main" id="{16ECDADF-120D-4755-AE72-C4F81FE3C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>
            <a:extLst>
              <a:ext uri="{FF2B5EF4-FFF2-40B4-BE49-F238E27FC236}">
                <a16:creationId xmlns:a16="http://schemas.microsoft.com/office/drawing/2014/main" id="{6C468391-8680-47D3-979D-90867048F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2409825"/>
            <a:ext cx="82296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在串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和串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中设比较的起始下标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j；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循环直到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的所有字符均比较完；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2.1 如果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S[i]=T[j]，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继续比较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的下一个字符；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2.2 否则，将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回溯，准备下一趟比较；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如果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中所有字符均比较完，则匹配成功，返回匹配的起始比较下标；否则，匹配失败，返回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B6F9DEE7-B07C-4A59-B73E-AF6274AE0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0">
            <a:extLst>
              <a:ext uri="{FF2B5EF4-FFF2-40B4-BE49-F238E27FC236}">
                <a16:creationId xmlns:a16="http://schemas.microsoft.com/office/drawing/2014/main" id="{4C8C71A6-EF9C-4CA5-94FE-FA7F782CD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  <a:endParaRPr lang="zh-CN" altLang="en-US" sz="3600" dirty="0"/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C4D84482-D77B-41E9-AB56-220293B620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回溯位置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的确定，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j=0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回溯位置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的确定</a:t>
            </a:r>
            <a:b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i=i-j+1</a:t>
            </a:r>
          </a:p>
        </p:txBody>
      </p:sp>
      <p:graphicFrame>
        <p:nvGraphicFramePr>
          <p:cNvPr id="238671" name="Group 79">
            <a:extLst>
              <a:ext uri="{FF2B5EF4-FFF2-40B4-BE49-F238E27FC236}">
                <a16:creationId xmlns:a16="http://schemas.microsoft.com/office/drawing/2014/main" id="{D02E1168-E4B7-43EB-982C-5BA260361CF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45088" y="2017713"/>
          <a:ext cx="3810000" cy="41148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新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原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>
            <a:extLst>
              <a:ext uri="{FF2B5EF4-FFF2-40B4-BE49-F238E27FC236}">
                <a16:creationId xmlns:a16="http://schemas.microsoft.com/office/drawing/2014/main" id="{9FF3C53C-4937-48D4-A449-13FD7D9C6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1984375"/>
            <a:ext cx="6259513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 BFmatching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 s[ ], char t[ ]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en-US" altLang="zh-CN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8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</a:t>
            </a:r>
          </a:p>
          <a:p>
            <a:pPr algn="just" eaLnBrk="1" hangingPunct="1">
              <a:lnSpc>
                <a:spcPct val="8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i=0; j=0;</a:t>
            </a:r>
          </a:p>
          <a:p>
            <a:pPr algn="just" eaLnBrk="1" hangingPunct="1">
              <a:lnSpc>
                <a:spcPct val="8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n=strlen(s) ;m=strlen(t);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85000"/>
              </a:lnSpc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while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i&lt;n&amp;&amp;j&lt;m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en-US" altLang="zh-CN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8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{</a:t>
            </a:r>
          </a:p>
          <a:p>
            <a:pPr algn="just" eaLnBrk="1" hangingPunct="1">
              <a:lnSpc>
                <a:spcPct val="8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if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s[i]==t[j]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{  i++;   j++; }  </a:t>
            </a:r>
          </a:p>
          <a:p>
            <a:pPr algn="just" eaLnBrk="1" hangingPunct="1">
              <a:lnSpc>
                <a:spcPct val="8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else {  i=i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j+1;    j=0; }   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85000"/>
              </a:lnSpc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}</a:t>
            </a:r>
          </a:p>
          <a:p>
            <a:pPr algn="just" eaLnBrk="1" hangingPunct="1">
              <a:lnSpc>
                <a:spcPct val="85000"/>
              </a:lnSpc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j&gt;=m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return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  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85000"/>
              </a:lnSpc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 return -1;</a:t>
            </a:r>
          </a:p>
          <a:p>
            <a:pPr algn="just" eaLnBrk="1" hangingPunct="1">
              <a:lnSpc>
                <a:spcPct val="8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09585616-3B57-47CF-9786-705DF05D3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2" name="Rectangle 10">
            <a:extLst>
              <a:ext uri="{FF2B5EF4-FFF2-40B4-BE49-F238E27FC236}">
                <a16:creationId xmlns:a16="http://schemas.microsoft.com/office/drawing/2014/main" id="{63E84BF8-D957-4237-99B2-1F2D40D8D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  <p:sp>
        <p:nvSpPr>
          <p:cNvPr id="202763" name="Rectangle 11">
            <a:extLst>
              <a:ext uri="{FF2B5EF4-FFF2-40B4-BE49-F238E27FC236}">
                <a16:creationId xmlns:a16="http://schemas.microsoft.com/office/drawing/2014/main" id="{BE16C178-C763-4BAA-B148-AB12CB039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设串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长度为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，串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长度为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，在匹配成功的情况下，考虑两种极端情况：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最好情况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：不成功的匹配都发生在串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的第一对字符比较时。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s="aaaaabcd"    t="bcd"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设匹配成功发生在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处，则在前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趟不成功的匹配中共比较了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次，第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趟成功的匹配共比较了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次，所以总共比较了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i+m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次，所有匹配成功的可能情况共有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n-m+1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种，则：设从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开始与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串匹配成功的概率为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，在等概率情况下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pi=1/(n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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m+1)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，平均比较的次数是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因此最好情况下的时间复杂度是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O(n+m)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29700" name="Rectangle 48">
            <a:extLst>
              <a:ext uri="{FF2B5EF4-FFF2-40B4-BE49-F238E27FC236}">
                <a16:creationId xmlns:a16="http://schemas.microsoft.com/office/drawing/2014/main" id="{9611CEE4-2CF7-4FA9-A20D-4456A774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1" name="Rectangle 8">
            <a:extLst>
              <a:ext uri="{FF2B5EF4-FFF2-40B4-BE49-F238E27FC236}">
                <a16:creationId xmlns:a16="http://schemas.microsoft.com/office/drawing/2014/main" id="{9D0345FE-F2D8-4515-8095-2CB57299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2" name="Object 7">
            <a:extLst>
              <a:ext uri="{FF2B5EF4-FFF2-40B4-BE49-F238E27FC236}">
                <a16:creationId xmlns:a16="http://schemas.microsoft.com/office/drawing/2014/main" id="{DAE5167F-2249-4F99-A8E5-35D9892A3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4889500"/>
          <a:ext cx="323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r:id="rId3" imgW="2641600" imgH="431800" progId="Equation.3">
                  <p:embed/>
                </p:oleObj>
              </mc:Choice>
              <mc:Fallback>
                <p:oleObj r:id="rId3" imgW="26416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889500"/>
                        <a:ext cx="323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2D2A65EF-8DF3-4DC9-AA47-2ED585349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644E0D86-07EF-487F-BB2E-1379F0D98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设串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长度为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，串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长度为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，在匹配成功的情况下，考虑两种极端情况：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最坏情况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：不成功的匹配都发生在串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的最后一个字符。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s="aaaaab"    t= "aaab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设匹配成功发生在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处，则在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趟不成功的匹配中共比较了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i×m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次，第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趟成功的匹配共比较了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次，所以总共比较了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(i+1)×m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次，因此平均比较的次数是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一般情况下，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m&lt;&lt;n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，因此最坏情况下的时间复杂度是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O(nm)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11177681-E83D-49EC-B261-7C0FF3A35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037B764F-84E3-4C19-9364-276B618E5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6" name="Rectangle 9">
            <a:extLst>
              <a:ext uri="{FF2B5EF4-FFF2-40B4-BE49-F238E27FC236}">
                <a16:creationId xmlns:a16="http://schemas.microsoft.com/office/drawing/2014/main" id="{497ACE8A-600F-45CA-B440-DE88AC77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7" name="Object 8">
            <a:extLst>
              <a:ext uri="{FF2B5EF4-FFF2-40B4-BE49-F238E27FC236}">
                <a16:creationId xmlns:a16="http://schemas.microsoft.com/office/drawing/2014/main" id="{468C4D87-D29B-47B6-8422-B061EF423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737100"/>
          <a:ext cx="36290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r:id="rId3" imgW="3606800" imgH="431800" progId="Equation.3">
                  <p:embed/>
                </p:oleObj>
              </mc:Choice>
              <mc:Fallback>
                <p:oleObj r:id="rId3" imgW="3606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37100"/>
                        <a:ext cx="36290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56001786-BA67-4DAD-BF51-3AF88C9B1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131547EA-3850-429D-B641-85A1D9354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为什么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BF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算法时间性能低？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在每趟匹配不成功时存在大量回溯，没有利用已经部分匹配的结果。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如何在匹配不成功时主串不回溯？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主串不回溯，模式就需要向右滑动一段距离。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如何确定模式的滑动距离？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DFD917F-3B91-421F-AED3-5DE9F686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87F19590-EEDE-4292-A5B2-EFD7799D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E7645165-EFAF-409D-8E70-B62FFAC72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 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串的基本概念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E114155C-163C-475D-B005-8E9C7BE7F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串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：由零个或多个任意字符组成的有限序列。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串长度：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串中所包含的字符个数。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空串：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长度为0的串，记为：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" "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非空串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通常记为：</a:t>
            </a:r>
            <a:b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b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其中：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是串名，双引号是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定界符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，双引号引起来的部分是串值 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（1≤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是一个任意字符。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40" name="Text Box 64">
            <a:extLst>
              <a:ext uri="{FF2B5EF4-FFF2-40B4-BE49-F238E27FC236}">
                <a16:creationId xmlns:a16="http://schemas.microsoft.com/office/drawing/2014/main" id="{D4B45488-8E0C-431D-93C3-6936556B9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128963"/>
            <a:ext cx="3108325" cy="133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i=2，j=2</a:t>
            </a:r>
            <a:r>
              <a:rPr lang="zh-CN" altLang="en-US" sz="2800" b="1">
                <a:latin typeface="Times New Roman" panose="02020603050405020304" pitchFamily="18" charset="0"/>
              </a:rPr>
              <a:t>失败；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;t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∴t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32771" name="Group 75">
            <a:extLst>
              <a:ext uri="{FF2B5EF4-FFF2-40B4-BE49-F238E27FC236}">
                <a16:creationId xmlns:a16="http://schemas.microsoft.com/office/drawing/2014/main" id="{DCECB178-5CB5-4352-9279-BC07A5B378A7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2247900"/>
            <a:ext cx="6638925" cy="560388"/>
            <a:chOff x="720" y="2333"/>
            <a:chExt cx="4182" cy="353"/>
          </a:xfrm>
        </p:grpSpPr>
        <p:sp>
          <p:nvSpPr>
            <p:cNvPr id="32811" name="Rectangle 76">
              <a:extLst>
                <a:ext uri="{FF2B5EF4-FFF2-40B4-BE49-F238E27FC236}">
                  <a16:creationId xmlns:a16="http://schemas.microsoft.com/office/drawing/2014/main" id="{910ADFE9-5DBC-437E-B7CC-593D343EC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32812" name="Line 77">
              <a:extLst>
                <a:ext uri="{FF2B5EF4-FFF2-40B4-BE49-F238E27FC236}">
                  <a16:creationId xmlns:a16="http://schemas.microsoft.com/office/drawing/2014/main" id="{A07685BB-4A88-4B22-BDFF-C143BD74C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13" name="Line 78">
              <a:extLst>
                <a:ext uri="{FF2B5EF4-FFF2-40B4-BE49-F238E27FC236}">
                  <a16:creationId xmlns:a16="http://schemas.microsoft.com/office/drawing/2014/main" id="{4EBE2812-9FC6-49E7-A97A-A105610FE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14" name="Line 79">
              <a:extLst>
                <a:ext uri="{FF2B5EF4-FFF2-40B4-BE49-F238E27FC236}">
                  <a16:creationId xmlns:a16="http://schemas.microsoft.com/office/drawing/2014/main" id="{83849FCE-CFA9-4279-A063-5A53DBF4A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15" name="Line 80">
              <a:extLst>
                <a:ext uri="{FF2B5EF4-FFF2-40B4-BE49-F238E27FC236}">
                  <a16:creationId xmlns:a16="http://schemas.microsoft.com/office/drawing/2014/main" id="{99D1417C-3D02-4F7A-BD85-8E04B1341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16" name="Line 81">
              <a:extLst>
                <a:ext uri="{FF2B5EF4-FFF2-40B4-BE49-F238E27FC236}">
                  <a16:creationId xmlns:a16="http://schemas.microsoft.com/office/drawing/2014/main" id="{F154EC63-1DB3-4342-97FB-7D8856476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17" name="Line 82">
              <a:extLst>
                <a:ext uri="{FF2B5EF4-FFF2-40B4-BE49-F238E27FC236}">
                  <a16:creationId xmlns:a16="http://schemas.microsoft.com/office/drawing/2014/main" id="{CDA69FA4-6EFF-4C97-8192-A78C53B75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18" name="Line 83">
              <a:extLst>
                <a:ext uri="{FF2B5EF4-FFF2-40B4-BE49-F238E27FC236}">
                  <a16:creationId xmlns:a16="http://schemas.microsoft.com/office/drawing/2014/main" id="{3900CEA8-14B6-4195-8CFB-2B0FE460B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19" name="Line 84">
              <a:extLst>
                <a:ext uri="{FF2B5EF4-FFF2-40B4-BE49-F238E27FC236}">
                  <a16:creationId xmlns:a16="http://schemas.microsoft.com/office/drawing/2014/main" id="{8C82EE21-C54A-4886-94C5-369BA8474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20" name="Line 85">
              <a:extLst>
                <a:ext uri="{FF2B5EF4-FFF2-40B4-BE49-F238E27FC236}">
                  <a16:creationId xmlns:a16="http://schemas.microsoft.com/office/drawing/2014/main" id="{9AF52A7E-9F20-4214-91F1-6C7A6A0F3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21" name="Line 86">
              <a:extLst>
                <a:ext uri="{FF2B5EF4-FFF2-40B4-BE49-F238E27FC236}">
                  <a16:creationId xmlns:a16="http://schemas.microsoft.com/office/drawing/2014/main" id="{AF30BF14-3DEA-4B82-9A17-26A6075EF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22" name="Line 87">
              <a:extLst>
                <a:ext uri="{FF2B5EF4-FFF2-40B4-BE49-F238E27FC236}">
                  <a16:creationId xmlns:a16="http://schemas.microsoft.com/office/drawing/2014/main" id="{CAFE87B6-6A45-4A73-889C-5FDD71349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2823" name="Line 88">
              <a:extLst>
                <a:ext uri="{FF2B5EF4-FFF2-40B4-BE49-F238E27FC236}">
                  <a16:creationId xmlns:a16="http://schemas.microsoft.com/office/drawing/2014/main" id="{DDA9FEB8-8937-4A04-95A9-C01D622E4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grpSp>
        <p:nvGrpSpPr>
          <p:cNvPr id="32772" name="Group 102">
            <a:extLst>
              <a:ext uri="{FF2B5EF4-FFF2-40B4-BE49-F238E27FC236}">
                <a16:creationId xmlns:a16="http://schemas.microsoft.com/office/drawing/2014/main" id="{A903CDE7-6ED5-4F16-9F37-2BAFE6220193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1660525"/>
            <a:ext cx="363538" cy="3068638"/>
            <a:chOff x="1351" y="1900"/>
            <a:chExt cx="229" cy="1933"/>
          </a:xfrm>
        </p:grpSpPr>
        <p:grpSp>
          <p:nvGrpSpPr>
            <p:cNvPr id="32804" name="Group 103">
              <a:extLst>
                <a:ext uri="{FF2B5EF4-FFF2-40B4-BE49-F238E27FC236}">
                  <a16:creationId xmlns:a16="http://schemas.microsoft.com/office/drawing/2014/main" id="{4D6EDDEE-507E-4CAE-9C01-C2402BE61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32809" name="Line 104">
                <a:extLst>
                  <a:ext uri="{FF2B5EF4-FFF2-40B4-BE49-F238E27FC236}">
                    <a16:creationId xmlns:a16="http://schemas.microsoft.com/office/drawing/2014/main" id="{857A150C-911E-4C88-B8C2-C21B19001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0" name="Freeform 105">
                <a:extLst>
                  <a:ext uri="{FF2B5EF4-FFF2-40B4-BE49-F238E27FC236}">
                    <a16:creationId xmlns:a16="http://schemas.microsoft.com/office/drawing/2014/main" id="{A96F020E-598C-4E03-B495-C54C67C5A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05" name="Line 106">
              <a:extLst>
                <a:ext uri="{FF2B5EF4-FFF2-40B4-BE49-F238E27FC236}">
                  <a16:creationId xmlns:a16="http://schemas.microsoft.com/office/drawing/2014/main" id="{AA1A04CC-4079-45C4-8B5E-D099DD62A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6" name="Text Box 107">
              <a:extLst>
                <a:ext uri="{FF2B5EF4-FFF2-40B4-BE49-F238E27FC236}">
                  <a16:creationId xmlns:a16="http://schemas.microsoft.com/office/drawing/2014/main" id="{DA18C1CC-0BE0-40AD-A378-8877AD181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2807" name="Line 108">
              <a:extLst>
                <a:ext uri="{FF2B5EF4-FFF2-40B4-BE49-F238E27FC236}">
                  <a16:creationId xmlns:a16="http://schemas.microsoft.com/office/drawing/2014/main" id="{A5749960-4310-47D5-B0C9-3C01A0D7B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8" name="Text Box 109">
              <a:extLst>
                <a:ext uri="{FF2B5EF4-FFF2-40B4-BE49-F238E27FC236}">
                  <a16:creationId xmlns:a16="http://schemas.microsoft.com/office/drawing/2014/main" id="{F913E825-9262-4123-8212-4506BA5F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52686" name="Text Box 110">
            <a:extLst>
              <a:ext uri="{FF2B5EF4-FFF2-40B4-BE49-F238E27FC236}">
                <a16:creationId xmlns:a16="http://schemas.microsoft.com/office/drawing/2014/main" id="{7D3F49C1-B0D4-4314-BEC6-48252E5C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462213"/>
            <a:ext cx="652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4" name="Rectangle 111">
            <a:extLst>
              <a:ext uri="{FF2B5EF4-FFF2-40B4-BE49-F238E27FC236}">
                <a16:creationId xmlns:a16="http://schemas.microsoft.com/office/drawing/2014/main" id="{50267B61-CF1C-4DFD-8A52-48D95148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3363913"/>
            <a:ext cx="2524125" cy="560387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775" name="Line 112">
            <a:extLst>
              <a:ext uri="{FF2B5EF4-FFF2-40B4-BE49-F238E27FC236}">
                <a16:creationId xmlns:a16="http://schemas.microsoft.com/office/drawing/2014/main" id="{C0E1F643-0343-447F-922A-113666D28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335915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113">
            <a:extLst>
              <a:ext uri="{FF2B5EF4-FFF2-40B4-BE49-F238E27FC236}">
                <a16:creationId xmlns:a16="http://schemas.microsoft.com/office/drawing/2014/main" id="{6D52EEDE-2EC5-485D-BA3F-A46A7AEC7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7913" y="335915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14">
            <a:extLst>
              <a:ext uri="{FF2B5EF4-FFF2-40B4-BE49-F238E27FC236}">
                <a16:creationId xmlns:a16="http://schemas.microsoft.com/office/drawing/2014/main" id="{C36F9A9D-A92B-465A-9A94-8E54EAC2D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3344863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15">
            <a:extLst>
              <a:ext uri="{FF2B5EF4-FFF2-40B4-BE49-F238E27FC236}">
                <a16:creationId xmlns:a16="http://schemas.microsoft.com/office/drawing/2014/main" id="{CE8AE12B-491A-4C83-A09A-7FA573A8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337343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2720" name="Group 144">
            <a:extLst>
              <a:ext uri="{FF2B5EF4-FFF2-40B4-BE49-F238E27FC236}">
                <a16:creationId xmlns:a16="http://schemas.microsoft.com/office/drawing/2014/main" id="{F3C0B722-1799-4DB4-947E-9BA9E253E3AE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4673600"/>
            <a:ext cx="7446962" cy="1685925"/>
            <a:chOff x="317" y="3017"/>
            <a:chExt cx="4691" cy="1062"/>
          </a:xfrm>
        </p:grpSpPr>
        <p:grpSp>
          <p:nvGrpSpPr>
            <p:cNvPr id="32781" name="Group 116">
              <a:extLst>
                <a:ext uri="{FF2B5EF4-FFF2-40B4-BE49-F238E27FC236}">
                  <a16:creationId xmlns:a16="http://schemas.microsoft.com/office/drawing/2014/main" id="{A039E963-E875-451B-84C0-5FA74AF8F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6" y="3017"/>
              <a:ext cx="4182" cy="353"/>
              <a:chOff x="720" y="2333"/>
              <a:chExt cx="4182" cy="353"/>
            </a:xfrm>
          </p:grpSpPr>
          <p:sp>
            <p:nvSpPr>
              <p:cNvPr id="32791" name="Rectangle 117">
                <a:extLst>
                  <a:ext uri="{FF2B5EF4-FFF2-40B4-BE49-F238E27FC236}">
                    <a16:creationId xmlns:a16="http://schemas.microsoft.com/office/drawing/2014/main" id="{6332B2E5-834A-42F0-BFAD-5E2DA8C0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180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200" b="1">
                    <a:latin typeface="Times New Roman" panose="02020603050405020304" pitchFamily="18" charset="0"/>
                  </a:rPr>
                  <a:t>a   b   a   b   c   a   b   c   a   c   b   a   b</a:t>
                </a:r>
              </a:p>
            </p:txBody>
          </p:sp>
          <p:sp>
            <p:nvSpPr>
              <p:cNvPr id="32792" name="Line 118">
                <a:extLst>
                  <a:ext uri="{FF2B5EF4-FFF2-40B4-BE49-F238E27FC236}">
                    <a16:creationId xmlns:a16="http://schemas.microsoft.com/office/drawing/2014/main" id="{3D570FC4-EB36-4770-A3FD-317D8DB1E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793" name="Line 119">
                <a:extLst>
                  <a:ext uri="{FF2B5EF4-FFF2-40B4-BE49-F238E27FC236}">
                    <a16:creationId xmlns:a16="http://schemas.microsoft.com/office/drawing/2014/main" id="{B10E050C-896D-45CB-A4BD-C507EBE92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794" name="Line 120">
                <a:extLst>
                  <a:ext uri="{FF2B5EF4-FFF2-40B4-BE49-F238E27FC236}">
                    <a16:creationId xmlns:a16="http://schemas.microsoft.com/office/drawing/2014/main" id="{10C55CCA-E2A7-4E42-9AE1-D7E1F20BB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795" name="Line 121">
                <a:extLst>
                  <a:ext uri="{FF2B5EF4-FFF2-40B4-BE49-F238E27FC236}">
                    <a16:creationId xmlns:a16="http://schemas.microsoft.com/office/drawing/2014/main" id="{F338E170-ECE3-4CA1-9885-4B6A4DB0A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796" name="Line 122">
                <a:extLst>
                  <a:ext uri="{FF2B5EF4-FFF2-40B4-BE49-F238E27FC236}">
                    <a16:creationId xmlns:a16="http://schemas.microsoft.com/office/drawing/2014/main" id="{59B5AFA9-BA9A-4C69-8155-769C17B3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797" name="Line 123">
                <a:extLst>
                  <a:ext uri="{FF2B5EF4-FFF2-40B4-BE49-F238E27FC236}">
                    <a16:creationId xmlns:a16="http://schemas.microsoft.com/office/drawing/2014/main" id="{ED71713F-8D5F-44DB-BC8D-A5DE3A668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798" name="Line 124">
                <a:extLst>
                  <a:ext uri="{FF2B5EF4-FFF2-40B4-BE49-F238E27FC236}">
                    <a16:creationId xmlns:a16="http://schemas.microsoft.com/office/drawing/2014/main" id="{269C3ED0-6C67-43AF-A67D-A03F8DAA1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799" name="Line 125">
                <a:extLst>
                  <a:ext uri="{FF2B5EF4-FFF2-40B4-BE49-F238E27FC236}">
                    <a16:creationId xmlns:a16="http://schemas.microsoft.com/office/drawing/2014/main" id="{83DF9F1E-5B74-4CEC-ABC8-096DF9F19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800" name="Line 126">
                <a:extLst>
                  <a:ext uri="{FF2B5EF4-FFF2-40B4-BE49-F238E27FC236}">
                    <a16:creationId xmlns:a16="http://schemas.microsoft.com/office/drawing/2014/main" id="{20310A4B-0B41-4ACF-B92C-3C06D3ADF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801" name="Line 127">
                <a:extLst>
                  <a:ext uri="{FF2B5EF4-FFF2-40B4-BE49-F238E27FC236}">
                    <a16:creationId xmlns:a16="http://schemas.microsoft.com/office/drawing/2014/main" id="{D1ECE6DD-16C5-49EA-92B2-5FFCD3BB5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802" name="Line 128">
                <a:extLst>
                  <a:ext uri="{FF2B5EF4-FFF2-40B4-BE49-F238E27FC236}">
                    <a16:creationId xmlns:a16="http://schemas.microsoft.com/office/drawing/2014/main" id="{46248CE6-4143-4AD9-84E6-7F4E374A7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2803" name="Line 129">
                <a:extLst>
                  <a:ext uri="{FF2B5EF4-FFF2-40B4-BE49-F238E27FC236}">
                    <a16:creationId xmlns:a16="http://schemas.microsoft.com/office/drawing/2014/main" id="{8DFB3CC8-BF22-4210-B284-58FD2CC1D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</p:grpSp>
        <p:sp>
          <p:nvSpPr>
            <p:cNvPr id="152706" name="Text Box 130">
              <a:extLst>
                <a:ext uri="{FF2B5EF4-FFF2-40B4-BE49-F238E27FC236}">
                  <a16:creationId xmlns:a16="http://schemas.microsoft.com/office/drawing/2014/main" id="{6D4B6CB2-89D2-4A87-A6A1-670C839C5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" y="3152"/>
              <a:ext cx="411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第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趟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32783" name="Group 132">
              <a:extLst>
                <a:ext uri="{FF2B5EF4-FFF2-40B4-BE49-F238E27FC236}">
                  <a16:creationId xmlns:a16="http://schemas.microsoft.com/office/drawing/2014/main" id="{91CC7C17-0D9A-45EA-A8CE-97908A83F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7" y="3370"/>
              <a:ext cx="162" cy="354"/>
              <a:chOff x="1370" y="2273"/>
              <a:chExt cx="162" cy="354"/>
            </a:xfrm>
          </p:grpSpPr>
          <p:sp>
            <p:nvSpPr>
              <p:cNvPr id="32789" name="Line 133">
                <a:extLst>
                  <a:ext uri="{FF2B5EF4-FFF2-40B4-BE49-F238E27FC236}">
                    <a16:creationId xmlns:a16="http://schemas.microsoft.com/office/drawing/2014/main" id="{F8A16BC4-CB48-4659-B12E-9C52F0D00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0" name="Freeform 134">
                <a:extLst>
                  <a:ext uri="{FF2B5EF4-FFF2-40B4-BE49-F238E27FC236}">
                    <a16:creationId xmlns:a16="http://schemas.microsoft.com/office/drawing/2014/main" id="{3DD15271-8F6E-4F85-ACC6-69DC5D00D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4" name="Rectangle 139">
              <a:extLst>
                <a:ext uri="{FF2B5EF4-FFF2-40B4-BE49-F238E27FC236}">
                  <a16:creationId xmlns:a16="http://schemas.microsoft.com/office/drawing/2014/main" id="{393966B9-11F0-466A-8998-A6161EB8F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720"/>
              <a:ext cx="1590" cy="353"/>
            </a:xfrm>
            <a:prstGeom prst="rect">
              <a:avLst/>
            </a:prstGeom>
            <a:solidFill>
              <a:srgbClr val="D5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c   a   c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2785" name="Line 140">
              <a:extLst>
                <a:ext uri="{FF2B5EF4-FFF2-40B4-BE49-F238E27FC236}">
                  <a16:creationId xmlns:a16="http://schemas.microsoft.com/office/drawing/2014/main" id="{3ECE23F7-71A2-477B-9341-1996FD819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3717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141">
              <a:extLst>
                <a:ext uri="{FF2B5EF4-FFF2-40B4-BE49-F238E27FC236}">
                  <a16:creationId xmlns:a16="http://schemas.microsoft.com/office/drawing/2014/main" id="{F36294F2-0A91-4FEC-B78B-D35A9522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" y="3717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142">
              <a:extLst>
                <a:ext uri="{FF2B5EF4-FFF2-40B4-BE49-F238E27FC236}">
                  <a16:creationId xmlns:a16="http://schemas.microsoft.com/office/drawing/2014/main" id="{0F085058-AE42-41FF-AE75-9F092780F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7" y="3708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143">
              <a:extLst>
                <a:ext uri="{FF2B5EF4-FFF2-40B4-BE49-F238E27FC236}">
                  <a16:creationId xmlns:a16="http://schemas.microsoft.com/office/drawing/2014/main" id="{561FF8A8-FD9A-4C38-9F2A-42E3FBD45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726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721" name="Rectangle 145">
            <a:extLst>
              <a:ext uri="{FF2B5EF4-FFF2-40B4-BE49-F238E27FC236}">
                <a16:creationId xmlns:a16="http://schemas.microsoft.com/office/drawing/2014/main" id="{AA2ADA68-12AF-48A0-845E-74CA9447B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>
            <a:extLst>
              <a:ext uri="{FF2B5EF4-FFF2-40B4-BE49-F238E27FC236}">
                <a16:creationId xmlns:a16="http://schemas.microsoft.com/office/drawing/2014/main" id="{E2D91BEF-EA6E-4CB0-91D5-139EB1C18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128963"/>
            <a:ext cx="3108325" cy="133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i=2，j=2</a:t>
            </a:r>
            <a:r>
              <a:rPr lang="zh-CN" altLang="en-US" sz="2800" b="1">
                <a:latin typeface="Times New Roman" panose="02020603050405020304" pitchFamily="18" charset="0"/>
              </a:rPr>
              <a:t>失败；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;t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∴t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21F32721-108D-4D90-AE5F-A89D3EDB3777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2247900"/>
            <a:ext cx="6638925" cy="560388"/>
            <a:chOff x="720" y="2333"/>
            <a:chExt cx="4182" cy="353"/>
          </a:xfrm>
        </p:grpSpPr>
        <p:sp>
          <p:nvSpPr>
            <p:cNvPr id="33832" name="Rectangle 8">
              <a:extLst>
                <a:ext uri="{FF2B5EF4-FFF2-40B4-BE49-F238E27FC236}">
                  <a16:creationId xmlns:a16="http://schemas.microsoft.com/office/drawing/2014/main" id="{82A960BE-A670-4975-95EB-4D2C2A6EC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33833" name="Line 9">
              <a:extLst>
                <a:ext uri="{FF2B5EF4-FFF2-40B4-BE49-F238E27FC236}">
                  <a16:creationId xmlns:a16="http://schemas.microsoft.com/office/drawing/2014/main" id="{6966454D-7028-4A6E-B23B-A3E2B8C46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34" name="Line 10">
              <a:extLst>
                <a:ext uri="{FF2B5EF4-FFF2-40B4-BE49-F238E27FC236}">
                  <a16:creationId xmlns:a16="http://schemas.microsoft.com/office/drawing/2014/main" id="{658785CF-D722-49B7-B546-0553D4729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35" name="Line 11">
              <a:extLst>
                <a:ext uri="{FF2B5EF4-FFF2-40B4-BE49-F238E27FC236}">
                  <a16:creationId xmlns:a16="http://schemas.microsoft.com/office/drawing/2014/main" id="{7CC91AF5-7521-4F17-AC7E-D84478979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36" name="Line 12">
              <a:extLst>
                <a:ext uri="{FF2B5EF4-FFF2-40B4-BE49-F238E27FC236}">
                  <a16:creationId xmlns:a16="http://schemas.microsoft.com/office/drawing/2014/main" id="{C4536BBF-7BE2-4C31-990D-0C312254F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37" name="Line 13">
              <a:extLst>
                <a:ext uri="{FF2B5EF4-FFF2-40B4-BE49-F238E27FC236}">
                  <a16:creationId xmlns:a16="http://schemas.microsoft.com/office/drawing/2014/main" id="{81A30322-5DDE-4F20-A5D1-DBA0D6F02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38" name="Line 14">
              <a:extLst>
                <a:ext uri="{FF2B5EF4-FFF2-40B4-BE49-F238E27FC236}">
                  <a16:creationId xmlns:a16="http://schemas.microsoft.com/office/drawing/2014/main" id="{621BC013-A283-4B49-9B7D-632747326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39" name="Line 15">
              <a:extLst>
                <a:ext uri="{FF2B5EF4-FFF2-40B4-BE49-F238E27FC236}">
                  <a16:creationId xmlns:a16="http://schemas.microsoft.com/office/drawing/2014/main" id="{DCB19E4F-1A9B-46E5-9285-C793D134E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40" name="Line 16">
              <a:extLst>
                <a:ext uri="{FF2B5EF4-FFF2-40B4-BE49-F238E27FC236}">
                  <a16:creationId xmlns:a16="http://schemas.microsoft.com/office/drawing/2014/main" id="{F55A7129-DAF4-414B-8037-E2906BEAF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41" name="Line 17">
              <a:extLst>
                <a:ext uri="{FF2B5EF4-FFF2-40B4-BE49-F238E27FC236}">
                  <a16:creationId xmlns:a16="http://schemas.microsoft.com/office/drawing/2014/main" id="{95026F26-A4CD-4E08-9C3A-7CA207EA2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42" name="Line 18">
              <a:extLst>
                <a:ext uri="{FF2B5EF4-FFF2-40B4-BE49-F238E27FC236}">
                  <a16:creationId xmlns:a16="http://schemas.microsoft.com/office/drawing/2014/main" id="{624A213E-E0DD-4203-A26E-C93289A9A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43" name="Line 19">
              <a:extLst>
                <a:ext uri="{FF2B5EF4-FFF2-40B4-BE49-F238E27FC236}">
                  <a16:creationId xmlns:a16="http://schemas.microsoft.com/office/drawing/2014/main" id="{E4EE0502-5B78-4B8F-ABAF-5AAAB8A0F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44" name="Line 20">
              <a:extLst>
                <a:ext uri="{FF2B5EF4-FFF2-40B4-BE49-F238E27FC236}">
                  <a16:creationId xmlns:a16="http://schemas.microsoft.com/office/drawing/2014/main" id="{2A9DD65A-C1C0-4863-86B4-617F51861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grpSp>
        <p:nvGrpSpPr>
          <p:cNvPr id="33796" name="Group 22">
            <a:extLst>
              <a:ext uri="{FF2B5EF4-FFF2-40B4-BE49-F238E27FC236}">
                <a16:creationId xmlns:a16="http://schemas.microsoft.com/office/drawing/2014/main" id="{A32DC8A9-8769-4907-8FDC-7FA2146EFFDB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2808288"/>
            <a:ext cx="257175" cy="561975"/>
            <a:chOff x="1370" y="2273"/>
            <a:chExt cx="162" cy="354"/>
          </a:xfrm>
        </p:grpSpPr>
        <p:sp>
          <p:nvSpPr>
            <p:cNvPr id="33830" name="Line 23">
              <a:extLst>
                <a:ext uri="{FF2B5EF4-FFF2-40B4-BE49-F238E27FC236}">
                  <a16:creationId xmlns:a16="http://schemas.microsoft.com/office/drawing/2014/main" id="{1A287D66-46F9-484F-B177-3694D09D9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73"/>
              <a:ext cx="0" cy="3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Freeform 24">
              <a:extLst>
                <a:ext uri="{FF2B5EF4-FFF2-40B4-BE49-F238E27FC236}">
                  <a16:creationId xmlns:a16="http://schemas.microsoft.com/office/drawing/2014/main" id="{0E7883FE-F5AC-4A96-95E8-66EE73F36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2416"/>
              <a:ext cx="162" cy="102"/>
            </a:xfrm>
            <a:custGeom>
              <a:avLst/>
              <a:gdLst>
                <a:gd name="T0" fmla="*/ 0 w 157"/>
                <a:gd name="T1" fmla="*/ 0 h 90"/>
                <a:gd name="T2" fmla="*/ 177 w 157"/>
                <a:gd name="T3" fmla="*/ 148 h 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7" name="Line 25">
            <a:extLst>
              <a:ext uri="{FF2B5EF4-FFF2-40B4-BE49-F238E27FC236}">
                <a16:creationId xmlns:a16="http://schemas.microsoft.com/office/drawing/2014/main" id="{B31E833A-9F84-46DA-A4EE-20FE126FD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1660525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8" name="Text Box 26">
            <a:extLst>
              <a:ext uri="{FF2B5EF4-FFF2-40B4-BE49-F238E27FC236}">
                <a16:creationId xmlns:a16="http://schemas.microsoft.com/office/drawing/2014/main" id="{855BA014-21DA-423F-9845-54CE0665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156051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3799" name="Line 27">
            <a:extLst>
              <a:ext uri="{FF2B5EF4-FFF2-40B4-BE49-F238E27FC236}">
                <a16:creationId xmlns:a16="http://schemas.microsoft.com/office/drawing/2014/main" id="{3E3EE4FE-44A0-4BF8-8477-4DF95BBE4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2700" y="3924300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0" name="Text Box 28">
            <a:extLst>
              <a:ext uri="{FF2B5EF4-FFF2-40B4-BE49-F238E27FC236}">
                <a16:creationId xmlns:a16="http://schemas.microsoft.com/office/drawing/2014/main" id="{4250B4C1-0619-461F-A503-7C29FC766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4041775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05853" name="Text Box 29">
            <a:extLst>
              <a:ext uri="{FF2B5EF4-FFF2-40B4-BE49-F238E27FC236}">
                <a16:creationId xmlns:a16="http://schemas.microsoft.com/office/drawing/2014/main" id="{0F9BB2C3-CCA9-4525-9495-2677AC823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462213"/>
            <a:ext cx="652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3802" name="Rectangle 30">
            <a:extLst>
              <a:ext uri="{FF2B5EF4-FFF2-40B4-BE49-F238E27FC236}">
                <a16:creationId xmlns:a16="http://schemas.microsoft.com/office/drawing/2014/main" id="{FB716B25-B54A-4590-AFA4-4400D6AA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3363913"/>
            <a:ext cx="2524125" cy="560387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803" name="Line 31">
            <a:extLst>
              <a:ext uri="{FF2B5EF4-FFF2-40B4-BE49-F238E27FC236}">
                <a16:creationId xmlns:a16="http://schemas.microsoft.com/office/drawing/2014/main" id="{94E9EA62-6848-4880-9440-A13596795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335915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32">
            <a:extLst>
              <a:ext uri="{FF2B5EF4-FFF2-40B4-BE49-F238E27FC236}">
                <a16:creationId xmlns:a16="http://schemas.microsoft.com/office/drawing/2014/main" id="{FBDF7CF9-EFF5-463B-B99D-9D92D9B56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7913" y="335915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3">
            <a:extLst>
              <a:ext uri="{FF2B5EF4-FFF2-40B4-BE49-F238E27FC236}">
                <a16:creationId xmlns:a16="http://schemas.microsoft.com/office/drawing/2014/main" id="{99FBD545-0BF2-4807-B965-5612CF15D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3344863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4">
            <a:extLst>
              <a:ext uri="{FF2B5EF4-FFF2-40B4-BE49-F238E27FC236}">
                <a16:creationId xmlns:a16="http://schemas.microsoft.com/office/drawing/2014/main" id="{2AF54410-DEBE-41EA-A510-DDAEC01C7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337343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7" name="Group 58">
            <a:extLst>
              <a:ext uri="{FF2B5EF4-FFF2-40B4-BE49-F238E27FC236}">
                <a16:creationId xmlns:a16="http://schemas.microsoft.com/office/drawing/2014/main" id="{325868F8-503A-4723-9584-879992DA325C}"/>
              </a:ext>
            </a:extLst>
          </p:cNvPr>
          <p:cNvGrpSpPr>
            <a:grpSpLocks/>
          </p:cNvGrpSpPr>
          <p:nvPr/>
        </p:nvGrpSpPr>
        <p:grpSpPr bwMode="auto">
          <a:xfrm>
            <a:off x="1300163" y="4775200"/>
            <a:ext cx="6638925" cy="560388"/>
            <a:chOff x="720" y="2333"/>
            <a:chExt cx="4182" cy="353"/>
          </a:xfrm>
        </p:grpSpPr>
        <p:sp>
          <p:nvSpPr>
            <p:cNvPr id="33817" name="Rectangle 59">
              <a:extLst>
                <a:ext uri="{FF2B5EF4-FFF2-40B4-BE49-F238E27FC236}">
                  <a16:creationId xmlns:a16="http://schemas.microsoft.com/office/drawing/2014/main" id="{82EB55FF-36D8-4432-BB39-6B447B068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33818" name="Line 60">
              <a:extLst>
                <a:ext uri="{FF2B5EF4-FFF2-40B4-BE49-F238E27FC236}">
                  <a16:creationId xmlns:a16="http://schemas.microsoft.com/office/drawing/2014/main" id="{AB60837C-945D-4650-AED5-8711CB56C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19" name="Line 61">
              <a:extLst>
                <a:ext uri="{FF2B5EF4-FFF2-40B4-BE49-F238E27FC236}">
                  <a16:creationId xmlns:a16="http://schemas.microsoft.com/office/drawing/2014/main" id="{AD332E04-0539-4A7A-9DCA-B702B460B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0" name="Line 62">
              <a:extLst>
                <a:ext uri="{FF2B5EF4-FFF2-40B4-BE49-F238E27FC236}">
                  <a16:creationId xmlns:a16="http://schemas.microsoft.com/office/drawing/2014/main" id="{C09AC18E-8FA4-4B77-A4BD-C06A5525F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1" name="Line 63">
              <a:extLst>
                <a:ext uri="{FF2B5EF4-FFF2-40B4-BE49-F238E27FC236}">
                  <a16:creationId xmlns:a16="http://schemas.microsoft.com/office/drawing/2014/main" id="{1EFF53D6-A498-471E-9304-28540DA13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2" name="Line 64">
              <a:extLst>
                <a:ext uri="{FF2B5EF4-FFF2-40B4-BE49-F238E27FC236}">
                  <a16:creationId xmlns:a16="http://schemas.microsoft.com/office/drawing/2014/main" id="{E3752CCD-20E1-47F4-B581-31EBD9710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3" name="Line 65">
              <a:extLst>
                <a:ext uri="{FF2B5EF4-FFF2-40B4-BE49-F238E27FC236}">
                  <a16:creationId xmlns:a16="http://schemas.microsoft.com/office/drawing/2014/main" id="{9D90EF34-BCC6-4F19-ACD3-FDA7C177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4" name="Line 66">
              <a:extLst>
                <a:ext uri="{FF2B5EF4-FFF2-40B4-BE49-F238E27FC236}">
                  <a16:creationId xmlns:a16="http://schemas.microsoft.com/office/drawing/2014/main" id="{E0B6FA03-DFC0-409D-A1BF-378B9DB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5" name="Line 67">
              <a:extLst>
                <a:ext uri="{FF2B5EF4-FFF2-40B4-BE49-F238E27FC236}">
                  <a16:creationId xmlns:a16="http://schemas.microsoft.com/office/drawing/2014/main" id="{472D61C7-0F2D-4A48-A4F3-3A5E70EE8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6" name="Line 68">
              <a:extLst>
                <a:ext uri="{FF2B5EF4-FFF2-40B4-BE49-F238E27FC236}">
                  <a16:creationId xmlns:a16="http://schemas.microsoft.com/office/drawing/2014/main" id="{89CA0C2A-2E4A-44FA-9DDE-1F5FF06B2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7" name="Line 69">
              <a:extLst>
                <a:ext uri="{FF2B5EF4-FFF2-40B4-BE49-F238E27FC236}">
                  <a16:creationId xmlns:a16="http://schemas.microsoft.com/office/drawing/2014/main" id="{AD87EDDA-7001-4B31-B139-1D77FE414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8" name="Line 70">
              <a:extLst>
                <a:ext uri="{FF2B5EF4-FFF2-40B4-BE49-F238E27FC236}">
                  <a16:creationId xmlns:a16="http://schemas.microsoft.com/office/drawing/2014/main" id="{3E3487B7-CBF5-43E0-8811-1388435CF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3829" name="Line 71">
              <a:extLst>
                <a:ext uri="{FF2B5EF4-FFF2-40B4-BE49-F238E27FC236}">
                  <a16:creationId xmlns:a16="http://schemas.microsoft.com/office/drawing/2014/main" id="{75B743FB-0AB5-4771-B93D-2D33FC60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33808" name="Rectangle 72">
            <a:extLst>
              <a:ext uri="{FF2B5EF4-FFF2-40B4-BE49-F238E27FC236}">
                <a16:creationId xmlns:a16="http://schemas.microsoft.com/office/drawing/2014/main" id="{1B53FC55-943F-4E19-84C7-117DC4F8C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5891213"/>
            <a:ext cx="2524125" cy="560387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809" name="Line 73">
            <a:extLst>
              <a:ext uri="{FF2B5EF4-FFF2-40B4-BE49-F238E27FC236}">
                <a16:creationId xmlns:a16="http://schemas.microsoft.com/office/drawing/2014/main" id="{FAB20D3A-88E8-43E5-B11C-33BBAF049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2575" y="588645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74">
            <a:extLst>
              <a:ext uri="{FF2B5EF4-FFF2-40B4-BE49-F238E27FC236}">
                <a16:creationId xmlns:a16="http://schemas.microsoft.com/office/drawing/2014/main" id="{59E5B25B-8548-424E-AC96-4B31A51EF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100" y="588645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99" name="Text Box 75">
            <a:extLst>
              <a:ext uri="{FF2B5EF4-FFF2-40B4-BE49-F238E27FC236}">
                <a16:creationId xmlns:a16="http://schemas.microsoft.com/office/drawing/2014/main" id="{065604DF-D80C-4C1D-9352-6F64D6B32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4989513"/>
            <a:ext cx="652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3812" name="Line 76">
            <a:extLst>
              <a:ext uri="{FF2B5EF4-FFF2-40B4-BE49-F238E27FC236}">
                <a16:creationId xmlns:a16="http://schemas.microsoft.com/office/drawing/2014/main" id="{FCE19E8C-C9AD-4D03-9DA8-95827BDF7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5872163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77">
            <a:extLst>
              <a:ext uri="{FF2B5EF4-FFF2-40B4-BE49-F238E27FC236}">
                <a16:creationId xmlns:a16="http://schemas.microsoft.com/office/drawing/2014/main" id="{BE4316B6-036C-4BF3-A3DB-D968F09E4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90073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79">
            <a:extLst>
              <a:ext uri="{FF2B5EF4-FFF2-40B4-BE49-F238E27FC236}">
                <a16:creationId xmlns:a16="http://schemas.microsoft.com/office/drawing/2014/main" id="{D58BEC9C-8C4C-4B18-A47A-339A4449C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9688" y="5335588"/>
            <a:ext cx="0" cy="561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34" name="Line 110">
            <a:extLst>
              <a:ext uri="{FF2B5EF4-FFF2-40B4-BE49-F238E27FC236}">
                <a16:creationId xmlns:a16="http://schemas.microsoft.com/office/drawing/2014/main" id="{E1E46CEA-B434-4766-BD85-EA9D1BAC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6240463"/>
            <a:ext cx="10445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935" name="Rectangle 111">
            <a:extLst>
              <a:ext uri="{FF2B5EF4-FFF2-40B4-BE49-F238E27FC236}">
                <a16:creationId xmlns:a16="http://schemas.microsoft.com/office/drawing/2014/main" id="{86AC82C1-DE82-4FFA-8A18-3E17B756F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6">
            <a:extLst>
              <a:ext uri="{FF2B5EF4-FFF2-40B4-BE49-F238E27FC236}">
                <a16:creationId xmlns:a16="http://schemas.microsoft.com/office/drawing/2014/main" id="{05E6CB7C-9EC6-485D-A460-CD968E8B5E1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17738"/>
            <a:ext cx="6638925" cy="560387"/>
            <a:chOff x="720" y="2333"/>
            <a:chExt cx="4182" cy="353"/>
          </a:xfrm>
        </p:grpSpPr>
        <p:sp>
          <p:nvSpPr>
            <p:cNvPr id="34859" name="Rectangle 7">
              <a:extLst>
                <a:ext uri="{FF2B5EF4-FFF2-40B4-BE49-F238E27FC236}">
                  <a16:creationId xmlns:a16="http://schemas.microsoft.com/office/drawing/2014/main" id="{4D13DD32-02B2-4A0B-89F6-356877D8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34860" name="Line 8">
              <a:extLst>
                <a:ext uri="{FF2B5EF4-FFF2-40B4-BE49-F238E27FC236}">
                  <a16:creationId xmlns:a16="http://schemas.microsoft.com/office/drawing/2014/main" id="{43F3B3C6-0ECF-4D2C-8683-BD165F9D2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61" name="Line 9">
              <a:extLst>
                <a:ext uri="{FF2B5EF4-FFF2-40B4-BE49-F238E27FC236}">
                  <a16:creationId xmlns:a16="http://schemas.microsoft.com/office/drawing/2014/main" id="{B350AB05-2A36-4E76-97E8-ACB5B6DF2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62" name="Line 10">
              <a:extLst>
                <a:ext uri="{FF2B5EF4-FFF2-40B4-BE49-F238E27FC236}">
                  <a16:creationId xmlns:a16="http://schemas.microsoft.com/office/drawing/2014/main" id="{62931F53-1993-49CC-BEA9-B748AB1D3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63" name="Line 11">
              <a:extLst>
                <a:ext uri="{FF2B5EF4-FFF2-40B4-BE49-F238E27FC236}">
                  <a16:creationId xmlns:a16="http://schemas.microsoft.com/office/drawing/2014/main" id="{A8CBC3ED-A38F-4C33-A5EB-8257198DF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64" name="Line 12">
              <a:extLst>
                <a:ext uri="{FF2B5EF4-FFF2-40B4-BE49-F238E27FC236}">
                  <a16:creationId xmlns:a16="http://schemas.microsoft.com/office/drawing/2014/main" id="{13B02E5D-44B2-464C-A178-C4F94C92D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65" name="Line 13">
              <a:extLst>
                <a:ext uri="{FF2B5EF4-FFF2-40B4-BE49-F238E27FC236}">
                  <a16:creationId xmlns:a16="http://schemas.microsoft.com/office/drawing/2014/main" id="{4B6EBF75-D034-437E-8890-844ECC94F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66" name="Line 14">
              <a:extLst>
                <a:ext uri="{FF2B5EF4-FFF2-40B4-BE49-F238E27FC236}">
                  <a16:creationId xmlns:a16="http://schemas.microsoft.com/office/drawing/2014/main" id="{F0C6312D-4112-486F-B9C9-C5F4055C0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67" name="Line 15">
              <a:extLst>
                <a:ext uri="{FF2B5EF4-FFF2-40B4-BE49-F238E27FC236}">
                  <a16:creationId xmlns:a16="http://schemas.microsoft.com/office/drawing/2014/main" id="{749A35F5-2E21-4A2B-9433-1BF3B8B81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68" name="Line 16">
              <a:extLst>
                <a:ext uri="{FF2B5EF4-FFF2-40B4-BE49-F238E27FC236}">
                  <a16:creationId xmlns:a16="http://schemas.microsoft.com/office/drawing/2014/main" id="{436BE501-0120-4377-BDFC-5D4E36B69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69" name="Line 17">
              <a:extLst>
                <a:ext uri="{FF2B5EF4-FFF2-40B4-BE49-F238E27FC236}">
                  <a16:creationId xmlns:a16="http://schemas.microsoft.com/office/drawing/2014/main" id="{8E04D3A9-22DB-4C12-B042-5CBA01534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70" name="Line 18">
              <a:extLst>
                <a:ext uri="{FF2B5EF4-FFF2-40B4-BE49-F238E27FC236}">
                  <a16:creationId xmlns:a16="http://schemas.microsoft.com/office/drawing/2014/main" id="{1A44D96D-F1D9-40C5-BDA2-FF3590448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4871" name="Line 19">
              <a:extLst>
                <a:ext uri="{FF2B5EF4-FFF2-40B4-BE49-F238E27FC236}">
                  <a16:creationId xmlns:a16="http://schemas.microsoft.com/office/drawing/2014/main" id="{9267D832-3BF6-4C30-B8D1-8536C4FE5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34819" name="Rectangle 20">
            <a:extLst>
              <a:ext uri="{FF2B5EF4-FFF2-40B4-BE49-F238E27FC236}">
                <a16:creationId xmlns:a16="http://schemas.microsoft.com/office/drawing/2014/main" id="{A3C5C8B1-25FB-4D26-93AF-F4DF85628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3337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4820" name="Line 21">
            <a:extLst>
              <a:ext uri="{FF2B5EF4-FFF2-40B4-BE49-F238E27FC236}">
                <a16:creationId xmlns:a16="http://schemas.microsoft.com/office/drawing/2014/main" id="{F3BB2DFE-7361-40C5-8069-17A469F0D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33289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22">
            <a:extLst>
              <a:ext uri="{FF2B5EF4-FFF2-40B4-BE49-F238E27FC236}">
                <a16:creationId xmlns:a16="http://schemas.microsoft.com/office/drawing/2014/main" id="{6AEEDEEB-EF30-46CC-B618-7634B65EF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33289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71" name="Text Box 23">
            <a:extLst>
              <a:ext uri="{FF2B5EF4-FFF2-40B4-BE49-F238E27FC236}">
                <a16:creationId xmlns:a16="http://schemas.microsoft.com/office/drawing/2014/main" id="{71D26485-7038-4D89-A649-75D269E6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4320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4823" name="Line 24">
            <a:extLst>
              <a:ext uri="{FF2B5EF4-FFF2-40B4-BE49-F238E27FC236}">
                <a16:creationId xmlns:a16="http://schemas.microsoft.com/office/drawing/2014/main" id="{7BCD00F5-36FF-4743-8593-9866F6400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938" y="33147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25">
            <a:extLst>
              <a:ext uri="{FF2B5EF4-FFF2-40B4-BE49-F238E27FC236}">
                <a16:creationId xmlns:a16="http://schemas.microsoft.com/office/drawing/2014/main" id="{CD186182-366E-40DD-8DA9-16A9A4AAB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938" y="33432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5" name="Group 50">
            <a:extLst>
              <a:ext uri="{FF2B5EF4-FFF2-40B4-BE49-F238E27FC236}">
                <a16:creationId xmlns:a16="http://schemas.microsoft.com/office/drawing/2014/main" id="{063E1FB0-8C1C-442F-9B26-21B236C87266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1544638"/>
            <a:ext cx="363538" cy="3068637"/>
            <a:chOff x="1351" y="1900"/>
            <a:chExt cx="229" cy="1933"/>
          </a:xfrm>
        </p:grpSpPr>
        <p:grpSp>
          <p:nvGrpSpPr>
            <p:cNvPr id="34852" name="Group 51">
              <a:extLst>
                <a:ext uri="{FF2B5EF4-FFF2-40B4-BE49-F238E27FC236}">
                  <a16:creationId xmlns:a16="http://schemas.microsoft.com/office/drawing/2014/main" id="{A1DE31F3-7048-4B6B-97B3-9631865D1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34857" name="Line 52">
                <a:extLst>
                  <a:ext uri="{FF2B5EF4-FFF2-40B4-BE49-F238E27FC236}">
                    <a16:creationId xmlns:a16="http://schemas.microsoft.com/office/drawing/2014/main" id="{11D4540B-4288-465F-AC2B-BF670DC14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8" name="Freeform 53">
                <a:extLst>
                  <a:ext uri="{FF2B5EF4-FFF2-40B4-BE49-F238E27FC236}">
                    <a16:creationId xmlns:a16="http://schemas.microsoft.com/office/drawing/2014/main" id="{3BDDE529-519B-4F36-9904-09672B411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53" name="Line 54">
              <a:extLst>
                <a:ext uri="{FF2B5EF4-FFF2-40B4-BE49-F238E27FC236}">
                  <a16:creationId xmlns:a16="http://schemas.microsoft.com/office/drawing/2014/main" id="{328EDFD8-1334-408D-BF80-A096456E6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54" name="Text Box 55">
              <a:extLst>
                <a:ext uri="{FF2B5EF4-FFF2-40B4-BE49-F238E27FC236}">
                  <a16:creationId xmlns:a16="http://schemas.microsoft.com/office/drawing/2014/main" id="{BF33F0A6-44FC-43FE-87C1-14C264FBD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4855" name="Line 56">
              <a:extLst>
                <a:ext uri="{FF2B5EF4-FFF2-40B4-BE49-F238E27FC236}">
                  <a16:creationId xmlns:a16="http://schemas.microsoft.com/office/drawing/2014/main" id="{93176A14-4889-4DA6-93F6-561F64DDF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56" name="Text Box 57">
              <a:extLst>
                <a:ext uri="{FF2B5EF4-FFF2-40B4-BE49-F238E27FC236}">
                  <a16:creationId xmlns:a16="http://schemas.microsoft.com/office/drawing/2014/main" id="{B1845B73-715C-44BB-9023-C0F03DD67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06907" name="Text Box 59">
            <a:extLst>
              <a:ext uri="{FF2B5EF4-FFF2-40B4-BE49-F238E27FC236}">
                <a16:creationId xmlns:a16="http://schemas.microsoft.com/office/drawing/2014/main" id="{189BB1DC-5A38-43F0-B0C4-41DD0E7C2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3338513"/>
            <a:ext cx="2830512" cy="133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lIns="0" tIns="0" rIns="0" bIns="18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i=6，j=4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</a:rPr>
              <a:t>=t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;t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∴t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206936" name="Group 88">
            <a:extLst>
              <a:ext uri="{FF2B5EF4-FFF2-40B4-BE49-F238E27FC236}">
                <a16:creationId xmlns:a16="http://schemas.microsoft.com/office/drawing/2014/main" id="{BE52EF57-8533-4CF4-A552-54792A516F8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4862513"/>
            <a:ext cx="7446963" cy="1685925"/>
            <a:chOff x="212" y="3063"/>
            <a:chExt cx="4691" cy="1062"/>
          </a:xfrm>
        </p:grpSpPr>
        <p:grpSp>
          <p:nvGrpSpPr>
            <p:cNvPr id="34829" name="Group 60">
              <a:extLst>
                <a:ext uri="{FF2B5EF4-FFF2-40B4-BE49-F238E27FC236}">
                  <a16:creationId xmlns:a16="http://schemas.microsoft.com/office/drawing/2014/main" id="{A283F257-DF59-4261-B46A-5DC10E93A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" y="3063"/>
              <a:ext cx="4182" cy="353"/>
              <a:chOff x="720" y="2333"/>
              <a:chExt cx="4182" cy="353"/>
            </a:xfrm>
          </p:grpSpPr>
          <p:sp>
            <p:nvSpPr>
              <p:cNvPr id="34839" name="Rectangle 61">
                <a:extLst>
                  <a:ext uri="{FF2B5EF4-FFF2-40B4-BE49-F238E27FC236}">
                    <a16:creationId xmlns:a16="http://schemas.microsoft.com/office/drawing/2014/main" id="{B7B1F963-C5C8-4822-9E98-0A7538860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180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200" b="1">
                    <a:latin typeface="Times New Roman" panose="02020603050405020304" pitchFamily="18" charset="0"/>
                  </a:rPr>
                  <a:t>a   b   a   b   c   a   b   c   a   c   b   a   b</a:t>
                </a:r>
              </a:p>
            </p:txBody>
          </p:sp>
          <p:sp>
            <p:nvSpPr>
              <p:cNvPr id="34840" name="Line 62">
                <a:extLst>
                  <a:ext uri="{FF2B5EF4-FFF2-40B4-BE49-F238E27FC236}">
                    <a16:creationId xmlns:a16="http://schemas.microsoft.com/office/drawing/2014/main" id="{A1E9DA52-B416-4F0E-A5F8-06007E014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41" name="Line 63">
                <a:extLst>
                  <a:ext uri="{FF2B5EF4-FFF2-40B4-BE49-F238E27FC236}">
                    <a16:creationId xmlns:a16="http://schemas.microsoft.com/office/drawing/2014/main" id="{C9152023-B14E-4163-94C8-B38CF8EDA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42" name="Line 64">
                <a:extLst>
                  <a:ext uri="{FF2B5EF4-FFF2-40B4-BE49-F238E27FC236}">
                    <a16:creationId xmlns:a16="http://schemas.microsoft.com/office/drawing/2014/main" id="{6C42FA02-0448-4932-B3FB-D6B711D61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43" name="Line 65">
                <a:extLst>
                  <a:ext uri="{FF2B5EF4-FFF2-40B4-BE49-F238E27FC236}">
                    <a16:creationId xmlns:a16="http://schemas.microsoft.com/office/drawing/2014/main" id="{BC14EA62-9588-4B71-BFFB-046E928AA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44" name="Line 66">
                <a:extLst>
                  <a:ext uri="{FF2B5EF4-FFF2-40B4-BE49-F238E27FC236}">
                    <a16:creationId xmlns:a16="http://schemas.microsoft.com/office/drawing/2014/main" id="{3EDC7E22-635C-4202-8C19-F8B663DE5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45" name="Line 67">
                <a:extLst>
                  <a:ext uri="{FF2B5EF4-FFF2-40B4-BE49-F238E27FC236}">
                    <a16:creationId xmlns:a16="http://schemas.microsoft.com/office/drawing/2014/main" id="{3175D29B-996E-4EF2-89A1-A28415346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46" name="Line 68">
                <a:extLst>
                  <a:ext uri="{FF2B5EF4-FFF2-40B4-BE49-F238E27FC236}">
                    <a16:creationId xmlns:a16="http://schemas.microsoft.com/office/drawing/2014/main" id="{F093B027-02FA-4846-82F1-1FB9E8998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47" name="Line 69">
                <a:extLst>
                  <a:ext uri="{FF2B5EF4-FFF2-40B4-BE49-F238E27FC236}">
                    <a16:creationId xmlns:a16="http://schemas.microsoft.com/office/drawing/2014/main" id="{6DC5E32A-9C09-498F-9724-C750BD007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48" name="Line 70">
                <a:extLst>
                  <a:ext uri="{FF2B5EF4-FFF2-40B4-BE49-F238E27FC236}">
                    <a16:creationId xmlns:a16="http://schemas.microsoft.com/office/drawing/2014/main" id="{9752915B-EB50-43F2-ACEB-8343344AA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49" name="Line 71">
                <a:extLst>
                  <a:ext uri="{FF2B5EF4-FFF2-40B4-BE49-F238E27FC236}">
                    <a16:creationId xmlns:a16="http://schemas.microsoft.com/office/drawing/2014/main" id="{87699231-D80C-4988-8D82-8CD544F61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50" name="Line 72">
                <a:extLst>
                  <a:ext uri="{FF2B5EF4-FFF2-40B4-BE49-F238E27FC236}">
                    <a16:creationId xmlns:a16="http://schemas.microsoft.com/office/drawing/2014/main" id="{32D53A00-31E5-4D83-8597-F95352931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4851" name="Line 73">
                <a:extLst>
                  <a:ext uri="{FF2B5EF4-FFF2-40B4-BE49-F238E27FC236}">
                    <a16:creationId xmlns:a16="http://schemas.microsoft.com/office/drawing/2014/main" id="{63B85A95-72B5-4538-8E42-8F6D9D0DF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</p:grpSp>
        <p:sp>
          <p:nvSpPr>
            <p:cNvPr id="34830" name="Rectangle 74">
              <a:extLst>
                <a:ext uri="{FF2B5EF4-FFF2-40B4-BE49-F238E27FC236}">
                  <a16:creationId xmlns:a16="http://schemas.microsoft.com/office/drawing/2014/main" id="{1A67A06A-68AE-4EF0-9619-1458ADE5E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3766"/>
              <a:ext cx="1590" cy="353"/>
            </a:xfrm>
            <a:prstGeom prst="rect">
              <a:avLst/>
            </a:prstGeom>
            <a:solidFill>
              <a:srgbClr val="D5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c   a   c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4831" name="Line 75">
              <a:extLst>
                <a:ext uri="{FF2B5EF4-FFF2-40B4-BE49-F238E27FC236}">
                  <a16:creationId xmlns:a16="http://schemas.microsoft.com/office/drawing/2014/main" id="{36B87441-DD7A-4824-B40E-8C0EAB6CE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3763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76">
              <a:extLst>
                <a:ext uri="{FF2B5EF4-FFF2-40B4-BE49-F238E27FC236}">
                  <a16:creationId xmlns:a16="http://schemas.microsoft.com/office/drawing/2014/main" id="{FA32694D-06C4-4803-937C-FD00CE8E9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3763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25" name="Text Box 77">
              <a:extLst>
                <a:ext uri="{FF2B5EF4-FFF2-40B4-BE49-F238E27FC236}">
                  <a16:creationId xmlns:a16="http://schemas.microsoft.com/office/drawing/2014/main" id="{14AB250A-EA65-44DD-A004-52A04EC98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3198"/>
              <a:ext cx="411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第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趟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4834" name="Line 78">
              <a:extLst>
                <a:ext uri="{FF2B5EF4-FFF2-40B4-BE49-F238E27FC236}">
                  <a16:creationId xmlns:a16="http://schemas.microsoft.com/office/drawing/2014/main" id="{B4BF6156-20EE-444E-8787-16AA0B3A1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" y="3754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79">
              <a:extLst>
                <a:ext uri="{FF2B5EF4-FFF2-40B4-BE49-F238E27FC236}">
                  <a16:creationId xmlns:a16="http://schemas.microsoft.com/office/drawing/2014/main" id="{23DCB8C3-BBD7-49B4-A60C-FD4CBD3E5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3772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36" name="Group 81">
              <a:extLst>
                <a:ext uri="{FF2B5EF4-FFF2-40B4-BE49-F238E27FC236}">
                  <a16:creationId xmlns:a16="http://schemas.microsoft.com/office/drawing/2014/main" id="{5DEB95BC-DA12-4E6C-AEDB-76E5E4CA0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" y="3416"/>
              <a:ext cx="162" cy="354"/>
              <a:chOff x="1370" y="2273"/>
              <a:chExt cx="162" cy="354"/>
            </a:xfrm>
          </p:grpSpPr>
          <p:sp>
            <p:nvSpPr>
              <p:cNvPr id="34837" name="Line 82">
                <a:extLst>
                  <a:ext uri="{FF2B5EF4-FFF2-40B4-BE49-F238E27FC236}">
                    <a16:creationId xmlns:a16="http://schemas.microsoft.com/office/drawing/2014/main" id="{EE60516D-2F61-447E-8586-8842146F6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8" name="Freeform 83">
                <a:extLst>
                  <a:ext uri="{FF2B5EF4-FFF2-40B4-BE49-F238E27FC236}">
                    <a16:creationId xmlns:a16="http://schemas.microsoft.com/office/drawing/2014/main" id="{F7FB2066-248B-4F29-BD69-6528C4873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937" name="Rectangle 89">
            <a:extLst>
              <a:ext uri="{FF2B5EF4-FFF2-40B4-BE49-F238E27FC236}">
                <a16:creationId xmlns:a16="http://schemas.microsoft.com/office/drawing/2014/main" id="{F56DED67-70D2-41C6-8156-F23338FB8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0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6">
            <a:extLst>
              <a:ext uri="{FF2B5EF4-FFF2-40B4-BE49-F238E27FC236}">
                <a16:creationId xmlns:a16="http://schemas.microsoft.com/office/drawing/2014/main" id="{2A83BEA0-D8F7-4ED9-85FD-E703B463943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17738"/>
            <a:ext cx="6638925" cy="560387"/>
            <a:chOff x="720" y="2333"/>
            <a:chExt cx="4182" cy="353"/>
          </a:xfrm>
        </p:grpSpPr>
        <p:sp>
          <p:nvSpPr>
            <p:cNvPr id="35883" name="Rectangle 7">
              <a:extLst>
                <a:ext uri="{FF2B5EF4-FFF2-40B4-BE49-F238E27FC236}">
                  <a16:creationId xmlns:a16="http://schemas.microsoft.com/office/drawing/2014/main" id="{49777C0F-EAFB-4789-85FB-2CA2CF228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35884" name="Line 8">
              <a:extLst>
                <a:ext uri="{FF2B5EF4-FFF2-40B4-BE49-F238E27FC236}">
                  <a16:creationId xmlns:a16="http://schemas.microsoft.com/office/drawing/2014/main" id="{1F0B6E8E-EF04-4EFC-B74C-DA0891784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85" name="Line 9">
              <a:extLst>
                <a:ext uri="{FF2B5EF4-FFF2-40B4-BE49-F238E27FC236}">
                  <a16:creationId xmlns:a16="http://schemas.microsoft.com/office/drawing/2014/main" id="{05B0281E-CC33-4569-B80F-6FCE43AFE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86" name="Line 10">
              <a:extLst>
                <a:ext uri="{FF2B5EF4-FFF2-40B4-BE49-F238E27FC236}">
                  <a16:creationId xmlns:a16="http://schemas.microsoft.com/office/drawing/2014/main" id="{63C249AF-E162-4E1E-A169-BAEA08F7D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87" name="Line 11">
              <a:extLst>
                <a:ext uri="{FF2B5EF4-FFF2-40B4-BE49-F238E27FC236}">
                  <a16:creationId xmlns:a16="http://schemas.microsoft.com/office/drawing/2014/main" id="{735D39F4-B2E0-42D1-867E-6D586E5E6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88" name="Line 12">
              <a:extLst>
                <a:ext uri="{FF2B5EF4-FFF2-40B4-BE49-F238E27FC236}">
                  <a16:creationId xmlns:a16="http://schemas.microsoft.com/office/drawing/2014/main" id="{85C58F19-BF0F-4BD2-A69E-C91FD7792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89" name="Line 13">
              <a:extLst>
                <a:ext uri="{FF2B5EF4-FFF2-40B4-BE49-F238E27FC236}">
                  <a16:creationId xmlns:a16="http://schemas.microsoft.com/office/drawing/2014/main" id="{0988C733-5A8E-4E7B-BA4F-4E0136F23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90" name="Line 14">
              <a:extLst>
                <a:ext uri="{FF2B5EF4-FFF2-40B4-BE49-F238E27FC236}">
                  <a16:creationId xmlns:a16="http://schemas.microsoft.com/office/drawing/2014/main" id="{CAB5A10B-09CA-4FC2-BD9A-CF80CD172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91" name="Line 15">
              <a:extLst>
                <a:ext uri="{FF2B5EF4-FFF2-40B4-BE49-F238E27FC236}">
                  <a16:creationId xmlns:a16="http://schemas.microsoft.com/office/drawing/2014/main" id="{D204EE42-BB6C-4610-AF87-70E549A64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92" name="Line 16">
              <a:extLst>
                <a:ext uri="{FF2B5EF4-FFF2-40B4-BE49-F238E27FC236}">
                  <a16:creationId xmlns:a16="http://schemas.microsoft.com/office/drawing/2014/main" id="{B7384BAF-5C80-4184-B9C7-DB14E360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93" name="Line 17">
              <a:extLst>
                <a:ext uri="{FF2B5EF4-FFF2-40B4-BE49-F238E27FC236}">
                  <a16:creationId xmlns:a16="http://schemas.microsoft.com/office/drawing/2014/main" id="{37763C0D-1EF0-43E2-AC57-B85DDA9DD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94" name="Line 18">
              <a:extLst>
                <a:ext uri="{FF2B5EF4-FFF2-40B4-BE49-F238E27FC236}">
                  <a16:creationId xmlns:a16="http://schemas.microsoft.com/office/drawing/2014/main" id="{132EA9B8-4E32-4A3A-A444-4A7176180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5895" name="Line 19">
              <a:extLst>
                <a:ext uri="{FF2B5EF4-FFF2-40B4-BE49-F238E27FC236}">
                  <a16:creationId xmlns:a16="http://schemas.microsoft.com/office/drawing/2014/main" id="{D8ABBDE0-648B-4246-A4DC-CEA538C5B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35843" name="Rectangle 20">
            <a:extLst>
              <a:ext uri="{FF2B5EF4-FFF2-40B4-BE49-F238E27FC236}">
                <a16:creationId xmlns:a16="http://schemas.microsoft.com/office/drawing/2014/main" id="{3269C921-FA8D-48DD-B4C3-56F079539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3337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844" name="Line 21">
            <a:extLst>
              <a:ext uri="{FF2B5EF4-FFF2-40B4-BE49-F238E27FC236}">
                <a16:creationId xmlns:a16="http://schemas.microsoft.com/office/drawing/2014/main" id="{F44CC76A-8257-449A-A8A6-E81519840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33289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22">
            <a:extLst>
              <a:ext uri="{FF2B5EF4-FFF2-40B4-BE49-F238E27FC236}">
                <a16:creationId xmlns:a16="http://schemas.microsoft.com/office/drawing/2014/main" id="{23E74DB3-6197-44B6-8583-5A7FFAD69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33289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95" name="Text Box 23">
            <a:extLst>
              <a:ext uri="{FF2B5EF4-FFF2-40B4-BE49-F238E27FC236}">
                <a16:creationId xmlns:a16="http://schemas.microsoft.com/office/drawing/2014/main" id="{20A04057-D382-4A07-B2A4-C9C621B2D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4320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5847" name="Line 24">
            <a:extLst>
              <a:ext uri="{FF2B5EF4-FFF2-40B4-BE49-F238E27FC236}">
                <a16:creationId xmlns:a16="http://schemas.microsoft.com/office/drawing/2014/main" id="{76449428-9B23-47E8-9813-B19101AF0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938" y="33147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25">
            <a:extLst>
              <a:ext uri="{FF2B5EF4-FFF2-40B4-BE49-F238E27FC236}">
                <a16:creationId xmlns:a16="http://schemas.microsoft.com/office/drawing/2014/main" id="{799E905B-BD82-4ADA-A3D4-5FEEE91AC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938" y="33432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49" name="Group 26">
            <a:extLst>
              <a:ext uri="{FF2B5EF4-FFF2-40B4-BE49-F238E27FC236}">
                <a16:creationId xmlns:a16="http://schemas.microsoft.com/office/drawing/2014/main" id="{C7F8D47A-869A-4B6F-AF24-549695A4A987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1544638"/>
            <a:ext cx="363538" cy="3068637"/>
            <a:chOff x="1351" y="1900"/>
            <a:chExt cx="229" cy="1933"/>
          </a:xfrm>
        </p:grpSpPr>
        <p:grpSp>
          <p:nvGrpSpPr>
            <p:cNvPr id="35876" name="Group 27">
              <a:extLst>
                <a:ext uri="{FF2B5EF4-FFF2-40B4-BE49-F238E27FC236}">
                  <a16:creationId xmlns:a16="http://schemas.microsoft.com/office/drawing/2014/main" id="{4C6975C4-61B5-4282-A3F9-AA050C92F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35881" name="Line 28">
                <a:extLst>
                  <a:ext uri="{FF2B5EF4-FFF2-40B4-BE49-F238E27FC236}">
                    <a16:creationId xmlns:a16="http://schemas.microsoft.com/office/drawing/2014/main" id="{7AB09849-AAAA-4113-AD0B-EB22C2848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Freeform 29">
                <a:extLst>
                  <a:ext uri="{FF2B5EF4-FFF2-40B4-BE49-F238E27FC236}">
                    <a16:creationId xmlns:a16="http://schemas.microsoft.com/office/drawing/2014/main" id="{66F51543-B9F5-4774-B3C0-D98716912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77" name="Line 30">
              <a:extLst>
                <a:ext uri="{FF2B5EF4-FFF2-40B4-BE49-F238E27FC236}">
                  <a16:creationId xmlns:a16="http://schemas.microsoft.com/office/drawing/2014/main" id="{7B4A9FED-C06E-4985-A074-3A919C350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78" name="Text Box 31">
              <a:extLst>
                <a:ext uri="{FF2B5EF4-FFF2-40B4-BE49-F238E27FC236}">
                  <a16:creationId xmlns:a16="http://schemas.microsoft.com/office/drawing/2014/main" id="{78AC93B1-0621-43AE-8309-FD57272F6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5879" name="Line 32">
              <a:extLst>
                <a:ext uri="{FF2B5EF4-FFF2-40B4-BE49-F238E27FC236}">
                  <a16:creationId xmlns:a16="http://schemas.microsoft.com/office/drawing/2014/main" id="{09505095-6EB9-4FA4-A2AC-08391CDC5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80" name="Text Box 33">
              <a:extLst>
                <a:ext uri="{FF2B5EF4-FFF2-40B4-BE49-F238E27FC236}">
                  <a16:creationId xmlns:a16="http://schemas.microsoft.com/office/drawing/2014/main" id="{88487965-A7E8-4E2A-B731-F47F7AFBF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07906" name="Text Box 34">
            <a:extLst>
              <a:ext uri="{FF2B5EF4-FFF2-40B4-BE49-F238E27FC236}">
                <a16:creationId xmlns:a16="http://schemas.microsoft.com/office/drawing/2014/main" id="{EF28104D-4805-4DBE-B515-3ACCFEAA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3338513"/>
            <a:ext cx="2830512" cy="133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lIns="0" tIns="0" rIns="0" bIns="18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i=6，j=4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</a:rPr>
              <a:t>=t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;t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∴t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207930" name="Group 58">
            <a:extLst>
              <a:ext uri="{FF2B5EF4-FFF2-40B4-BE49-F238E27FC236}">
                <a16:creationId xmlns:a16="http://schemas.microsoft.com/office/drawing/2014/main" id="{6C05846E-8354-4FE1-9AD2-ACF806792F5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4862513"/>
            <a:ext cx="7446963" cy="1685925"/>
            <a:chOff x="212" y="3063"/>
            <a:chExt cx="4691" cy="1062"/>
          </a:xfrm>
        </p:grpSpPr>
        <p:grpSp>
          <p:nvGrpSpPr>
            <p:cNvPr id="35853" name="Group 35">
              <a:extLst>
                <a:ext uri="{FF2B5EF4-FFF2-40B4-BE49-F238E27FC236}">
                  <a16:creationId xmlns:a16="http://schemas.microsoft.com/office/drawing/2014/main" id="{1C9219DB-5019-4530-A186-0C3638635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" y="3063"/>
              <a:ext cx="4182" cy="353"/>
              <a:chOff x="720" y="2333"/>
              <a:chExt cx="4182" cy="353"/>
            </a:xfrm>
          </p:grpSpPr>
          <p:sp>
            <p:nvSpPr>
              <p:cNvPr id="35863" name="Rectangle 36">
                <a:extLst>
                  <a:ext uri="{FF2B5EF4-FFF2-40B4-BE49-F238E27FC236}">
                    <a16:creationId xmlns:a16="http://schemas.microsoft.com/office/drawing/2014/main" id="{18EEC887-E700-4FBF-B907-1D9A4A7F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180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200" b="1">
                    <a:latin typeface="Times New Roman" panose="02020603050405020304" pitchFamily="18" charset="0"/>
                  </a:rPr>
                  <a:t>a   b   a   b   c   a   b   c   a   c   b   a   b</a:t>
                </a:r>
              </a:p>
            </p:txBody>
          </p:sp>
          <p:sp>
            <p:nvSpPr>
              <p:cNvPr id="35864" name="Line 37">
                <a:extLst>
                  <a:ext uri="{FF2B5EF4-FFF2-40B4-BE49-F238E27FC236}">
                    <a16:creationId xmlns:a16="http://schemas.microsoft.com/office/drawing/2014/main" id="{57D84ABB-464C-43A6-AB38-8B317CBBC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65" name="Line 38">
                <a:extLst>
                  <a:ext uri="{FF2B5EF4-FFF2-40B4-BE49-F238E27FC236}">
                    <a16:creationId xmlns:a16="http://schemas.microsoft.com/office/drawing/2014/main" id="{E61DA9F8-03FB-4C7B-83CA-9FAA26574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66" name="Line 39">
                <a:extLst>
                  <a:ext uri="{FF2B5EF4-FFF2-40B4-BE49-F238E27FC236}">
                    <a16:creationId xmlns:a16="http://schemas.microsoft.com/office/drawing/2014/main" id="{7F22D3CD-5316-44F9-AEDB-DC6BB891A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67" name="Line 40">
                <a:extLst>
                  <a:ext uri="{FF2B5EF4-FFF2-40B4-BE49-F238E27FC236}">
                    <a16:creationId xmlns:a16="http://schemas.microsoft.com/office/drawing/2014/main" id="{5F7B5965-95BF-4579-B1CD-1DF67340D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68" name="Line 41">
                <a:extLst>
                  <a:ext uri="{FF2B5EF4-FFF2-40B4-BE49-F238E27FC236}">
                    <a16:creationId xmlns:a16="http://schemas.microsoft.com/office/drawing/2014/main" id="{4F50011A-DB3C-44E1-AFB8-4EEE4CEFD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69" name="Line 42">
                <a:extLst>
                  <a:ext uri="{FF2B5EF4-FFF2-40B4-BE49-F238E27FC236}">
                    <a16:creationId xmlns:a16="http://schemas.microsoft.com/office/drawing/2014/main" id="{6C6694AE-1BD9-4192-BF2E-2899D13E6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70" name="Line 43">
                <a:extLst>
                  <a:ext uri="{FF2B5EF4-FFF2-40B4-BE49-F238E27FC236}">
                    <a16:creationId xmlns:a16="http://schemas.microsoft.com/office/drawing/2014/main" id="{2A801A58-D29F-47E2-A75D-C9EA94F1D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71" name="Line 44">
                <a:extLst>
                  <a:ext uri="{FF2B5EF4-FFF2-40B4-BE49-F238E27FC236}">
                    <a16:creationId xmlns:a16="http://schemas.microsoft.com/office/drawing/2014/main" id="{54B2AFAE-BCFE-4CC2-858D-14A013A2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72" name="Line 45">
                <a:extLst>
                  <a:ext uri="{FF2B5EF4-FFF2-40B4-BE49-F238E27FC236}">
                    <a16:creationId xmlns:a16="http://schemas.microsoft.com/office/drawing/2014/main" id="{B5BB4F54-610A-4764-8E55-9D769F0D1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73" name="Line 46">
                <a:extLst>
                  <a:ext uri="{FF2B5EF4-FFF2-40B4-BE49-F238E27FC236}">
                    <a16:creationId xmlns:a16="http://schemas.microsoft.com/office/drawing/2014/main" id="{DEF1C74B-002F-44E6-B54C-958984F64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74" name="Line 47">
                <a:extLst>
                  <a:ext uri="{FF2B5EF4-FFF2-40B4-BE49-F238E27FC236}">
                    <a16:creationId xmlns:a16="http://schemas.microsoft.com/office/drawing/2014/main" id="{7FC10221-83F3-4056-85A4-AD2820D4D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5875" name="Line 48">
                <a:extLst>
                  <a:ext uri="{FF2B5EF4-FFF2-40B4-BE49-F238E27FC236}">
                    <a16:creationId xmlns:a16="http://schemas.microsoft.com/office/drawing/2014/main" id="{5D68FCAB-49B8-413F-9043-54076D4AA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</p:grpSp>
        <p:sp>
          <p:nvSpPr>
            <p:cNvPr id="35854" name="Rectangle 49">
              <a:extLst>
                <a:ext uri="{FF2B5EF4-FFF2-40B4-BE49-F238E27FC236}">
                  <a16:creationId xmlns:a16="http://schemas.microsoft.com/office/drawing/2014/main" id="{F9FE666C-417C-4B5B-97C8-61E028A6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3766"/>
              <a:ext cx="1590" cy="353"/>
            </a:xfrm>
            <a:prstGeom prst="rect">
              <a:avLst/>
            </a:prstGeom>
            <a:solidFill>
              <a:srgbClr val="D5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c   a   c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5855" name="Line 50">
              <a:extLst>
                <a:ext uri="{FF2B5EF4-FFF2-40B4-BE49-F238E27FC236}">
                  <a16:creationId xmlns:a16="http://schemas.microsoft.com/office/drawing/2014/main" id="{209AB30D-FEC3-4BC4-B21A-99BDA83A1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3763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51">
              <a:extLst>
                <a:ext uri="{FF2B5EF4-FFF2-40B4-BE49-F238E27FC236}">
                  <a16:creationId xmlns:a16="http://schemas.microsoft.com/office/drawing/2014/main" id="{86690632-3885-48A6-BB87-255E0E1B1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3763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24" name="Text Box 52">
              <a:extLst>
                <a:ext uri="{FF2B5EF4-FFF2-40B4-BE49-F238E27FC236}">
                  <a16:creationId xmlns:a16="http://schemas.microsoft.com/office/drawing/2014/main" id="{1D454D6E-308C-49E7-B221-FD538E3F4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3198"/>
              <a:ext cx="411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第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趟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5858" name="Line 53">
              <a:extLst>
                <a:ext uri="{FF2B5EF4-FFF2-40B4-BE49-F238E27FC236}">
                  <a16:creationId xmlns:a16="http://schemas.microsoft.com/office/drawing/2014/main" id="{0C112ED5-5DD6-4A73-ACBD-C49919B1C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3754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54">
              <a:extLst>
                <a:ext uri="{FF2B5EF4-FFF2-40B4-BE49-F238E27FC236}">
                  <a16:creationId xmlns:a16="http://schemas.microsoft.com/office/drawing/2014/main" id="{4A880075-7DBA-460F-AA0F-7B88513C9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3772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60" name="Group 55">
              <a:extLst>
                <a:ext uri="{FF2B5EF4-FFF2-40B4-BE49-F238E27FC236}">
                  <a16:creationId xmlns:a16="http://schemas.microsoft.com/office/drawing/2014/main" id="{42C70F51-F64B-4447-A71D-F3B483F03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3" y="3416"/>
              <a:ext cx="162" cy="354"/>
              <a:chOff x="1370" y="2273"/>
              <a:chExt cx="162" cy="354"/>
            </a:xfrm>
          </p:grpSpPr>
          <p:sp>
            <p:nvSpPr>
              <p:cNvPr id="35861" name="Line 56">
                <a:extLst>
                  <a:ext uri="{FF2B5EF4-FFF2-40B4-BE49-F238E27FC236}">
                    <a16:creationId xmlns:a16="http://schemas.microsoft.com/office/drawing/2014/main" id="{B7A296E7-23B4-442F-84EC-D12ED726D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2" name="Freeform 57">
                <a:extLst>
                  <a:ext uri="{FF2B5EF4-FFF2-40B4-BE49-F238E27FC236}">
                    <a16:creationId xmlns:a16="http://schemas.microsoft.com/office/drawing/2014/main" id="{9CB6BD6A-404A-4FEC-B622-FF912D971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7931" name="Rectangle 59">
            <a:extLst>
              <a:ext uri="{FF2B5EF4-FFF2-40B4-BE49-F238E27FC236}">
                <a16:creationId xmlns:a16="http://schemas.microsoft.com/office/drawing/2014/main" id="{3031A0C4-1265-46F4-9340-E30ABA2EA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6">
            <a:extLst>
              <a:ext uri="{FF2B5EF4-FFF2-40B4-BE49-F238E27FC236}">
                <a16:creationId xmlns:a16="http://schemas.microsoft.com/office/drawing/2014/main" id="{FB2E0C5B-4EB3-4EFC-AC27-F23E5428421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17738"/>
            <a:ext cx="6638925" cy="560387"/>
            <a:chOff x="720" y="2333"/>
            <a:chExt cx="4182" cy="353"/>
          </a:xfrm>
        </p:grpSpPr>
        <p:sp>
          <p:nvSpPr>
            <p:cNvPr id="36911" name="Rectangle 7">
              <a:extLst>
                <a:ext uri="{FF2B5EF4-FFF2-40B4-BE49-F238E27FC236}">
                  <a16:creationId xmlns:a16="http://schemas.microsoft.com/office/drawing/2014/main" id="{883CAA8B-C450-4BEB-8DFA-DE125C4B7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36912" name="Line 8">
              <a:extLst>
                <a:ext uri="{FF2B5EF4-FFF2-40B4-BE49-F238E27FC236}">
                  <a16:creationId xmlns:a16="http://schemas.microsoft.com/office/drawing/2014/main" id="{32E53F3D-CA55-4D22-ABEF-0CF32FA22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13" name="Line 9">
              <a:extLst>
                <a:ext uri="{FF2B5EF4-FFF2-40B4-BE49-F238E27FC236}">
                  <a16:creationId xmlns:a16="http://schemas.microsoft.com/office/drawing/2014/main" id="{6C0B95CF-699B-426E-90C6-5FB8585C7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14" name="Line 10">
              <a:extLst>
                <a:ext uri="{FF2B5EF4-FFF2-40B4-BE49-F238E27FC236}">
                  <a16:creationId xmlns:a16="http://schemas.microsoft.com/office/drawing/2014/main" id="{6ED0B41A-E29D-445C-B966-7ADEF7EED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15" name="Line 11">
              <a:extLst>
                <a:ext uri="{FF2B5EF4-FFF2-40B4-BE49-F238E27FC236}">
                  <a16:creationId xmlns:a16="http://schemas.microsoft.com/office/drawing/2014/main" id="{67257F0A-1584-4A9E-B146-E11B59EC2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16" name="Line 12">
              <a:extLst>
                <a:ext uri="{FF2B5EF4-FFF2-40B4-BE49-F238E27FC236}">
                  <a16:creationId xmlns:a16="http://schemas.microsoft.com/office/drawing/2014/main" id="{AAFD8853-EEE5-4BCE-8BF5-2D943DA58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17" name="Line 13">
              <a:extLst>
                <a:ext uri="{FF2B5EF4-FFF2-40B4-BE49-F238E27FC236}">
                  <a16:creationId xmlns:a16="http://schemas.microsoft.com/office/drawing/2014/main" id="{0ADE2A6B-93DC-4FC6-9306-9EA28B81A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18" name="Line 14">
              <a:extLst>
                <a:ext uri="{FF2B5EF4-FFF2-40B4-BE49-F238E27FC236}">
                  <a16:creationId xmlns:a16="http://schemas.microsoft.com/office/drawing/2014/main" id="{191A9C83-81F4-4EAD-AD5C-1D8DFABB0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19" name="Line 15">
              <a:extLst>
                <a:ext uri="{FF2B5EF4-FFF2-40B4-BE49-F238E27FC236}">
                  <a16:creationId xmlns:a16="http://schemas.microsoft.com/office/drawing/2014/main" id="{535CD1B6-2E53-4EE4-9277-C1970D9A7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20" name="Line 16">
              <a:extLst>
                <a:ext uri="{FF2B5EF4-FFF2-40B4-BE49-F238E27FC236}">
                  <a16:creationId xmlns:a16="http://schemas.microsoft.com/office/drawing/2014/main" id="{B01D1FC8-9126-4F58-8297-C220D6A52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21" name="Line 17">
              <a:extLst>
                <a:ext uri="{FF2B5EF4-FFF2-40B4-BE49-F238E27FC236}">
                  <a16:creationId xmlns:a16="http://schemas.microsoft.com/office/drawing/2014/main" id="{AA169A82-DD39-4BF4-A5E6-7A1F17BA3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22" name="Line 18">
              <a:extLst>
                <a:ext uri="{FF2B5EF4-FFF2-40B4-BE49-F238E27FC236}">
                  <a16:creationId xmlns:a16="http://schemas.microsoft.com/office/drawing/2014/main" id="{719930ED-4105-45F8-93EF-7200FD1BD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  <p:sp>
          <p:nvSpPr>
            <p:cNvPr id="36923" name="Line 19">
              <a:extLst>
                <a:ext uri="{FF2B5EF4-FFF2-40B4-BE49-F238E27FC236}">
                  <a16:creationId xmlns:a16="http://schemas.microsoft.com/office/drawing/2014/main" id="{60D22435-CFFF-47F1-BB82-BD201C8C2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en-US"/>
            </a:p>
          </p:txBody>
        </p:sp>
      </p:grpSp>
      <p:sp>
        <p:nvSpPr>
          <p:cNvPr id="36867" name="Rectangle 20">
            <a:extLst>
              <a:ext uri="{FF2B5EF4-FFF2-40B4-BE49-F238E27FC236}">
                <a16:creationId xmlns:a16="http://schemas.microsoft.com/office/drawing/2014/main" id="{1EC5237E-B14F-46AD-AAB3-13D8127E8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3337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10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anose="02020603050405020304" pitchFamily="18" charset="0"/>
              </a:rPr>
              <a:t>a   b   c   a   c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68" name="Line 21">
            <a:extLst>
              <a:ext uri="{FF2B5EF4-FFF2-40B4-BE49-F238E27FC236}">
                <a16:creationId xmlns:a16="http://schemas.microsoft.com/office/drawing/2014/main" id="{5515B0CB-DB1D-41E4-B05B-BDC19AB6A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33289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78CF9408-AA47-4D1E-B3B2-551703E6D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3328988"/>
            <a:ext cx="0" cy="5603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19" name="Text Box 23">
            <a:extLst>
              <a:ext uri="{FF2B5EF4-FFF2-40B4-BE49-F238E27FC236}">
                <a16:creationId xmlns:a16="http://schemas.microsoft.com/office/drawing/2014/main" id="{55A8A77C-D1E1-4A6E-859C-390E64B8D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432050"/>
            <a:ext cx="65246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71" name="Line 24">
            <a:extLst>
              <a:ext uri="{FF2B5EF4-FFF2-40B4-BE49-F238E27FC236}">
                <a16:creationId xmlns:a16="http://schemas.microsoft.com/office/drawing/2014/main" id="{DAC6D31D-3B19-4444-AE82-3C02F5330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938" y="3314700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659511F6-5D1D-4B4B-AF10-5070C07C5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938" y="3343275"/>
            <a:ext cx="0" cy="560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3" name="Group 26">
            <a:extLst>
              <a:ext uri="{FF2B5EF4-FFF2-40B4-BE49-F238E27FC236}">
                <a16:creationId xmlns:a16="http://schemas.microsoft.com/office/drawing/2014/main" id="{88761EC7-6E38-4360-92D0-5FD27DAC5D55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1544638"/>
            <a:ext cx="363538" cy="3068637"/>
            <a:chOff x="1351" y="1900"/>
            <a:chExt cx="229" cy="1933"/>
          </a:xfrm>
        </p:grpSpPr>
        <p:grpSp>
          <p:nvGrpSpPr>
            <p:cNvPr id="36904" name="Group 27">
              <a:extLst>
                <a:ext uri="{FF2B5EF4-FFF2-40B4-BE49-F238E27FC236}">
                  <a16:creationId xmlns:a16="http://schemas.microsoft.com/office/drawing/2014/main" id="{E213B788-07A7-475B-9C45-D5D519B6A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36909" name="Line 28">
                <a:extLst>
                  <a:ext uri="{FF2B5EF4-FFF2-40B4-BE49-F238E27FC236}">
                    <a16:creationId xmlns:a16="http://schemas.microsoft.com/office/drawing/2014/main" id="{DA2BEE7C-6510-423D-B22F-794382321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Freeform 29">
                <a:extLst>
                  <a:ext uri="{FF2B5EF4-FFF2-40B4-BE49-F238E27FC236}">
                    <a16:creationId xmlns:a16="http://schemas.microsoft.com/office/drawing/2014/main" id="{832DB48C-EAC6-404F-853F-F19E88676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77 w 157"/>
                  <a:gd name="T3" fmla="*/ 148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05" name="Line 30">
              <a:extLst>
                <a:ext uri="{FF2B5EF4-FFF2-40B4-BE49-F238E27FC236}">
                  <a16:creationId xmlns:a16="http://schemas.microsoft.com/office/drawing/2014/main" id="{4CE7C766-B3DC-49E7-B427-145808D0B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06" name="Text Box 31">
              <a:extLst>
                <a:ext uri="{FF2B5EF4-FFF2-40B4-BE49-F238E27FC236}">
                  <a16:creationId xmlns:a16="http://schemas.microsoft.com/office/drawing/2014/main" id="{5F53130A-D42F-458E-9FB6-0AA59DFC1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6907" name="Line 32">
              <a:extLst>
                <a:ext uri="{FF2B5EF4-FFF2-40B4-BE49-F238E27FC236}">
                  <a16:creationId xmlns:a16="http://schemas.microsoft.com/office/drawing/2014/main" id="{41EA5806-D2BD-43FF-BB2B-4A0DDF5B3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33">
              <a:extLst>
                <a:ext uri="{FF2B5EF4-FFF2-40B4-BE49-F238E27FC236}">
                  <a16:creationId xmlns:a16="http://schemas.microsoft.com/office/drawing/2014/main" id="{2DB8A29C-2F6B-470C-A417-7069FAB47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36874" name="Text Box 34">
            <a:extLst>
              <a:ext uri="{FF2B5EF4-FFF2-40B4-BE49-F238E27FC236}">
                <a16:creationId xmlns:a16="http://schemas.microsoft.com/office/drawing/2014/main" id="{695603D8-9C80-4B49-84E9-67A982A6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3338513"/>
            <a:ext cx="2830512" cy="133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lIns="0" tIns="0" rIns="0" bIns="18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i=6，j=4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</a:rPr>
              <a:t>=t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;t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∴t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≠s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208960" name="Group 64">
            <a:extLst>
              <a:ext uri="{FF2B5EF4-FFF2-40B4-BE49-F238E27FC236}">
                <a16:creationId xmlns:a16="http://schemas.microsoft.com/office/drawing/2014/main" id="{F4911846-B34C-49A1-98F3-4E908176CEE8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4862513"/>
            <a:ext cx="7446963" cy="1685925"/>
            <a:chOff x="212" y="3063"/>
            <a:chExt cx="4691" cy="1062"/>
          </a:xfrm>
        </p:grpSpPr>
        <p:grpSp>
          <p:nvGrpSpPr>
            <p:cNvPr id="36879" name="Group 35">
              <a:extLst>
                <a:ext uri="{FF2B5EF4-FFF2-40B4-BE49-F238E27FC236}">
                  <a16:creationId xmlns:a16="http://schemas.microsoft.com/office/drawing/2014/main" id="{C15C085D-5512-4763-8A64-66D6FE6B2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" y="3063"/>
              <a:ext cx="4182" cy="353"/>
              <a:chOff x="720" y="2333"/>
              <a:chExt cx="4182" cy="353"/>
            </a:xfrm>
          </p:grpSpPr>
          <p:sp>
            <p:nvSpPr>
              <p:cNvPr id="36891" name="Rectangle 36">
                <a:extLst>
                  <a:ext uri="{FF2B5EF4-FFF2-40B4-BE49-F238E27FC236}">
                    <a16:creationId xmlns:a16="http://schemas.microsoft.com/office/drawing/2014/main" id="{5854A145-B500-4A22-A807-D5625DF17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180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200" b="1">
                    <a:latin typeface="Times New Roman" panose="02020603050405020304" pitchFamily="18" charset="0"/>
                  </a:rPr>
                  <a:t>a   b   a   b   c   a   b   c   a   c   b   a   b</a:t>
                </a:r>
              </a:p>
            </p:txBody>
          </p:sp>
          <p:sp>
            <p:nvSpPr>
              <p:cNvPr id="36892" name="Line 37">
                <a:extLst>
                  <a:ext uri="{FF2B5EF4-FFF2-40B4-BE49-F238E27FC236}">
                    <a16:creationId xmlns:a16="http://schemas.microsoft.com/office/drawing/2014/main" id="{F81A3B6E-2C1B-48D1-82DB-790A12884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893" name="Line 38">
                <a:extLst>
                  <a:ext uri="{FF2B5EF4-FFF2-40B4-BE49-F238E27FC236}">
                    <a16:creationId xmlns:a16="http://schemas.microsoft.com/office/drawing/2014/main" id="{88F31505-0CA9-4E3C-AE9B-C345FCDF3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894" name="Line 39">
                <a:extLst>
                  <a:ext uri="{FF2B5EF4-FFF2-40B4-BE49-F238E27FC236}">
                    <a16:creationId xmlns:a16="http://schemas.microsoft.com/office/drawing/2014/main" id="{8CCFBE44-4A6E-46F9-AB92-E980B5E65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895" name="Line 40">
                <a:extLst>
                  <a:ext uri="{FF2B5EF4-FFF2-40B4-BE49-F238E27FC236}">
                    <a16:creationId xmlns:a16="http://schemas.microsoft.com/office/drawing/2014/main" id="{0F9843CD-A8F9-4ACB-8F8C-9D087DAC0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896" name="Line 41">
                <a:extLst>
                  <a:ext uri="{FF2B5EF4-FFF2-40B4-BE49-F238E27FC236}">
                    <a16:creationId xmlns:a16="http://schemas.microsoft.com/office/drawing/2014/main" id="{F44D52F0-2B18-444D-B4C9-D270B046A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897" name="Line 42">
                <a:extLst>
                  <a:ext uri="{FF2B5EF4-FFF2-40B4-BE49-F238E27FC236}">
                    <a16:creationId xmlns:a16="http://schemas.microsoft.com/office/drawing/2014/main" id="{38C7D084-9F43-4915-A920-A7631744C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898" name="Line 43">
                <a:extLst>
                  <a:ext uri="{FF2B5EF4-FFF2-40B4-BE49-F238E27FC236}">
                    <a16:creationId xmlns:a16="http://schemas.microsoft.com/office/drawing/2014/main" id="{BA23B0F5-5F4B-4F2F-B6FB-4EB92CF76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899" name="Line 44">
                <a:extLst>
                  <a:ext uri="{FF2B5EF4-FFF2-40B4-BE49-F238E27FC236}">
                    <a16:creationId xmlns:a16="http://schemas.microsoft.com/office/drawing/2014/main" id="{33F21815-E6F5-4382-8F61-D9F09BDCF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900" name="Line 45">
                <a:extLst>
                  <a:ext uri="{FF2B5EF4-FFF2-40B4-BE49-F238E27FC236}">
                    <a16:creationId xmlns:a16="http://schemas.microsoft.com/office/drawing/2014/main" id="{CF0B7FD2-3910-46CC-8E24-FDC2BB777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901" name="Line 46">
                <a:extLst>
                  <a:ext uri="{FF2B5EF4-FFF2-40B4-BE49-F238E27FC236}">
                    <a16:creationId xmlns:a16="http://schemas.microsoft.com/office/drawing/2014/main" id="{9240D34B-BA00-4822-86F8-7854C48D2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902" name="Line 47">
                <a:extLst>
                  <a:ext uri="{FF2B5EF4-FFF2-40B4-BE49-F238E27FC236}">
                    <a16:creationId xmlns:a16="http://schemas.microsoft.com/office/drawing/2014/main" id="{688803C8-39AB-4D60-B224-1A8E426C3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  <p:sp>
            <p:nvSpPr>
              <p:cNvPr id="36903" name="Line 48">
                <a:extLst>
                  <a:ext uri="{FF2B5EF4-FFF2-40B4-BE49-F238E27FC236}">
                    <a16:creationId xmlns:a16="http://schemas.microsoft.com/office/drawing/2014/main" id="{43C6E796-0D50-483A-B306-DCA54BAB7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en-US"/>
              </a:p>
            </p:txBody>
          </p:sp>
        </p:grpSp>
        <p:sp>
          <p:nvSpPr>
            <p:cNvPr id="36880" name="Rectangle 49">
              <a:extLst>
                <a:ext uri="{FF2B5EF4-FFF2-40B4-BE49-F238E27FC236}">
                  <a16:creationId xmlns:a16="http://schemas.microsoft.com/office/drawing/2014/main" id="{21471A6B-68E8-4B6B-A5E3-BE31D4BB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3766"/>
              <a:ext cx="1590" cy="353"/>
            </a:xfrm>
            <a:prstGeom prst="rect">
              <a:avLst/>
            </a:prstGeom>
            <a:solidFill>
              <a:srgbClr val="D5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08000" tIns="0" rIns="1800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a   b   c   a   c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6881" name="Line 50">
              <a:extLst>
                <a:ext uri="{FF2B5EF4-FFF2-40B4-BE49-F238E27FC236}">
                  <a16:creationId xmlns:a16="http://schemas.microsoft.com/office/drawing/2014/main" id="{7128FDB1-1ADC-4F87-9213-9040E1893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" y="3763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51">
              <a:extLst>
                <a:ext uri="{FF2B5EF4-FFF2-40B4-BE49-F238E27FC236}">
                  <a16:creationId xmlns:a16="http://schemas.microsoft.com/office/drawing/2014/main" id="{C433D6E3-477E-4F15-A819-14A9F6DD4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3763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48" name="Text Box 52">
              <a:extLst>
                <a:ext uri="{FF2B5EF4-FFF2-40B4-BE49-F238E27FC236}">
                  <a16:creationId xmlns:a16="http://schemas.microsoft.com/office/drawing/2014/main" id="{8A908401-1B73-436E-B307-568B1358F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3198"/>
              <a:ext cx="411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第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趟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6884" name="Line 53">
              <a:extLst>
                <a:ext uri="{FF2B5EF4-FFF2-40B4-BE49-F238E27FC236}">
                  <a16:creationId xmlns:a16="http://schemas.microsoft.com/office/drawing/2014/main" id="{AAA9FAD8-14AF-4E8F-B34D-0B92A6B1A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3754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54">
              <a:extLst>
                <a:ext uri="{FF2B5EF4-FFF2-40B4-BE49-F238E27FC236}">
                  <a16:creationId xmlns:a16="http://schemas.microsoft.com/office/drawing/2014/main" id="{273B7C81-FEA5-4B80-9A1A-E710B0214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772"/>
              <a:ext cx="0" cy="3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58">
              <a:extLst>
                <a:ext uri="{FF2B5EF4-FFF2-40B4-BE49-F238E27FC236}">
                  <a16:creationId xmlns:a16="http://schemas.microsoft.com/office/drawing/2014/main" id="{681AB384-34E1-4E81-B480-02201319B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3419"/>
              <a:ext cx="0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7" name="Line 59">
              <a:extLst>
                <a:ext uri="{FF2B5EF4-FFF2-40B4-BE49-F238E27FC236}">
                  <a16:creationId xmlns:a16="http://schemas.microsoft.com/office/drawing/2014/main" id="{B600640E-8D06-4480-A0F6-E7863B276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7" y="3419"/>
              <a:ext cx="0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8" name="Line 60">
              <a:extLst>
                <a:ext uri="{FF2B5EF4-FFF2-40B4-BE49-F238E27FC236}">
                  <a16:creationId xmlns:a16="http://schemas.microsoft.com/office/drawing/2014/main" id="{6575CDAB-8FE2-4099-BA3D-04EBA5DB8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8" y="3419"/>
              <a:ext cx="0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9" name="Line 61">
              <a:extLst>
                <a:ext uri="{FF2B5EF4-FFF2-40B4-BE49-F238E27FC236}">
                  <a16:creationId xmlns:a16="http://schemas.microsoft.com/office/drawing/2014/main" id="{04F1356D-520B-4F3C-9308-9EA982FF3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3419"/>
              <a:ext cx="0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90" name="Line 62">
              <a:extLst>
                <a:ext uri="{FF2B5EF4-FFF2-40B4-BE49-F238E27FC236}">
                  <a16:creationId xmlns:a16="http://schemas.microsoft.com/office/drawing/2014/main" id="{7ECFECE6-0D1C-46A3-A5C2-D548B2D2E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3419"/>
              <a:ext cx="0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8959" name="Text Box 63">
            <a:extLst>
              <a:ext uri="{FF2B5EF4-FFF2-40B4-BE49-F238E27FC236}">
                <a16:creationId xmlns:a16="http://schemas.microsoft.com/office/drawing/2014/main" id="{FA2CF07B-FE8E-4F9D-A8ED-D7EB5A370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6016625"/>
            <a:ext cx="1619250" cy="4794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匹配成功</a:t>
            </a:r>
          </a:p>
        </p:txBody>
      </p:sp>
      <p:sp>
        <p:nvSpPr>
          <p:cNvPr id="208961" name="Line 65">
            <a:extLst>
              <a:ext uri="{FF2B5EF4-FFF2-40B4-BE49-F238E27FC236}">
                <a16:creationId xmlns:a16="http://schemas.microsoft.com/office/drawing/2014/main" id="{32A2B1B8-C032-406D-A5AD-C3C2DDE77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2338" y="6240463"/>
            <a:ext cx="1436687" cy="1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8962" name="Rectangle 66">
            <a:extLst>
              <a:ext uri="{FF2B5EF4-FFF2-40B4-BE49-F238E27FC236}">
                <a16:creationId xmlns:a16="http://schemas.microsoft.com/office/drawing/2014/main" id="{D82819D1-9B4B-43AE-B239-BA0444819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6" name="Rectangle 8">
            <a:extLst>
              <a:ext uri="{FF2B5EF4-FFF2-40B4-BE49-F238E27FC236}">
                <a16:creationId xmlns:a16="http://schemas.microsoft.com/office/drawing/2014/main" id="{17E2DCC5-DCD3-485B-9B0F-E2CAAF864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  <p:sp>
        <p:nvSpPr>
          <p:cNvPr id="155658" name="Rectangle 10">
            <a:extLst>
              <a:ext uri="{FF2B5EF4-FFF2-40B4-BE49-F238E27FC236}">
                <a16:creationId xmlns:a16="http://schemas.microsoft.com/office/drawing/2014/main" id="{987358F9-034D-4B2D-B88B-0121E2279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结论：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可以不回溯，模式向右滑动到的新比较起点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，并且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仅与模式串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有关！</a:t>
            </a:r>
          </a:p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需要讨论两个问题：</a:t>
            </a:r>
          </a:p>
          <a:p>
            <a:pPr lvl="1"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①如何由当前部分匹配结果确定模式向右滑动的新比较起点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k？</a:t>
            </a:r>
          </a:p>
          <a:p>
            <a:pPr lvl="1"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②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模式应该向右滑多远才是最高效率的?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E161CE14-CFE6-4D11-9FC0-686BC1F51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186213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请抓住部分匹配时的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两个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特征：</a:t>
            </a:r>
            <a:endParaRPr kumimoji="1" lang="zh-CN" altLang="en-US" sz="2400" b="1"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E2222FD1-50F2-44ED-B0DE-9B161BF55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4221163"/>
            <a:ext cx="837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）模式滑动到第</a:t>
            </a: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个字符，有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～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～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zh-CN" altLang="en-US" sz="2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</a:t>
            </a: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FE50C13A-39A0-41C7-98F3-27AF1B6BFFC3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2312988"/>
            <a:ext cx="4695825" cy="1643062"/>
            <a:chOff x="108" y="1457"/>
            <a:chExt cx="2958" cy="1035"/>
          </a:xfrm>
        </p:grpSpPr>
        <p:sp>
          <p:nvSpPr>
            <p:cNvPr id="243717" name="Rectangle 5">
              <a:extLst>
                <a:ext uri="{FF2B5EF4-FFF2-40B4-BE49-F238E27FC236}">
                  <a16:creationId xmlns:a16="http://schemas.microsoft.com/office/drawing/2014/main" id="{71FD5F1C-1C95-4617-8DAD-B1D205B3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" y="1689"/>
              <a:ext cx="2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S=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"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a b a b c</a:t>
              </a:r>
              <a:r>
                <a:rPr kumimoji="1"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a</a:t>
              </a:r>
              <a:r>
                <a:rPr kumimoji="1" lang="en-US" altLang="zh-CN" sz="2800" b="1">
                  <a:solidFill>
                    <a:srgbClr val="66FF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a b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c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c b a b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"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grpSp>
          <p:nvGrpSpPr>
            <p:cNvPr id="38931" name="Group 6">
              <a:extLst>
                <a:ext uri="{FF2B5EF4-FFF2-40B4-BE49-F238E27FC236}">
                  <a16:creationId xmlns:a16="http://schemas.microsoft.com/office/drawing/2014/main" id="{51758CED-CBB7-4FC5-970B-0BFD80856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0" y="1457"/>
              <a:ext cx="192" cy="336"/>
              <a:chOff x="1593" y="624"/>
              <a:chExt cx="192" cy="336"/>
            </a:xfrm>
          </p:grpSpPr>
          <p:sp>
            <p:nvSpPr>
              <p:cNvPr id="38935" name="Rectangle 7">
                <a:extLst>
                  <a:ext uri="{FF2B5EF4-FFF2-40B4-BE49-F238E27FC236}">
                    <a16:creationId xmlns:a16="http://schemas.microsoft.com/office/drawing/2014/main" id="{794319E6-CA94-4F0C-AB99-8984D3A27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" y="62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i</a:t>
                </a:r>
              </a:p>
            </p:txBody>
          </p:sp>
          <p:sp>
            <p:nvSpPr>
              <p:cNvPr id="38936" name="Line 8">
                <a:extLst>
                  <a:ext uri="{FF2B5EF4-FFF2-40B4-BE49-F238E27FC236}">
                    <a16:creationId xmlns:a16="http://schemas.microsoft.com/office/drawing/2014/main" id="{7CC226A2-0AEA-4DC9-A5DC-6128ABF2E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1" y="81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2" name="Group 9">
              <a:extLst>
                <a:ext uri="{FF2B5EF4-FFF2-40B4-BE49-F238E27FC236}">
                  <a16:creationId xmlns:a16="http://schemas.microsoft.com/office/drawing/2014/main" id="{7661DB5B-A312-41D9-A87A-98A449E3B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164"/>
              <a:ext cx="202" cy="328"/>
              <a:chOff x="1541" y="1395"/>
              <a:chExt cx="202" cy="328"/>
            </a:xfrm>
          </p:grpSpPr>
          <p:sp>
            <p:nvSpPr>
              <p:cNvPr id="38933" name="Rectangle 10">
                <a:extLst>
                  <a:ext uri="{FF2B5EF4-FFF2-40B4-BE49-F238E27FC236}">
                    <a16:creationId xmlns:a16="http://schemas.microsoft.com/office/drawing/2014/main" id="{3FA49F11-4E9B-450C-91D1-6E9E1B6E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492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j</a:t>
                </a:r>
              </a:p>
            </p:txBody>
          </p:sp>
          <p:sp>
            <p:nvSpPr>
              <p:cNvPr id="38934" name="Line 11">
                <a:extLst>
                  <a:ext uri="{FF2B5EF4-FFF2-40B4-BE49-F238E27FC236}">
                    <a16:creationId xmlns:a16="http://schemas.microsoft.com/office/drawing/2014/main" id="{F318F8BC-A37B-4EC8-A7C4-0415F072E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7" y="1395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3724" name="Group 12">
            <a:extLst>
              <a:ext uri="{FF2B5EF4-FFF2-40B4-BE49-F238E27FC236}">
                <a16:creationId xmlns:a16="http://schemas.microsoft.com/office/drawing/2014/main" id="{ED39BDF0-D785-4689-8ED3-E8326E0DCBE7}"/>
              </a:ext>
            </a:extLst>
          </p:cNvPr>
          <p:cNvGrpSpPr>
            <a:grpSpLocks/>
          </p:cNvGrpSpPr>
          <p:nvPr/>
        </p:nvGrpSpPr>
        <p:grpSpPr bwMode="auto">
          <a:xfrm>
            <a:off x="4608513" y="2333625"/>
            <a:ext cx="4635500" cy="1617663"/>
            <a:chOff x="2903" y="1470"/>
            <a:chExt cx="2920" cy="1019"/>
          </a:xfrm>
        </p:grpSpPr>
        <p:sp>
          <p:nvSpPr>
            <p:cNvPr id="243725" name="Rectangle 13">
              <a:extLst>
                <a:ext uri="{FF2B5EF4-FFF2-40B4-BE49-F238E27FC236}">
                  <a16:creationId xmlns:a16="http://schemas.microsoft.com/office/drawing/2014/main" id="{F572B3BE-FCF5-4D53-A99F-BAD1A07B7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711"/>
              <a:ext cx="2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S="a b a b c</a:t>
              </a:r>
              <a:r>
                <a:rPr kumimoji="1" lang="en-US" altLang="zh-CN" sz="2800" b="1">
                  <a:solidFill>
                    <a:srgbClr val="66FF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a </a:t>
              </a:r>
              <a:r>
                <a:rPr kumimoji="1" lang="en-US" altLang="zh-CN" sz="2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a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b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c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c b a b"</a:t>
              </a:r>
            </a:p>
          </p:txBody>
        </p:sp>
        <p:sp>
          <p:nvSpPr>
            <p:cNvPr id="243726" name="Rectangle 14">
              <a:extLst>
                <a:ext uri="{FF2B5EF4-FFF2-40B4-BE49-F238E27FC236}">
                  <a16:creationId xmlns:a16="http://schemas.microsoft.com/office/drawing/2014/main" id="{707A5765-E8C9-4DFC-B2DC-4E5C7CA08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1916"/>
              <a:ext cx="16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=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"</a:t>
              </a:r>
              <a:r>
                <a:rPr kumimoji="1" lang="en-US" altLang="zh-CN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a b</a:t>
              </a:r>
              <a:r>
                <a:rPr kumimoji="1" lang="en-US" altLang="zh-CN" sz="2800" b="1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c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 a …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"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grpSp>
          <p:nvGrpSpPr>
            <p:cNvPr id="38924" name="Group 15">
              <a:extLst>
                <a:ext uri="{FF2B5EF4-FFF2-40B4-BE49-F238E27FC236}">
                  <a16:creationId xmlns:a16="http://schemas.microsoft.com/office/drawing/2014/main" id="{74952235-3A5D-4EBC-B50A-89EED51F2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4" y="1470"/>
              <a:ext cx="192" cy="336"/>
              <a:chOff x="1593" y="624"/>
              <a:chExt cx="192" cy="336"/>
            </a:xfrm>
          </p:grpSpPr>
          <p:sp>
            <p:nvSpPr>
              <p:cNvPr id="38928" name="Rectangle 16">
                <a:extLst>
                  <a:ext uri="{FF2B5EF4-FFF2-40B4-BE49-F238E27FC236}">
                    <a16:creationId xmlns:a16="http://schemas.microsoft.com/office/drawing/2014/main" id="{E4D4051A-2349-40AB-8279-CC01380EE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" y="62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i</a:t>
                </a:r>
              </a:p>
            </p:txBody>
          </p:sp>
          <p:sp>
            <p:nvSpPr>
              <p:cNvPr id="38929" name="Line 17">
                <a:extLst>
                  <a:ext uri="{FF2B5EF4-FFF2-40B4-BE49-F238E27FC236}">
                    <a16:creationId xmlns:a16="http://schemas.microsoft.com/office/drawing/2014/main" id="{04241171-E99D-4F95-8D3D-B1D308898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1" y="81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25" name="Group 18">
              <a:extLst>
                <a:ext uri="{FF2B5EF4-FFF2-40B4-BE49-F238E27FC236}">
                  <a16:creationId xmlns:a16="http://schemas.microsoft.com/office/drawing/2014/main" id="{040EAB02-F576-49C9-87FA-ABE253899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2" y="2161"/>
              <a:ext cx="202" cy="328"/>
              <a:chOff x="1063" y="1400"/>
              <a:chExt cx="202" cy="328"/>
            </a:xfrm>
          </p:grpSpPr>
          <p:sp>
            <p:nvSpPr>
              <p:cNvPr id="38926" name="Rectangle 19">
                <a:extLst>
                  <a:ext uri="{FF2B5EF4-FFF2-40B4-BE49-F238E27FC236}">
                    <a16:creationId xmlns:a16="http://schemas.microsoft.com/office/drawing/2014/main" id="{D2E79C66-5EBA-448E-B074-173F2CE96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497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k</a:t>
                </a:r>
              </a:p>
            </p:txBody>
          </p:sp>
          <p:sp>
            <p:nvSpPr>
              <p:cNvPr id="38927" name="Line 20">
                <a:extLst>
                  <a:ext uri="{FF2B5EF4-FFF2-40B4-BE49-F238E27FC236}">
                    <a16:creationId xmlns:a16="http://schemas.microsoft.com/office/drawing/2014/main" id="{C11C86E2-4E87-4A1E-8C54-742F2AC9C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9" y="1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3733" name="Rectangle 21">
            <a:extLst>
              <a:ext uri="{FF2B5EF4-FFF2-40B4-BE49-F238E27FC236}">
                <a16:creationId xmlns:a16="http://schemas.microsoft.com/office/drawing/2014/main" id="{4850364A-9D7C-4092-A22C-18ED31840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  <p:sp>
        <p:nvSpPr>
          <p:cNvPr id="243734" name="Rectangle 22">
            <a:extLst>
              <a:ext uri="{FF2B5EF4-FFF2-40B4-BE49-F238E27FC236}">
                <a16:creationId xmlns:a16="http://schemas.microsoft.com/office/drawing/2014/main" id="{F6B55704-AC6D-4560-94B0-E47A146B9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3013075"/>
            <a:ext cx="357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"</a:t>
            </a:r>
            <a:r>
              <a:rPr kumimoji="1" lang="en-US" altLang="zh-CN" sz="2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a b</a:t>
            </a:r>
            <a:r>
              <a:rPr kumimoji="1" lang="en-US" altLang="zh-CN" sz="2800" b="1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a </a:t>
            </a:r>
            <a:r>
              <a:rPr kumimoji="1"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a 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a b c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"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43735" name="Rectangle 23">
            <a:extLst>
              <a:ext uri="{FF2B5EF4-FFF2-40B4-BE49-F238E27FC236}">
                <a16:creationId xmlns:a16="http://schemas.microsoft.com/office/drawing/2014/main" id="{97AE6F6C-6847-4141-A33B-16C958394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78155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）再观察失配时，有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～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～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endParaRPr kumimoji="1" lang="zh-CN" altLang="en-US" sz="2400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3736" name="Rectangle 24">
            <a:extLst>
              <a:ext uri="{FF2B5EF4-FFF2-40B4-BE49-F238E27FC236}">
                <a16:creationId xmlns:a16="http://schemas.microsoft.com/office/drawing/2014/main" id="{495087AA-DD80-4345-A5EA-5B972FAE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5429250"/>
            <a:ext cx="8458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两式联立可得：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/>
      <p:bldP spid="243735" grpId="0"/>
      <p:bldP spid="2437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44A5EB4D-2D54-4A81-B232-B51C851B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763713"/>
            <a:ext cx="80264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…T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…T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说明了什么？</a:t>
            </a:r>
            <a:endParaRPr kumimoji="1" lang="zh-CN" altLang="en-US" sz="2800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kumimoji="1"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具有函数关系，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由当前失配位置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，可以计算出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滑动位置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（即比较的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新起点）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滑动位置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仅与模式串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有关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57699" name="AutoShape 3">
            <a:extLst>
              <a:ext uri="{FF2B5EF4-FFF2-40B4-BE49-F238E27FC236}">
                <a16:creationId xmlns:a16="http://schemas.microsoft.com/office/drawing/2014/main" id="{C1EB2F7E-D17A-4605-B6E6-5D3D3A52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4746625"/>
            <a:ext cx="1576388" cy="674688"/>
          </a:xfrm>
          <a:prstGeom prst="wedgeRectCallout">
            <a:avLst>
              <a:gd name="adj1" fmla="val -11431"/>
              <a:gd name="adj2" fmla="val 2341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从第</a:t>
            </a: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位往右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经过</a:t>
            </a:r>
            <a:r>
              <a:rPr kumimoji="1" lang="en-US" altLang="zh-CN" sz="2000" b="1">
                <a:latin typeface="Times New Roman" panose="02020603050405020304" pitchFamily="18" charset="0"/>
              </a:rPr>
              <a:t>k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7700" name="AutoShape 4">
            <a:extLst>
              <a:ext uri="{FF2B5EF4-FFF2-40B4-BE49-F238E27FC236}">
                <a16:creationId xmlns:a16="http://schemas.microsoft.com/office/drawing/2014/main" id="{7843B078-BC41-4E22-BA19-4412C5FF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4764088"/>
            <a:ext cx="1530350" cy="674687"/>
          </a:xfrm>
          <a:prstGeom prst="wedgeRectCallout">
            <a:avLst>
              <a:gd name="adj1" fmla="val -55602"/>
              <a:gd name="adj2" fmla="val 2788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从</a:t>
            </a:r>
            <a:r>
              <a:rPr kumimoji="1" lang="en-US" altLang="zh-CN" sz="2000" b="1">
                <a:latin typeface="Times New Roman" panose="02020603050405020304" pitchFamily="18" charset="0"/>
              </a:rPr>
              <a:t>j-1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位往左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经过</a:t>
            </a:r>
            <a:r>
              <a:rPr kumimoji="1" lang="en-US" altLang="zh-CN" sz="2000" b="1">
                <a:latin typeface="Times New Roman" panose="02020603050405020304" pitchFamily="18" charset="0"/>
              </a:rPr>
              <a:t>k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EB20D81A-C9FD-46CD-AD74-12C54B7A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60960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＝max {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|0&lt;=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…T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…T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}</a:t>
            </a:r>
          </a:p>
        </p:txBody>
      </p:sp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1BADEF71-49B5-4D7A-9E53-B336C3E0ED4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33363" y="1854200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Clip" r:id="rId3" imgW="861365" imgH="844906" progId="MS_ClipArt_Gallery.5">
                  <p:embed/>
                </p:oleObj>
              </mc:Choice>
              <mc:Fallback>
                <p:oleObj name="Clip" r:id="rId3" imgW="861365" imgH="844906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1854200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03" name="Group 7">
            <a:extLst>
              <a:ext uri="{FF2B5EF4-FFF2-40B4-BE49-F238E27FC236}">
                <a16:creationId xmlns:a16="http://schemas.microsoft.com/office/drawing/2014/main" id="{F5AF2585-2E68-4963-91E3-258136E1A755}"/>
              </a:ext>
            </a:extLst>
          </p:cNvPr>
          <p:cNvGrpSpPr>
            <a:grpSpLocks/>
          </p:cNvGrpSpPr>
          <p:nvPr/>
        </p:nvGrpSpPr>
        <p:grpSpPr bwMode="auto">
          <a:xfrm>
            <a:off x="320675" y="3846513"/>
            <a:ext cx="8280400" cy="604837"/>
            <a:chOff x="130" y="1894"/>
            <a:chExt cx="5216" cy="381"/>
          </a:xfrm>
        </p:grpSpPr>
        <p:sp>
          <p:nvSpPr>
            <p:cNvPr id="157704" name="Rectangle 8">
              <a:extLst>
                <a:ext uri="{FF2B5EF4-FFF2-40B4-BE49-F238E27FC236}">
                  <a16:creationId xmlns:a16="http://schemas.microsoft.com/office/drawing/2014/main" id="{CA75184D-D8D2-47B1-868B-21F8FDB95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94"/>
              <a:ext cx="484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…T</a:t>
              </a:r>
              <a:r>
                <a:rPr kumimoji="1"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＝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</a:t>
              </a:r>
              <a:r>
                <a:rPr kumimoji="1"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…T</a:t>
              </a:r>
              <a:r>
                <a:rPr kumimoji="1"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j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的物理意义是什么？</a:t>
              </a:r>
            </a:p>
          </p:txBody>
        </p:sp>
        <p:graphicFrame>
          <p:nvGraphicFramePr>
            <p:cNvPr id="39949" name="Object 9">
              <a:extLst>
                <a:ext uri="{FF2B5EF4-FFF2-40B4-BE49-F238E27FC236}">
                  <a16:creationId xmlns:a16="http://schemas.microsoft.com/office/drawing/2014/main" id="{C79D3B06-9D25-44EB-86DF-6CDE20406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" y="193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1" name="Clip" r:id="rId5" imgW="861365" imgH="844906" progId="MS_ClipArt_Gallery.5">
                    <p:embed/>
                  </p:oleObj>
                </mc:Choice>
                <mc:Fallback>
                  <p:oleObj name="Clip" r:id="rId5" imgW="861365" imgH="844906" progId="MS_ClipArt_Gallery.5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193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06" name="Group 10">
            <a:extLst>
              <a:ext uri="{FF2B5EF4-FFF2-40B4-BE49-F238E27FC236}">
                <a16:creationId xmlns:a16="http://schemas.microsoft.com/office/drawing/2014/main" id="{3CFC7333-7EB2-4015-A379-528F4DD62593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5537200"/>
            <a:ext cx="6435725" cy="503238"/>
            <a:chOff x="158" y="3067"/>
            <a:chExt cx="4054" cy="317"/>
          </a:xfrm>
        </p:grpSpPr>
        <p:sp>
          <p:nvSpPr>
            <p:cNvPr id="157707" name="Text Box 11">
              <a:extLst>
                <a:ext uri="{FF2B5EF4-FFF2-40B4-BE49-F238E27FC236}">
                  <a16:creationId xmlns:a16="http://schemas.microsoft.com/office/drawing/2014/main" id="{3E3D22EF-1CEE-4354-A18D-C601B3EFB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3096"/>
              <a:ext cx="3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模式应该向右滑多远才是最高效率的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?</a:t>
              </a:r>
            </a:p>
          </p:txBody>
        </p:sp>
        <p:graphicFrame>
          <p:nvGraphicFramePr>
            <p:cNvPr id="39947" name="Object 12">
              <a:extLst>
                <a:ext uri="{FF2B5EF4-FFF2-40B4-BE49-F238E27FC236}">
                  <a16:creationId xmlns:a16="http://schemas.microsoft.com/office/drawing/2014/main" id="{BCBAC2C0-D456-48D5-B758-3CC2092787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2" name="Clip" r:id="rId6" imgW="861365" imgH="844906" progId="MS_ClipArt_Gallery.5">
                    <p:embed/>
                  </p:oleObj>
                </mc:Choice>
                <mc:Fallback>
                  <p:oleObj name="Clip" r:id="rId6" imgW="861365" imgH="844906" progId="MS_ClipArt_Gallery.5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12" name="Rectangle 16">
            <a:extLst>
              <a:ext uri="{FF2B5EF4-FFF2-40B4-BE49-F238E27FC236}">
                <a16:creationId xmlns:a16="http://schemas.microsoft.com/office/drawing/2014/main" id="{DA1D2791-EEA0-4C32-B38E-85A18E5C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nimBg="1"/>
      <p:bldP spid="157700" grpId="0" animBg="1"/>
      <p:bldP spid="15770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8EF3B1EF-338A-4D24-B3CD-1926BFE7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95275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next[ j ]＝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445B8113-BA95-45D7-BF3D-064D52FA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2495550"/>
            <a:ext cx="6477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  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j＝1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     //不比较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max { k  | 0&lt;=k&lt;j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…T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k-1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j-k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…T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j-1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 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其他情况</a:t>
            </a:r>
          </a:p>
        </p:txBody>
      </p:sp>
      <p:sp>
        <p:nvSpPr>
          <p:cNvPr id="158724" name="AutoShape 4">
            <a:extLst>
              <a:ext uri="{FF2B5EF4-FFF2-40B4-BE49-F238E27FC236}">
                <a16:creationId xmlns:a16="http://schemas.microsoft.com/office/drawing/2014/main" id="{74D97251-9933-4A1F-9273-A0AAE18414A2}"/>
              </a:ext>
            </a:extLst>
          </p:cNvPr>
          <p:cNvSpPr>
            <a:spLocks/>
          </p:cNvSpPr>
          <p:nvPr/>
        </p:nvSpPr>
        <p:spPr bwMode="auto">
          <a:xfrm>
            <a:off x="1911350" y="272415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5" name="Line 5">
            <a:extLst>
              <a:ext uri="{FF2B5EF4-FFF2-40B4-BE49-F238E27FC236}">
                <a16:creationId xmlns:a16="http://schemas.microsoft.com/office/drawing/2014/main" id="{6953C04E-98C4-4F07-AB08-C2FA21465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50" y="23431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0C2E484C-3D90-46ED-8E6F-6AE7B3BEC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76438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令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 = next[ j ]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，则：</a:t>
            </a:r>
          </a:p>
        </p:txBody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id="{93685BD9-9C67-4C14-B762-726D0435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4052888"/>
            <a:ext cx="8534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666750">
              <a:lnSpc>
                <a:spcPct val="120000"/>
              </a:lnSpc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next[j]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函数表征着模式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中最大相同首子串和尾子串（真子串）的长度。</a:t>
            </a:r>
          </a:p>
          <a:p>
            <a:pPr indent="666750">
              <a:lnSpc>
                <a:spcPct val="120000"/>
              </a:lnSpc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可见，模式中相似部分越多，则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next[j]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函数越大，它既表示模式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字符之间的相关度越高，模式串向右滑动得越远，与主串进行比较的次数越少，时间复杂度就越低。</a:t>
            </a:r>
          </a:p>
        </p:txBody>
      </p:sp>
      <p:sp>
        <p:nvSpPr>
          <p:cNvPr id="158731" name="Rectangle 11">
            <a:extLst>
              <a:ext uri="{FF2B5EF4-FFF2-40B4-BE49-F238E27FC236}">
                <a16:creationId xmlns:a16="http://schemas.microsoft.com/office/drawing/2014/main" id="{32A1B336-FAF1-4EAB-AB3E-9D1952A49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build="p" autoUpdateAnimBg="0"/>
      <p:bldP spid="158724" grpId="0" animBg="1"/>
      <p:bldP spid="158726" grpId="0" autoUpdateAnimBg="0"/>
      <p:bldP spid="1587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73A5D6F-568D-43C4-BA99-380BB0B28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9752" name="Rectangle 8">
            <a:extLst>
              <a:ext uri="{FF2B5EF4-FFF2-40B4-BE49-F238E27FC236}">
                <a16:creationId xmlns:a16="http://schemas.microsoft.com/office/drawing/2014/main" id="{C6843400-3565-45F8-84FC-0C13F341A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  <p:sp>
        <p:nvSpPr>
          <p:cNvPr id="159753" name="Rectangle 9">
            <a:extLst>
              <a:ext uri="{FF2B5EF4-FFF2-40B4-BE49-F238E27FC236}">
                <a16:creationId xmlns:a16="http://schemas.microsoft.com/office/drawing/2014/main" id="{8C7F1640-F2FD-42EB-92DD-2B12880F0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的方法：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j=0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next[j]=-1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//next[j]=-1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表示根本不进行字符比较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j&gt;0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的值为：模式串的位置从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j-1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构成的串中所出现的首尾相同的子串的最大长度。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当无首尾相同的子串时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的值为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next[j]=0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表示从模式串头部开始进行字符比较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A4FDFA27-DCE2-4592-AA32-13BFB13ED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 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串的基本概念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6295238C-C67C-4726-875F-6794E6DBE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两个串相等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：如果两个串的长度相等且对应字符都相等。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子串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：串中任意连续的字符组成的子序列称为该串。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主串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：包含子串的串。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子串的第一个字符在主串中的序号称为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子串的位置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0" name="Rectangle 12">
            <a:extLst>
              <a:ext uri="{FF2B5EF4-FFF2-40B4-BE49-F238E27FC236}">
                <a16:creationId xmlns:a16="http://schemas.microsoft.com/office/drawing/2014/main" id="{499DBD6C-FD16-4EB3-8091-1A44ACD6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38550"/>
            <a:ext cx="8382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j=0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时,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next[ j ]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-1；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j=1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时,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next[ j ]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0；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0781" name="Rectangle 13">
            <a:extLst>
              <a:ext uri="{FF2B5EF4-FFF2-40B4-BE49-F238E27FC236}">
                <a16:creationId xmlns:a16="http://schemas.microsoft.com/office/drawing/2014/main" id="{074E5F40-B4D9-439E-A0D3-716EDF68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524375"/>
            <a:ext cx="591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j=2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时,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≠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因此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k=0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；</a:t>
            </a:r>
            <a:endParaRPr kumimoji="1" lang="zh-CN" altLang="en-US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0782" name="Rectangle 14">
            <a:extLst>
              <a:ext uri="{FF2B5EF4-FFF2-40B4-BE49-F238E27FC236}">
                <a16:creationId xmlns:a16="http://schemas.microsoft.com/office/drawing/2014/main" id="{1EB64A0A-D32A-4FB3-A89F-73832BC06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02213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j=3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时,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，因此，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k=1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160783" name="Rectangle 15">
            <a:extLst>
              <a:ext uri="{FF2B5EF4-FFF2-40B4-BE49-F238E27FC236}">
                <a16:creationId xmlns:a16="http://schemas.microsoft.com/office/drawing/2014/main" id="{1A91033B-D0ED-4DF7-A662-E1046D75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5465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j=4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时,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，因此，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k=1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160784" name="Rectangle 16">
            <a:extLst>
              <a:ext uri="{FF2B5EF4-FFF2-40B4-BE49-F238E27FC236}">
                <a16:creationId xmlns:a16="http://schemas.microsoft.com/office/drawing/2014/main" id="{D8E4D83F-C2C7-41F8-8FE6-37CD555C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5900738"/>
            <a:ext cx="551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以此类推。</a:t>
            </a:r>
            <a:endParaRPr kumimoji="1" lang="zh-CN" altLang="en-US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0789" name="Rectangle 21">
            <a:extLst>
              <a:ext uri="{FF2B5EF4-FFF2-40B4-BE49-F238E27FC236}">
                <a16:creationId xmlns:a16="http://schemas.microsoft.com/office/drawing/2014/main" id="{C91E5E93-8E57-4EF4-92B9-715CF9342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  <p:sp>
        <p:nvSpPr>
          <p:cNvPr id="43016" name="Rectangle 23">
            <a:extLst>
              <a:ext uri="{FF2B5EF4-FFF2-40B4-BE49-F238E27FC236}">
                <a16:creationId xmlns:a16="http://schemas.microsoft.com/office/drawing/2014/main" id="{19D5F962-02F0-4394-8C4B-0ABD10E12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898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7" name="Rectangle 25">
            <a:extLst>
              <a:ext uri="{FF2B5EF4-FFF2-40B4-BE49-F238E27FC236}">
                <a16:creationId xmlns:a16="http://schemas.microsoft.com/office/drawing/2014/main" id="{F6320380-3429-4A53-8D4C-76DC0D45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96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8" name="Rectangle 27">
            <a:extLst>
              <a:ext uri="{FF2B5EF4-FFF2-40B4-BE49-F238E27FC236}">
                <a16:creationId xmlns:a16="http://schemas.microsoft.com/office/drawing/2014/main" id="{AA5AF27B-BCFA-4EC7-B805-64009EC6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222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9" name="Rectangle 29">
            <a:extLst>
              <a:ext uri="{FF2B5EF4-FFF2-40B4-BE49-F238E27FC236}">
                <a16:creationId xmlns:a16="http://schemas.microsoft.com/office/drawing/2014/main" id="{F300C443-9192-4060-AB10-CE899A00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23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0" name="Rectangle 31">
            <a:extLst>
              <a:ext uri="{FF2B5EF4-FFF2-40B4-BE49-F238E27FC236}">
                <a16:creationId xmlns:a16="http://schemas.microsoft.com/office/drawing/2014/main" id="{8C742A34-FB70-4E65-8315-CD480A485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1" name="Rectangle 33">
            <a:extLst>
              <a:ext uri="{FF2B5EF4-FFF2-40B4-BE49-F238E27FC236}">
                <a16:creationId xmlns:a16="http://schemas.microsoft.com/office/drawing/2014/main" id="{BF587553-7D71-455D-810E-220149427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230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2" name="Rectangle 35">
            <a:extLst>
              <a:ext uri="{FF2B5EF4-FFF2-40B4-BE49-F238E27FC236}">
                <a16:creationId xmlns:a16="http://schemas.microsoft.com/office/drawing/2014/main" id="{12A70ADB-8023-4213-A637-2C21A8552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3" name="Rectangle 37">
            <a:extLst>
              <a:ext uri="{FF2B5EF4-FFF2-40B4-BE49-F238E27FC236}">
                <a16:creationId xmlns:a16="http://schemas.microsoft.com/office/drawing/2014/main" id="{A2EC3A71-A04D-4723-A2EF-668B257C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4" name="Rectangle 39">
            <a:extLst>
              <a:ext uri="{FF2B5EF4-FFF2-40B4-BE49-F238E27FC236}">
                <a16:creationId xmlns:a16="http://schemas.microsoft.com/office/drawing/2014/main" id="{511D911E-8820-4D01-9DA6-F4F4CF8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5" name="Rectangle 41">
            <a:extLst>
              <a:ext uri="{FF2B5EF4-FFF2-40B4-BE49-F238E27FC236}">
                <a16:creationId xmlns:a16="http://schemas.microsoft.com/office/drawing/2014/main" id="{63082571-4819-4D62-A743-0E974BAA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898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6" name="Rectangle 43">
            <a:extLst>
              <a:ext uri="{FF2B5EF4-FFF2-40B4-BE49-F238E27FC236}">
                <a16:creationId xmlns:a16="http://schemas.microsoft.com/office/drawing/2014/main" id="{63FB4372-698C-4319-B4BC-150636753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96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7" name="Rectangle 45">
            <a:extLst>
              <a:ext uri="{FF2B5EF4-FFF2-40B4-BE49-F238E27FC236}">
                <a16:creationId xmlns:a16="http://schemas.microsoft.com/office/drawing/2014/main" id="{DC01C58C-9721-4E45-BFC9-88BFC4283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222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8" name="Rectangle 47">
            <a:extLst>
              <a:ext uri="{FF2B5EF4-FFF2-40B4-BE49-F238E27FC236}">
                <a16:creationId xmlns:a16="http://schemas.microsoft.com/office/drawing/2014/main" id="{7032C001-0B3A-45EE-9647-280B481CC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23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9" name="Rectangle 49">
            <a:extLst>
              <a:ext uri="{FF2B5EF4-FFF2-40B4-BE49-F238E27FC236}">
                <a16:creationId xmlns:a16="http://schemas.microsoft.com/office/drawing/2014/main" id="{4B0D5E1E-DA84-4A77-B62B-3D6F2FC20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0" name="Rectangle 51">
            <a:extLst>
              <a:ext uri="{FF2B5EF4-FFF2-40B4-BE49-F238E27FC236}">
                <a16:creationId xmlns:a16="http://schemas.microsoft.com/office/drawing/2014/main" id="{82DC2C2C-34F5-494E-9C19-2C7D4C6FC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230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1" name="Rectangle 53">
            <a:extLst>
              <a:ext uri="{FF2B5EF4-FFF2-40B4-BE49-F238E27FC236}">
                <a16:creationId xmlns:a16="http://schemas.microsoft.com/office/drawing/2014/main" id="{5E3E69B8-CB68-4309-9645-8986F37E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2" name="Rectangle 55">
            <a:extLst>
              <a:ext uri="{FF2B5EF4-FFF2-40B4-BE49-F238E27FC236}">
                <a16:creationId xmlns:a16="http://schemas.microsoft.com/office/drawing/2014/main" id="{51D35967-683E-495A-9090-4C62BC2B3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3" name="Rectangle 57">
            <a:extLst>
              <a:ext uri="{FF2B5EF4-FFF2-40B4-BE49-F238E27FC236}">
                <a16:creationId xmlns:a16="http://schemas.microsoft.com/office/drawing/2014/main" id="{B0E7A57D-83C2-4128-83D0-841E05F5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4" name="Rectangle 59">
            <a:extLst>
              <a:ext uri="{FF2B5EF4-FFF2-40B4-BE49-F238E27FC236}">
                <a16:creationId xmlns:a16="http://schemas.microsoft.com/office/drawing/2014/main" id="{60CC84AB-76E5-44DA-8C84-4E96FB7F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898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5" name="Rectangle 61">
            <a:extLst>
              <a:ext uri="{FF2B5EF4-FFF2-40B4-BE49-F238E27FC236}">
                <a16:creationId xmlns:a16="http://schemas.microsoft.com/office/drawing/2014/main" id="{0C099194-4397-45E2-B2C6-574AFBD3B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96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6" name="Rectangle 63">
            <a:extLst>
              <a:ext uri="{FF2B5EF4-FFF2-40B4-BE49-F238E27FC236}">
                <a16:creationId xmlns:a16="http://schemas.microsoft.com/office/drawing/2014/main" id="{02C08C04-6C1D-43EC-ADAC-81CD93E4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222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7" name="Rectangle 65">
            <a:extLst>
              <a:ext uri="{FF2B5EF4-FFF2-40B4-BE49-F238E27FC236}">
                <a16:creationId xmlns:a16="http://schemas.microsoft.com/office/drawing/2014/main" id="{8ECB3D74-6870-46E2-A91E-1BD05602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23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8" name="Rectangle 67">
            <a:extLst>
              <a:ext uri="{FF2B5EF4-FFF2-40B4-BE49-F238E27FC236}">
                <a16:creationId xmlns:a16="http://schemas.microsoft.com/office/drawing/2014/main" id="{AC627469-6D9A-45E0-9455-2CA240AC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9" name="Rectangle 69">
            <a:extLst>
              <a:ext uri="{FF2B5EF4-FFF2-40B4-BE49-F238E27FC236}">
                <a16:creationId xmlns:a16="http://schemas.microsoft.com/office/drawing/2014/main" id="{AEE663C8-3AE6-44D5-91AD-5B873013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230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40" name="Rectangle 71">
            <a:extLst>
              <a:ext uri="{FF2B5EF4-FFF2-40B4-BE49-F238E27FC236}">
                <a16:creationId xmlns:a16="http://schemas.microsoft.com/office/drawing/2014/main" id="{F46B1188-A246-48C7-85C5-06780A21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41" name="Rectangle 73">
            <a:extLst>
              <a:ext uri="{FF2B5EF4-FFF2-40B4-BE49-F238E27FC236}">
                <a16:creationId xmlns:a16="http://schemas.microsoft.com/office/drawing/2014/main" id="{1A2C263C-2A79-46BF-AE11-B2A89EE27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42" name="Rectangle 75">
            <a:extLst>
              <a:ext uri="{FF2B5EF4-FFF2-40B4-BE49-F238E27FC236}">
                <a16:creationId xmlns:a16="http://schemas.microsoft.com/office/drawing/2014/main" id="{8C131914-CC80-4C00-ADA1-8A5E8BA67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133725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0989" name="Group 221">
            <a:extLst>
              <a:ext uri="{FF2B5EF4-FFF2-40B4-BE49-F238E27FC236}">
                <a16:creationId xmlns:a16="http://schemas.microsoft.com/office/drawing/2014/main" id="{124EEDFC-A5AD-4B37-8D40-7DD78743F8A8}"/>
              </a:ext>
            </a:extLst>
          </p:cNvPr>
          <p:cNvGraphicFramePr>
            <a:graphicFrameLocks noGrp="1"/>
          </p:cNvGraphicFramePr>
          <p:nvPr/>
        </p:nvGraphicFramePr>
        <p:xfrm>
          <a:off x="1138238" y="2087563"/>
          <a:ext cx="6350000" cy="1389062"/>
        </p:xfrm>
        <a:graphic>
          <a:graphicData uri="http://schemas.openxmlformats.org/drawingml/2006/table">
            <a:tbl>
              <a:tblPr/>
              <a:tblGrid>
                <a:gridCol w="226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模式串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next[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0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0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0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0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0" grpId="0" build="p" autoUpdateAnimBg="0"/>
      <p:bldP spid="160781" grpId="0" build="p" autoUpdateAnimBg="0"/>
      <p:bldP spid="160782" grpId="0" autoUpdateAnimBg="0"/>
      <p:bldP spid="160783" grpId="0" build="p" autoUpdateAnimBg="0"/>
      <p:bldP spid="1607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>
            <a:extLst>
              <a:ext uri="{FF2B5EF4-FFF2-40B4-BE49-F238E27FC236}">
                <a16:creationId xmlns:a16="http://schemas.microsoft.com/office/drawing/2014/main" id="{F6E89048-1270-480E-A994-76A5C15B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606675"/>
            <a:ext cx="61436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void getnext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 *t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    </a:t>
            </a:r>
          </a:p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j=0;  k=-1;</a:t>
            </a:r>
          </a:p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m=strlen(t);</a:t>
            </a:r>
          </a:p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next[1]=-1;     </a:t>
            </a:r>
          </a:p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while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j&lt;m-1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if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((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k==-1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 |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t[j]= =t[k]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))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{   j++;   k++;   next[j]=k;   }</a:t>
            </a:r>
          </a:p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else k=next[k];</a:t>
            </a:r>
          </a:p>
          <a:p>
            <a:pPr algn="just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3843" name="Text Box 3">
            <a:extLst>
              <a:ext uri="{FF2B5EF4-FFF2-40B4-BE49-F238E27FC236}">
                <a16:creationId xmlns:a16="http://schemas.microsoft.com/office/drawing/2014/main" id="{629D2720-926A-4105-9F93-AC54F4A4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94945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求模式串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next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函数值算法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22924616-054F-4A78-A703-D1E1378DF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>
            <a:extLst>
              <a:ext uri="{FF2B5EF4-FFF2-40B4-BE49-F238E27FC236}">
                <a16:creationId xmlns:a16="http://schemas.microsoft.com/office/drawing/2014/main" id="{BDC95E2C-EE29-42B3-A07F-97FEA14A6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534400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在串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和串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中分别设比较的起始下标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j；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循环直到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中所剩字符长度小于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的长度或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中所有字符均比较完毕</a:t>
            </a:r>
          </a:p>
          <a:p>
            <a:pPr algn="just" eaLnBrk="1" hangingPunct="1">
              <a:spcBef>
                <a:spcPct val="35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2.1 如果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s[i]=t[j]，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继续比较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的下一个字符；否则</a:t>
            </a:r>
          </a:p>
          <a:p>
            <a:pPr algn="just" eaLnBrk="1" hangingPunct="1">
              <a:spcBef>
                <a:spcPct val="35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2.2 将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向右滑动到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next[j]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位置，即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j=next[j]；</a:t>
            </a:r>
          </a:p>
          <a:p>
            <a:pPr algn="just" eaLnBrk="1" hangingPunct="1">
              <a:spcBef>
                <a:spcPct val="35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2.3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j=-1，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则将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分别加1，准备下一趟比较；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如果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中所有字符均比较完毕，则返回匹配的起始下标；否则返回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783192E2-ABF0-42DA-A0DC-32BA476D6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>
            <a:extLst>
              <a:ext uri="{FF2B5EF4-FFF2-40B4-BE49-F238E27FC236}">
                <a16:creationId xmlns:a16="http://schemas.microsoft.com/office/drawing/2014/main" id="{59601652-DF13-4E28-8EA4-9797BD649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534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例：设主串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s="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abcabcabd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"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，模式串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p="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abcabd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"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，按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算法进行模式匹配，当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"s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"="p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"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，且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≠p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时，应进行</a:t>
            </a: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比较。</a:t>
            </a: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	    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C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D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13C36494-0E32-4704-8C39-D9CCB5729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4.3.2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模式匹配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KMP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>
            <a:extLst>
              <a:ext uri="{FF2B5EF4-FFF2-40B4-BE49-F238E27FC236}">
                <a16:creationId xmlns:a16="http://schemas.microsoft.com/office/drawing/2014/main" id="{793EDFA8-F934-4007-BD52-EBE341C8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4.3.3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选讲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>
            <a:extLst>
              <a:ext uri="{FF2B5EF4-FFF2-40B4-BE49-F238E27FC236}">
                <a16:creationId xmlns:a16="http://schemas.microsoft.com/office/drawing/2014/main" id="{C276DE80-A226-49E5-8C0E-A496A535D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812925"/>
            <a:ext cx="7513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顺序串：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用数组来存储串中的字符序列。</a:t>
            </a:r>
          </a:p>
        </p:txBody>
      </p:sp>
      <p:sp>
        <p:nvSpPr>
          <p:cNvPr id="135179" name="Text Box 11">
            <a:extLst>
              <a:ext uri="{FF2B5EF4-FFF2-40B4-BE49-F238E27FC236}">
                <a16:creationId xmlns:a16="http://schemas.microsoft.com/office/drawing/2014/main" id="{0BA6C87E-BE41-40B9-9197-26C1670A1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382963"/>
            <a:ext cx="7221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（1）用一个变量来表示串的长度 。 </a:t>
            </a:r>
          </a:p>
        </p:txBody>
      </p:sp>
      <p:pic>
        <p:nvPicPr>
          <p:cNvPr id="7172" name="Picture 29" descr="4x01">
            <a:extLst>
              <a:ext uri="{FF2B5EF4-FFF2-40B4-BE49-F238E27FC236}">
                <a16:creationId xmlns:a16="http://schemas.microsoft.com/office/drawing/2014/main" id="{8F60B189-62E2-4D8D-A9B3-B08E9616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4252913"/>
            <a:ext cx="670877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30">
            <a:extLst>
              <a:ext uri="{FF2B5EF4-FFF2-40B4-BE49-F238E27FC236}">
                <a16:creationId xmlns:a16="http://schemas.microsoft.com/office/drawing/2014/main" id="{91C321F1-168E-4D41-B1F5-19C563498563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578100"/>
            <a:ext cx="4773613" cy="609600"/>
            <a:chOff x="470" y="2330"/>
            <a:chExt cx="3007" cy="384"/>
          </a:xfrm>
        </p:grpSpPr>
        <p:sp>
          <p:nvSpPr>
            <p:cNvPr id="135199" name="Text Box 31">
              <a:extLst>
                <a:ext uri="{FF2B5EF4-FFF2-40B4-BE49-F238E27FC236}">
                  <a16:creationId xmlns:a16="http://schemas.microsoft.com/office/drawing/2014/main" id="{317A362D-4FE1-4526-9864-BF69D3C0A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2351"/>
              <a:ext cx="2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如何表示串的长度？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7176" name="Object 32">
              <a:extLst>
                <a:ext uri="{FF2B5EF4-FFF2-40B4-BE49-F238E27FC236}">
                  <a16:creationId xmlns:a16="http://schemas.microsoft.com/office/drawing/2014/main" id="{C49C37BD-FEF2-4EB7-A3E2-619D3E59F2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" y="2330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330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85B7D79-472C-421B-A531-5639F103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 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串的存储结构</a:t>
            </a:r>
            <a:b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</a:b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4.2.1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顺序串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Text Box 5">
            <a:extLst>
              <a:ext uri="{FF2B5EF4-FFF2-40B4-BE49-F238E27FC236}">
                <a16:creationId xmlns:a16="http://schemas.microsoft.com/office/drawing/2014/main" id="{B1D9CE8A-B9FA-46C5-A5E7-31F46C990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812925"/>
            <a:ext cx="7513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顺序串：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用数组来存储串中的字符序列。</a:t>
            </a:r>
          </a:p>
        </p:txBody>
      </p:sp>
      <p:sp>
        <p:nvSpPr>
          <p:cNvPr id="188426" name="Text Box 10">
            <a:extLst>
              <a:ext uri="{FF2B5EF4-FFF2-40B4-BE49-F238E27FC236}">
                <a16:creationId xmlns:a16="http://schemas.microsoft.com/office/drawing/2014/main" id="{C3966A32-D079-4FE4-8BDB-E4936AB6D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382963"/>
            <a:ext cx="82518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在串尾存储一个不会在串中出现的特殊字符作为串的终结符</a:t>
            </a:r>
            <a:r>
              <a:rPr lang="zh-CN" altLang="en-US" sz="2800"/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</a:p>
        </p:txBody>
      </p:sp>
      <p:sp>
        <p:nvSpPr>
          <p:cNvPr id="188441" name="Rectangle 25">
            <a:extLst>
              <a:ext uri="{FF2B5EF4-FFF2-40B4-BE49-F238E27FC236}">
                <a16:creationId xmlns:a16="http://schemas.microsoft.com/office/drawing/2014/main" id="{63FB3261-E199-4817-965B-34FF3FA8B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4.2.1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顺序串</a:t>
            </a:r>
            <a:endParaRPr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7" name="Picture 26" descr="4x02">
            <a:extLst>
              <a:ext uri="{FF2B5EF4-FFF2-40B4-BE49-F238E27FC236}">
                <a16:creationId xmlns:a16="http://schemas.microsoft.com/office/drawing/2014/main" id="{15736CBA-FCB7-462D-9767-1988EF89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4659313"/>
            <a:ext cx="711517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8" name="Group 27">
            <a:extLst>
              <a:ext uri="{FF2B5EF4-FFF2-40B4-BE49-F238E27FC236}">
                <a16:creationId xmlns:a16="http://schemas.microsoft.com/office/drawing/2014/main" id="{62D15D09-09BE-47A0-851F-761B96AE8721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578100"/>
            <a:ext cx="4773613" cy="609600"/>
            <a:chOff x="470" y="2330"/>
            <a:chExt cx="3007" cy="384"/>
          </a:xfrm>
        </p:grpSpPr>
        <p:sp>
          <p:nvSpPr>
            <p:cNvPr id="188444" name="Text Box 28">
              <a:extLst>
                <a:ext uri="{FF2B5EF4-FFF2-40B4-BE49-F238E27FC236}">
                  <a16:creationId xmlns:a16="http://schemas.microsoft.com/office/drawing/2014/main" id="{0AFCDF66-9A21-4003-AE87-91D704C2A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2351"/>
              <a:ext cx="2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如何表示串的长度？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8200" name="Object 29">
              <a:extLst>
                <a:ext uri="{FF2B5EF4-FFF2-40B4-BE49-F238E27FC236}">
                  <a16:creationId xmlns:a16="http://schemas.microsoft.com/office/drawing/2014/main" id="{92DD45B1-8956-4E94-9883-E3DEECE2D5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" y="2330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330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>
            <a:extLst>
              <a:ext uri="{FF2B5EF4-FFF2-40B4-BE49-F238E27FC236}">
                <a16:creationId xmlns:a16="http://schemas.microsoft.com/office/drawing/2014/main" id="{90A4AFFD-9C1C-41F2-AC38-E1386D481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812925"/>
            <a:ext cx="7513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顺序串：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用数组来存储串中的字符序列。</a:t>
            </a:r>
          </a:p>
        </p:txBody>
      </p:sp>
      <p:sp>
        <p:nvSpPr>
          <p:cNvPr id="227331" name="Text Box 3">
            <a:extLst>
              <a:ext uri="{FF2B5EF4-FFF2-40B4-BE49-F238E27FC236}">
                <a16:creationId xmlns:a16="http://schemas.microsoft.com/office/drawing/2014/main" id="{2E0BC074-F051-44BF-B0B7-AF9DDDD14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382963"/>
            <a:ext cx="82518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）用数组的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号单元存放串的长度，串值从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号单元开始存放。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</a:p>
        </p:txBody>
      </p:sp>
      <p:sp>
        <p:nvSpPr>
          <p:cNvPr id="227332" name="Rectangle 4">
            <a:extLst>
              <a:ext uri="{FF2B5EF4-FFF2-40B4-BE49-F238E27FC236}">
                <a16:creationId xmlns:a16="http://schemas.microsoft.com/office/drawing/2014/main" id="{32ED70BD-A07F-49D8-897A-37CEFC7F9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4.2.1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顺序串</a:t>
            </a:r>
          </a:p>
        </p:txBody>
      </p:sp>
      <p:grpSp>
        <p:nvGrpSpPr>
          <p:cNvPr id="9221" name="Group 6">
            <a:extLst>
              <a:ext uri="{FF2B5EF4-FFF2-40B4-BE49-F238E27FC236}">
                <a16:creationId xmlns:a16="http://schemas.microsoft.com/office/drawing/2014/main" id="{B5CB01A9-3557-42A8-9A77-BBFAF393DB67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578100"/>
            <a:ext cx="4773613" cy="609600"/>
            <a:chOff x="470" y="2330"/>
            <a:chExt cx="3007" cy="384"/>
          </a:xfrm>
        </p:grpSpPr>
        <p:sp>
          <p:nvSpPr>
            <p:cNvPr id="227335" name="Text Box 7">
              <a:extLst>
                <a:ext uri="{FF2B5EF4-FFF2-40B4-BE49-F238E27FC236}">
                  <a16:creationId xmlns:a16="http://schemas.microsoft.com/office/drawing/2014/main" id="{60FF6950-7C86-4FAB-9EA7-389D76E91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2351"/>
              <a:ext cx="2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如何表示串的长度？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9224" name="Object 8">
              <a:extLst>
                <a:ext uri="{FF2B5EF4-FFF2-40B4-BE49-F238E27FC236}">
                  <a16:creationId xmlns:a16="http://schemas.microsoft.com/office/drawing/2014/main" id="{968DA342-4DDA-4428-8D5C-D23018C808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" y="2330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330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222" name="Picture 9" descr="4x03">
            <a:extLst>
              <a:ext uri="{FF2B5EF4-FFF2-40B4-BE49-F238E27FC236}">
                <a16:creationId xmlns:a16="http://schemas.microsoft.com/office/drawing/2014/main" id="{EDB36F3D-0027-43BF-821B-63ABA45E9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4572000"/>
            <a:ext cx="61801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>
            <a:extLst>
              <a:ext uri="{FF2B5EF4-FFF2-40B4-BE49-F238E27FC236}">
                <a16:creationId xmlns:a16="http://schemas.microsoft.com/office/drawing/2014/main" id="{5762C3A6-4ECD-417A-B2E3-F54F2A0C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300288"/>
            <a:ext cx="7361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链接串：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用链接存储结构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来存储串。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9301" name="Rectangle 37">
            <a:extLst>
              <a:ext uri="{FF2B5EF4-FFF2-40B4-BE49-F238E27FC236}">
                <a16:creationId xmlns:a16="http://schemas.microsoft.com/office/drawing/2014/main" id="{A1B54EFF-5C81-4C8F-B15F-8100E203F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 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串的存储结构</a:t>
            </a:r>
            <a:b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4.2.2 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链接串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>
            <a:extLst>
              <a:ext uri="{FF2B5EF4-FFF2-40B4-BE49-F238E27FC236}">
                <a16:creationId xmlns:a16="http://schemas.microsoft.com/office/drawing/2014/main" id="{12DED9BA-DEEF-4006-8F07-F99BE9D3C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 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串的操作算法</a:t>
            </a:r>
            <a:b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4.3.1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基本操作</a:t>
            </a:r>
          </a:p>
        </p:txBody>
      </p:sp>
      <p:sp>
        <p:nvSpPr>
          <p:cNvPr id="228356" name="Rectangle 4">
            <a:extLst>
              <a:ext uri="{FF2B5EF4-FFF2-40B4-BE49-F238E27FC236}">
                <a16:creationId xmlns:a16="http://schemas.microsoft.com/office/drawing/2014/main" id="{734BF145-852E-46AF-9170-69F41F030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串的链接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串的比较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串的复制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习题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4.4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4.5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习题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4.7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编写一个函数来颠倒单词在字符串里的出现顺序。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【《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程序员面试攻略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)》p81】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例如，把字符串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Do or do not, there is no try.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转换为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try. no is there not, do or Do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。假设所有单词都以空格为分隔符，标点符号也当做字母来对待。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请对你的设计思路做出解释，并对你的解决方案的执行效率进行评估。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2086</TotalTime>
  <Words>3254</Words>
  <Application>Microsoft Office PowerPoint</Application>
  <PresentationFormat>全屏显示(4:3)</PresentationFormat>
  <Paragraphs>424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Wingdings</vt:lpstr>
      <vt:lpstr>Times New Roman</vt:lpstr>
      <vt:lpstr>宋体</vt:lpstr>
      <vt:lpstr>Tahoma</vt:lpstr>
      <vt:lpstr>Arial</vt:lpstr>
      <vt:lpstr>Blends</vt:lpstr>
      <vt:lpstr>Microsoft Clip Gallery</vt:lpstr>
      <vt:lpstr>Microsoft 公式 3.0</vt:lpstr>
      <vt:lpstr>第4章  特殊的线性表——串</vt:lpstr>
      <vt:lpstr>问题的提出</vt:lpstr>
      <vt:lpstr>4.1  串的基本概念</vt:lpstr>
      <vt:lpstr>4.1  串的基本概念</vt:lpstr>
      <vt:lpstr>4.2  串的存储结构 4.2.1  顺序串</vt:lpstr>
      <vt:lpstr>4.2.1  顺序串</vt:lpstr>
      <vt:lpstr>4.2.1  顺序串</vt:lpstr>
      <vt:lpstr>4.2  串的存储结构 4.2.2   链接串</vt:lpstr>
      <vt:lpstr>4.3  串的操作算法 4.3.1  基本操作</vt:lpstr>
      <vt:lpstr>4.3.1  基本操作</vt:lpstr>
      <vt:lpstr>4.3.2  模式匹配</vt:lpstr>
      <vt:lpstr>4.3.2  模式匹配——BF算法</vt:lpstr>
      <vt:lpstr>4.3.2  模式匹配——BF算法</vt:lpstr>
      <vt:lpstr> 4.3.2  模式匹配——BF算法</vt:lpstr>
      <vt:lpstr>4.3.2  模式匹配——BF算法</vt:lpstr>
      <vt:lpstr>4.3.2  模式匹配——BF算法</vt:lpstr>
      <vt:lpstr> 4.3.2  模式匹配——BF算法</vt:lpstr>
      <vt:lpstr>4.3.2  模式匹配——BF算法</vt:lpstr>
      <vt:lpstr>4.3.2  模式匹配——BF算法</vt:lpstr>
      <vt:lpstr>4.3.2  模式匹配——BF算法</vt:lpstr>
      <vt:lpstr>4.3.2  模式匹配——BF算法</vt:lpstr>
      <vt:lpstr> 4.3.2  模式匹配——BF算法</vt:lpstr>
      <vt:lpstr>4.3.2  模式匹配——BF算法</vt:lpstr>
      <vt:lpstr>4.3.2  模式匹配——BF算法</vt:lpstr>
      <vt:lpstr>4.3.2  模式匹配——BF算法</vt:lpstr>
      <vt:lpstr>4.3.2  模式匹配——BF算法</vt:lpstr>
      <vt:lpstr>4.3.2  模式匹配——BF算法</vt:lpstr>
      <vt:lpstr>4.3.2  模式匹配——BF算法</vt:lpstr>
      <vt:lpstr>4.3.2  模式匹配——BF算法</vt:lpstr>
      <vt:lpstr>4.3.2  模式匹配——KMP算法</vt:lpstr>
      <vt:lpstr>4.3.2  模式匹配——KMP算法</vt:lpstr>
      <vt:lpstr>4.3.2  模式匹配——KMP算法</vt:lpstr>
      <vt:lpstr>4.3.2  模式匹配——KMP算法</vt:lpstr>
      <vt:lpstr>4.3.2  模式匹配——KMP算法</vt:lpstr>
      <vt:lpstr>4.3.2  模式匹配——KMP算法</vt:lpstr>
      <vt:lpstr>4.3.2  模式匹配——KMP算法</vt:lpstr>
      <vt:lpstr>PowerPoint 演示文稿</vt:lpstr>
      <vt:lpstr>4.3.2  模式匹配——KMP算法</vt:lpstr>
      <vt:lpstr>4.3.2  模式匹配——KMP算法</vt:lpstr>
      <vt:lpstr>4.3.2  模式匹配——KMP算法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特殊的线性表——串</dc:title>
  <dc:creator>cb</dc:creator>
  <cp:lastModifiedBy>幽弥狂</cp:lastModifiedBy>
  <cp:revision>212</cp:revision>
  <dcterms:created xsi:type="dcterms:W3CDTF">2005-08-13T05:42:56Z</dcterms:created>
  <dcterms:modified xsi:type="dcterms:W3CDTF">2019-09-27T15:18:32Z</dcterms:modified>
</cp:coreProperties>
</file>