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handoutMasterIdLst>
    <p:handoutMasterId r:id="rId17"/>
  </p:handoutMasterIdLst>
  <p:sldIdLst>
    <p:sldId id="256"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38" autoAdjust="0"/>
    <p:restoredTop sz="94660"/>
  </p:normalViewPr>
  <p:slideViewPr>
    <p:cSldViewPr>
      <p:cViewPr varScale="1">
        <p:scale>
          <a:sx n="81" d="100"/>
          <a:sy n="81"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8C5B533-395F-4304-A480-E0869D61BD2E}"/>
              </a:ext>
            </a:extLst>
          </p:cNvPr>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zh-CN" altLang="en-US"/>
          </a:p>
        </p:txBody>
      </p:sp>
      <p:sp>
        <p:nvSpPr>
          <p:cNvPr id="76803" name="Rectangle 3">
            <a:extLst>
              <a:ext uri="{FF2B5EF4-FFF2-40B4-BE49-F238E27FC236}">
                <a16:creationId xmlns:a16="http://schemas.microsoft.com/office/drawing/2014/main" id="{A1206A5A-41CC-4E7E-9A5A-B39D3FED1F1E}"/>
              </a:ext>
            </a:extLst>
          </p:cNvPr>
          <p:cNvSpPr>
            <a:spLocks noGrp="1" noChangeArrowheads="1"/>
          </p:cNvSpPr>
          <p:nvPr>
            <p:ph type="dt" sz="quarter"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a:p>
        </p:txBody>
      </p:sp>
      <p:sp>
        <p:nvSpPr>
          <p:cNvPr id="76804" name="Rectangle 4">
            <a:extLst>
              <a:ext uri="{FF2B5EF4-FFF2-40B4-BE49-F238E27FC236}">
                <a16:creationId xmlns:a16="http://schemas.microsoft.com/office/drawing/2014/main" id="{CE03B030-A186-47D6-8F2B-A3EC55E07056}"/>
              </a:ext>
            </a:extLst>
          </p:cNvPr>
          <p:cNvSpPr>
            <a:spLocks noGrp="1" noChangeArrowheads="1"/>
          </p:cNvSpPr>
          <p:nvPr>
            <p:ph type="ftr" sz="quarter" idx="2"/>
          </p:nvPr>
        </p:nvSpPr>
        <p:spPr bwMode="auto">
          <a:xfrm>
            <a:off x="0"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76805" name="Rectangle 5">
            <a:extLst>
              <a:ext uri="{FF2B5EF4-FFF2-40B4-BE49-F238E27FC236}">
                <a16:creationId xmlns:a16="http://schemas.microsoft.com/office/drawing/2014/main" id="{40253036-8658-402C-ADF0-ACF51864BDFD}"/>
              </a:ext>
            </a:extLst>
          </p:cNvPr>
          <p:cNvSpPr>
            <a:spLocks noGrp="1" noChangeArrowheads="1"/>
          </p:cNvSpPr>
          <p:nvPr>
            <p:ph type="sldNum" sz="quarter" idx="3"/>
          </p:nvPr>
        </p:nvSpPr>
        <p:spPr bwMode="auto">
          <a:xfrm>
            <a:off x="3849688" y="937895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1F68C8D8-38C0-4118-BDC8-DA03D70A5715}"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9874" name="Group 2">
            <a:extLst>
              <a:ext uri="{FF2B5EF4-FFF2-40B4-BE49-F238E27FC236}">
                <a16:creationId xmlns:a16="http://schemas.microsoft.com/office/drawing/2014/main" id="{D1979345-4DA9-40B6-849A-4131F43E7861}"/>
              </a:ext>
            </a:extLst>
          </p:cNvPr>
          <p:cNvGrpSpPr>
            <a:grpSpLocks/>
          </p:cNvGrpSpPr>
          <p:nvPr/>
        </p:nvGrpSpPr>
        <p:grpSpPr bwMode="auto">
          <a:xfrm>
            <a:off x="0" y="0"/>
            <a:ext cx="9144000" cy="6856413"/>
            <a:chOff x="0" y="0"/>
            <a:chExt cx="5760" cy="4319"/>
          </a:xfrm>
        </p:grpSpPr>
        <p:sp>
          <p:nvSpPr>
            <p:cNvPr id="79875" name="Freeform 3">
              <a:extLst>
                <a:ext uri="{FF2B5EF4-FFF2-40B4-BE49-F238E27FC236}">
                  <a16:creationId xmlns:a16="http://schemas.microsoft.com/office/drawing/2014/main" id="{8EC3FE12-A2E0-4B15-BDF6-3F88D0C7066D}"/>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76" name="Freeform 4">
              <a:extLst>
                <a:ext uri="{FF2B5EF4-FFF2-40B4-BE49-F238E27FC236}">
                  <a16:creationId xmlns:a16="http://schemas.microsoft.com/office/drawing/2014/main" id="{00F3568B-04CA-4EB6-A91C-2CD477DC4ABD}"/>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77" name="Freeform 5">
              <a:extLst>
                <a:ext uri="{FF2B5EF4-FFF2-40B4-BE49-F238E27FC236}">
                  <a16:creationId xmlns:a16="http://schemas.microsoft.com/office/drawing/2014/main" id="{F382B2CD-3030-4AC7-BB42-BA94C5E17AF1}"/>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78" name="Freeform 6">
              <a:extLst>
                <a:ext uri="{FF2B5EF4-FFF2-40B4-BE49-F238E27FC236}">
                  <a16:creationId xmlns:a16="http://schemas.microsoft.com/office/drawing/2014/main" id="{A2A01C78-946D-48BC-A8D7-211FE1D85466}"/>
                </a:ext>
              </a:extLst>
            </p:cNvPr>
            <p:cNvSpPr>
              <a:spLocks/>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79" name="Freeform 7">
              <a:extLst>
                <a:ext uri="{FF2B5EF4-FFF2-40B4-BE49-F238E27FC236}">
                  <a16:creationId xmlns:a16="http://schemas.microsoft.com/office/drawing/2014/main" id="{40A2DB84-29EB-414A-8ED7-2CB5E5F55BDE}"/>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80" name="Freeform 8">
              <a:extLst>
                <a:ext uri="{FF2B5EF4-FFF2-40B4-BE49-F238E27FC236}">
                  <a16:creationId xmlns:a16="http://schemas.microsoft.com/office/drawing/2014/main" id="{AE1A4F56-BF72-4801-953B-225ABC7D61B8}"/>
                </a:ext>
              </a:extLst>
            </p:cNvPr>
            <p:cNvSpPr>
              <a:spLocks/>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81" name="Freeform 9">
              <a:extLst>
                <a:ext uri="{FF2B5EF4-FFF2-40B4-BE49-F238E27FC236}">
                  <a16:creationId xmlns:a16="http://schemas.microsoft.com/office/drawing/2014/main" id="{CC4544C7-1671-45C3-9491-4563FAB9A5C7}"/>
                </a:ext>
              </a:extLst>
            </p:cNvPr>
            <p:cNvSpPr>
              <a:spLocks/>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82" name="Freeform 10">
              <a:extLst>
                <a:ext uri="{FF2B5EF4-FFF2-40B4-BE49-F238E27FC236}">
                  <a16:creationId xmlns:a16="http://schemas.microsoft.com/office/drawing/2014/main" id="{1652A28A-C551-4965-8158-91181161CC22}"/>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83" name="Freeform 11">
              <a:extLst>
                <a:ext uri="{FF2B5EF4-FFF2-40B4-BE49-F238E27FC236}">
                  <a16:creationId xmlns:a16="http://schemas.microsoft.com/office/drawing/2014/main" id="{934BA23C-D50A-4270-9393-33606F6C2D89}"/>
                </a:ext>
              </a:extLst>
            </p:cNvPr>
            <p:cNvSpPr>
              <a:spLocks/>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84" name="Freeform 12">
              <a:extLst>
                <a:ext uri="{FF2B5EF4-FFF2-40B4-BE49-F238E27FC236}">
                  <a16:creationId xmlns:a16="http://schemas.microsoft.com/office/drawing/2014/main" id="{87B7A081-9585-4570-89C8-B4846BE24B88}"/>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85" name="Freeform 13">
              <a:extLst>
                <a:ext uri="{FF2B5EF4-FFF2-40B4-BE49-F238E27FC236}">
                  <a16:creationId xmlns:a16="http://schemas.microsoft.com/office/drawing/2014/main" id="{6E1B7AB0-7DE5-4324-9AD7-D6529D1F436A}"/>
                </a:ext>
              </a:extLst>
            </p:cNvPr>
            <p:cNvSpPr>
              <a:spLocks/>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86" name="Freeform 14">
              <a:extLst>
                <a:ext uri="{FF2B5EF4-FFF2-40B4-BE49-F238E27FC236}">
                  <a16:creationId xmlns:a16="http://schemas.microsoft.com/office/drawing/2014/main" id="{8670DCB9-2428-4091-A425-F34B1783B47E}"/>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87" name="Freeform 15">
              <a:extLst>
                <a:ext uri="{FF2B5EF4-FFF2-40B4-BE49-F238E27FC236}">
                  <a16:creationId xmlns:a16="http://schemas.microsoft.com/office/drawing/2014/main" id="{C2EF603E-8535-442B-B3CD-D4F8078EDF75}"/>
                </a:ext>
              </a:extLst>
            </p:cNvPr>
            <p:cNvSpPr>
              <a:spLocks/>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88" name="Freeform 16">
              <a:extLst>
                <a:ext uri="{FF2B5EF4-FFF2-40B4-BE49-F238E27FC236}">
                  <a16:creationId xmlns:a16="http://schemas.microsoft.com/office/drawing/2014/main" id="{FB2428A9-2AB0-4CD4-8705-59FAAF4B7A0B}"/>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89" name="Freeform 17">
              <a:extLst>
                <a:ext uri="{FF2B5EF4-FFF2-40B4-BE49-F238E27FC236}">
                  <a16:creationId xmlns:a16="http://schemas.microsoft.com/office/drawing/2014/main" id="{73B8B2B8-037A-4A59-A7AF-831AC5068AE7}"/>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0" name="Freeform 18">
              <a:extLst>
                <a:ext uri="{FF2B5EF4-FFF2-40B4-BE49-F238E27FC236}">
                  <a16:creationId xmlns:a16="http://schemas.microsoft.com/office/drawing/2014/main" id="{064654E0-3785-460F-BEAC-15C64335F40A}"/>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1" name="Freeform 19">
              <a:extLst>
                <a:ext uri="{FF2B5EF4-FFF2-40B4-BE49-F238E27FC236}">
                  <a16:creationId xmlns:a16="http://schemas.microsoft.com/office/drawing/2014/main" id="{7B12C11C-C2A1-4030-AE9E-8D32FFE66536}"/>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2" name="Freeform 20">
              <a:extLst>
                <a:ext uri="{FF2B5EF4-FFF2-40B4-BE49-F238E27FC236}">
                  <a16:creationId xmlns:a16="http://schemas.microsoft.com/office/drawing/2014/main" id="{B4381CB4-1A03-4F50-B6E4-A6E06130F7E5}"/>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3" name="Freeform 21">
              <a:extLst>
                <a:ext uri="{FF2B5EF4-FFF2-40B4-BE49-F238E27FC236}">
                  <a16:creationId xmlns:a16="http://schemas.microsoft.com/office/drawing/2014/main" id="{0D54BF89-E513-4D31-8D58-DE468ACE42ED}"/>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4" name="Freeform 22">
              <a:extLst>
                <a:ext uri="{FF2B5EF4-FFF2-40B4-BE49-F238E27FC236}">
                  <a16:creationId xmlns:a16="http://schemas.microsoft.com/office/drawing/2014/main" id="{D3B00627-93B1-4F50-8ABE-572418544CAB}"/>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5" name="Freeform 23">
              <a:extLst>
                <a:ext uri="{FF2B5EF4-FFF2-40B4-BE49-F238E27FC236}">
                  <a16:creationId xmlns:a16="http://schemas.microsoft.com/office/drawing/2014/main" id="{90A47582-40BB-42A2-A8B6-FCE21E98EB0D}"/>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896" name="Freeform 24">
              <a:extLst>
                <a:ext uri="{FF2B5EF4-FFF2-40B4-BE49-F238E27FC236}">
                  <a16:creationId xmlns:a16="http://schemas.microsoft.com/office/drawing/2014/main" id="{02A6A248-F122-423F-8911-1B223AFE7C61}"/>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7" name="Freeform 25">
              <a:extLst>
                <a:ext uri="{FF2B5EF4-FFF2-40B4-BE49-F238E27FC236}">
                  <a16:creationId xmlns:a16="http://schemas.microsoft.com/office/drawing/2014/main" id="{339D9F07-B37B-476B-B220-7674E3D7D2B9}"/>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8" name="Freeform 26">
              <a:extLst>
                <a:ext uri="{FF2B5EF4-FFF2-40B4-BE49-F238E27FC236}">
                  <a16:creationId xmlns:a16="http://schemas.microsoft.com/office/drawing/2014/main" id="{17979642-7DE7-40CB-BDA6-5F1AF9CDF413}"/>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899" name="Freeform 27">
              <a:extLst>
                <a:ext uri="{FF2B5EF4-FFF2-40B4-BE49-F238E27FC236}">
                  <a16:creationId xmlns:a16="http://schemas.microsoft.com/office/drawing/2014/main" id="{848B92F2-967C-43FC-A9A6-B1DFD862C9C2}"/>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0" name="Freeform 28">
              <a:extLst>
                <a:ext uri="{FF2B5EF4-FFF2-40B4-BE49-F238E27FC236}">
                  <a16:creationId xmlns:a16="http://schemas.microsoft.com/office/drawing/2014/main" id="{736E90C5-5A2F-46D0-B938-23E693F2E034}"/>
                </a:ext>
              </a:extLst>
            </p:cNvPr>
            <p:cNvSpPr>
              <a:spLocks/>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1" name="Freeform 29">
              <a:extLst>
                <a:ext uri="{FF2B5EF4-FFF2-40B4-BE49-F238E27FC236}">
                  <a16:creationId xmlns:a16="http://schemas.microsoft.com/office/drawing/2014/main" id="{654313FB-D63C-4E5E-8C45-9277AC253488}"/>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2" name="Freeform 30">
              <a:extLst>
                <a:ext uri="{FF2B5EF4-FFF2-40B4-BE49-F238E27FC236}">
                  <a16:creationId xmlns:a16="http://schemas.microsoft.com/office/drawing/2014/main" id="{DAF385D0-AF16-45E0-A897-35D23EA6D2AB}"/>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3" name="Freeform 31">
              <a:extLst>
                <a:ext uri="{FF2B5EF4-FFF2-40B4-BE49-F238E27FC236}">
                  <a16:creationId xmlns:a16="http://schemas.microsoft.com/office/drawing/2014/main" id="{7A636FDD-E043-45CB-80B3-E77D3E562F97}"/>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4" name="Freeform 32">
              <a:extLst>
                <a:ext uri="{FF2B5EF4-FFF2-40B4-BE49-F238E27FC236}">
                  <a16:creationId xmlns:a16="http://schemas.microsoft.com/office/drawing/2014/main" id="{94B984F0-7504-438E-9873-E1E81F1F865D}"/>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5" name="Freeform 33">
              <a:extLst>
                <a:ext uri="{FF2B5EF4-FFF2-40B4-BE49-F238E27FC236}">
                  <a16:creationId xmlns:a16="http://schemas.microsoft.com/office/drawing/2014/main" id="{92A9E09B-D5B5-430E-8146-5047BFE0FEBB}"/>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6" name="Freeform 34">
              <a:extLst>
                <a:ext uri="{FF2B5EF4-FFF2-40B4-BE49-F238E27FC236}">
                  <a16:creationId xmlns:a16="http://schemas.microsoft.com/office/drawing/2014/main" id="{A701F828-84F9-4B40-8AD8-7CBBB5504885}"/>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7" name="Freeform 35">
              <a:extLst>
                <a:ext uri="{FF2B5EF4-FFF2-40B4-BE49-F238E27FC236}">
                  <a16:creationId xmlns:a16="http://schemas.microsoft.com/office/drawing/2014/main" id="{02663555-C009-49B8-A483-225BDA47A776}"/>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8" name="Freeform 36">
              <a:extLst>
                <a:ext uri="{FF2B5EF4-FFF2-40B4-BE49-F238E27FC236}">
                  <a16:creationId xmlns:a16="http://schemas.microsoft.com/office/drawing/2014/main" id="{67B74B0F-B57B-403C-9C92-ED010A5F54FF}"/>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9" name="Freeform 37">
              <a:extLst>
                <a:ext uri="{FF2B5EF4-FFF2-40B4-BE49-F238E27FC236}">
                  <a16:creationId xmlns:a16="http://schemas.microsoft.com/office/drawing/2014/main" id="{7AC35870-AAD1-4ACA-B2C6-79DA30D697C5}"/>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0" name="Freeform 38">
              <a:extLst>
                <a:ext uri="{FF2B5EF4-FFF2-40B4-BE49-F238E27FC236}">
                  <a16:creationId xmlns:a16="http://schemas.microsoft.com/office/drawing/2014/main" id="{35F4B1A1-D9D2-4C80-B4CF-D121B14EC769}"/>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9911" name="Group 39">
              <a:extLst>
                <a:ext uri="{FF2B5EF4-FFF2-40B4-BE49-F238E27FC236}">
                  <a16:creationId xmlns:a16="http://schemas.microsoft.com/office/drawing/2014/main" id="{BDB841D2-2D4E-45C3-9ABD-001B963AF6E3}"/>
                </a:ext>
              </a:extLst>
            </p:cNvPr>
            <p:cNvGrpSpPr>
              <a:grpSpLocks/>
            </p:cNvGrpSpPr>
            <p:nvPr userDrawn="1"/>
          </p:nvGrpSpPr>
          <p:grpSpPr bwMode="auto">
            <a:xfrm>
              <a:off x="0" y="1632"/>
              <a:ext cx="5758" cy="1858"/>
              <a:chOff x="0" y="1632"/>
              <a:chExt cx="5758" cy="1858"/>
            </a:xfrm>
          </p:grpSpPr>
          <p:sp>
            <p:nvSpPr>
              <p:cNvPr id="79912" name="Freeform 40">
                <a:extLst>
                  <a:ext uri="{FF2B5EF4-FFF2-40B4-BE49-F238E27FC236}">
                    <a16:creationId xmlns:a16="http://schemas.microsoft.com/office/drawing/2014/main" id="{B8929A9D-2C81-425B-8F89-BB85FCEBBFB2}"/>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3" name="Freeform 41">
                <a:extLst>
                  <a:ext uri="{FF2B5EF4-FFF2-40B4-BE49-F238E27FC236}">
                    <a16:creationId xmlns:a16="http://schemas.microsoft.com/office/drawing/2014/main" id="{F8EA2D64-6BBE-45C3-9D17-10632A7F5716}"/>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79914" name="Rectangle 42">
            <a:extLst>
              <a:ext uri="{FF2B5EF4-FFF2-40B4-BE49-F238E27FC236}">
                <a16:creationId xmlns:a16="http://schemas.microsoft.com/office/drawing/2014/main" id="{CFF0CF99-11F3-4A6B-B647-BE71353705DC}"/>
              </a:ext>
            </a:extLst>
          </p:cNvPr>
          <p:cNvSpPr>
            <a:spLocks noGrp="1" noChangeArrowheads="1"/>
          </p:cNvSpPr>
          <p:nvPr>
            <p:ph type="ctrTitle" sz="quarter"/>
          </p:nvPr>
        </p:nvSpPr>
        <p:spPr>
          <a:xfrm>
            <a:off x="457200" y="1600200"/>
            <a:ext cx="8229600" cy="1828800"/>
          </a:xfrm>
        </p:spPr>
        <p:txBody>
          <a:bodyPr/>
          <a:lstStyle>
            <a:lvl1pPr>
              <a:defRPr/>
            </a:lvl1pPr>
          </a:lstStyle>
          <a:p>
            <a:pPr lvl="0"/>
            <a:r>
              <a:rPr lang="zh-CN" altLang="en-US" noProof="0"/>
              <a:t>单击此处编辑母版标题样式</a:t>
            </a:r>
          </a:p>
        </p:txBody>
      </p:sp>
      <p:sp>
        <p:nvSpPr>
          <p:cNvPr id="79915" name="Rectangle 43">
            <a:extLst>
              <a:ext uri="{FF2B5EF4-FFF2-40B4-BE49-F238E27FC236}">
                <a16:creationId xmlns:a16="http://schemas.microsoft.com/office/drawing/2014/main" id="{461EF230-353A-4EA8-9275-1A980281001F}"/>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79916" name="Rectangle 44">
            <a:extLst>
              <a:ext uri="{FF2B5EF4-FFF2-40B4-BE49-F238E27FC236}">
                <a16:creationId xmlns:a16="http://schemas.microsoft.com/office/drawing/2014/main" id="{6B28105B-3B80-4B26-BFFF-D8089D9C22F7}"/>
              </a:ext>
            </a:extLst>
          </p:cNvPr>
          <p:cNvSpPr>
            <a:spLocks noGrp="1" noChangeArrowheads="1"/>
          </p:cNvSpPr>
          <p:nvPr>
            <p:ph type="dt" sz="quarter" idx="2"/>
          </p:nvPr>
        </p:nvSpPr>
        <p:spPr/>
        <p:txBody>
          <a:bodyPr/>
          <a:lstStyle>
            <a:lvl1pPr>
              <a:defRPr/>
            </a:lvl1pPr>
          </a:lstStyle>
          <a:p>
            <a:endParaRPr lang="en-US" altLang="zh-CN"/>
          </a:p>
        </p:txBody>
      </p:sp>
      <p:sp>
        <p:nvSpPr>
          <p:cNvPr id="79917" name="Rectangle 45">
            <a:extLst>
              <a:ext uri="{FF2B5EF4-FFF2-40B4-BE49-F238E27FC236}">
                <a16:creationId xmlns:a16="http://schemas.microsoft.com/office/drawing/2014/main" id="{2407F9CB-533D-4EBF-AED8-A7FE1AA84EC1}"/>
              </a:ext>
            </a:extLst>
          </p:cNvPr>
          <p:cNvSpPr>
            <a:spLocks noGrp="1" noChangeArrowheads="1"/>
          </p:cNvSpPr>
          <p:nvPr>
            <p:ph type="ftr" sz="quarter" idx="3"/>
          </p:nvPr>
        </p:nvSpPr>
        <p:spPr/>
        <p:txBody>
          <a:bodyPr/>
          <a:lstStyle>
            <a:lvl1pPr>
              <a:defRPr/>
            </a:lvl1pPr>
          </a:lstStyle>
          <a:p>
            <a:endParaRPr lang="en-US" altLang="zh-CN"/>
          </a:p>
        </p:txBody>
      </p:sp>
      <p:sp>
        <p:nvSpPr>
          <p:cNvPr id="79918" name="Rectangle 46">
            <a:extLst>
              <a:ext uri="{FF2B5EF4-FFF2-40B4-BE49-F238E27FC236}">
                <a16:creationId xmlns:a16="http://schemas.microsoft.com/office/drawing/2014/main" id="{C605B363-14A1-4F18-9D8C-8D00C2E9B570}"/>
              </a:ext>
            </a:extLst>
          </p:cNvPr>
          <p:cNvSpPr>
            <a:spLocks noGrp="1" noChangeArrowheads="1"/>
          </p:cNvSpPr>
          <p:nvPr>
            <p:ph type="sldNum" sz="quarter" idx="4"/>
          </p:nvPr>
        </p:nvSpPr>
        <p:spPr/>
        <p:txBody>
          <a:bodyPr/>
          <a:lstStyle>
            <a:lvl1pPr>
              <a:defRPr/>
            </a:lvl1pPr>
          </a:lstStyle>
          <a:p>
            <a:fld id="{5DE40293-D3BD-4636-94DD-07DE24675DD4}"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E227F-01C8-4843-96CD-CA3CA357F426}"/>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CB496DC-7700-4DCE-9E6E-D9E69E54C0E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27CA109-55DA-480B-B9A4-B577B7749EA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B759940-9AC5-4A89-ACB6-C9668F805AC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CA66046-C3DF-449E-B60B-BB73FD70B5FB}"/>
              </a:ext>
            </a:extLst>
          </p:cNvPr>
          <p:cNvSpPr>
            <a:spLocks noGrp="1"/>
          </p:cNvSpPr>
          <p:nvPr>
            <p:ph type="sldNum" sz="quarter" idx="12"/>
          </p:nvPr>
        </p:nvSpPr>
        <p:spPr/>
        <p:txBody>
          <a:bodyPr/>
          <a:lstStyle>
            <a:lvl1pPr>
              <a:defRPr/>
            </a:lvl1pPr>
          </a:lstStyle>
          <a:p>
            <a:fld id="{7E1579C9-2567-4A21-821D-1F2717C32B82}" type="slidenum">
              <a:rPr lang="zh-CN" altLang="en-US"/>
              <a:pPr/>
              <a:t>‹#›</a:t>
            </a:fld>
            <a:endParaRPr lang="en-US" altLang="zh-CN"/>
          </a:p>
        </p:txBody>
      </p:sp>
    </p:spTree>
    <p:extLst>
      <p:ext uri="{BB962C8B-B14F-4D97-AF65-F5344CB8AC3E}">
        <p14:creationId xmlns:p14="http://schemas.microsoft.com/office/powerpoint/2010/main" val="420117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83610E-ADA7-4EAF-99B6-BA42079A1904}"/>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D5919BF-BEE1-4F16-9CC5-8F5EA6464BE3}"/>
              </a:ext>
            </a:extLst>
          </p:cNvPr>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AF201E1-F966-4983-8AF5-AE6ABF22659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BA9AB7E-2BB8-4F36-B7CD-D41E55E7FE6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92F4200-AFA7-4347-A957-0BB97C346DBB}"/>
              </a:ext>
            </a:extLst>
          </p:cNvPr>
          <p:cNvSpPr>
            <a:spLocks noGrp="1"/>
          </p:cNvSpPr>
          <p:nvPr>
            <p:ph type="sldNum" sz="quarter" idx="12"/>
          </p:nvPr>
        </p:nvSpPr>
        <p:spPr/>
        <p:txBody>
          <a:bodyPr/>
          <a:lstStyle>
            <a:lvl1pPr>
              <a:defRPr/>
            </a:lvl1pPr>
          </a:lstStyle>
          <a:p>
            <a:fld id="{363049A3-F2C9-494B-B194-79DF06116173}" type="slidenum">
              <a:rPr lang="zh-CN" altLang="en-US"/>
              <a:pPr/>
              <a:t>‹#›</a:t>
            </a:fld>
            <a:endParaRPr lang="en-US" altLang="zh-CN"/>
          </a:p>
        </p:txBody>
      </p:sp>
    </p:spTree>
    <p:extLst>
      <p:ext uri="{BB962C8B-B14F-4D97-AF65-F5344CB8AC3E}">
        <p14:creationId xmlns:p14="http://schemas.microsoft.com/office/powerpoint/2010/main" val="2295682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34A7C-68EB-4B75-8C21-AA113CFE30D0}"/>
              </a:ext>
            </a:extLst>
          </p:cNvPr>
          <p:cNvSpPr>
            <a:spLocks noGrp="1"/>
          </p:cNvSpPr>
          <p:nvPr>
            <p:ph type="title"/>
          </p:nvPr>
        </p:nvSpPr>
        <p:spPr>
          <a:xfrm>
            <a:off x="457200" y="277813"/>
            <a:ext cx="8229600" cy="114300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F03DEA6-8458-4A36-9F4C-4FBCB9586852}"/>
              </a:ext>
            </a:extLst>
          </p:cNvPr>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71C151C3-DADB-4174-A1D8-6F49904C25FB}"/>
              </a:ext>
            </a:extLst>
          </p:cNvPr>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CA4E970-B907-4FE9-8A09-67DBDB9A2B6A}"/>
              </a:ext>
            </a:extLst>
          </p:cNvPr>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56CDC7F-7CC7-483A-83F6-A4016E15BB86}"/>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A25ECB8-1DAB-49B5-886E-B0DC6CFEEF21}"/>
              </a:ext>
            </a:extLst>
          </p:cNvPr>
          <p:cNvSpPr>
            <a:spLocks noGrp="1"/>
          </p:cNvSpPr>
          <p:nvPr>
            <p:ph type="sldNum" sz="quarter" idx="12"/>
          </p:nvPr>
        </p:nvSpPr>
        <p:spPr>
          <a:xfrm>
            <a:off x="6553200" y="6243638"/>
            <a:ext cx="2133600" cy="457200"/>
          </a:xfrm>
        </p:spPr>
        <p:txBody>
          <a:bodyPr/>
          <a:lstStyle>
            <a:lvl1pPr>
              <a:defRPr/>
            </a:lvl1pPr>
          </a:lstStyle>
          <a:p>
            <a:fld id="{D5B2F113-D545-4D3F-A8AA-762AE9616E5F}" type="slidenum">
              <a:rPr lang="zh-CN" altLang="en-US"/>
              <a:pPr/>
              <a:t>‹#›</a:t>
            </a:fld>
            <a:endParaRPr lang="en-US" altLang="zh-CN"/>
          </a:p>
        </p:txBody>
      </p:sp>
    </p:spTree>
    <p:extLst>
      <p:ext uri="{BB962C8B-B14F-4D97-AF65-F5344CB8AC3E}">
        <p14:creationId xmlns:p14="http://schemas.microsoft.com/office/powerpoint/2010/main" val="297266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99638-3CE5-4F8E-9A3A-B60C51220C1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31CA1A3-AC9C-4673-BDB5-9972039D92A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4CE487D-DE5F-4767-B022-AABB58A08F3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054FC91-2AF6-447E-B087-24D32F27413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C5CCFF1-39BB-4AD7-AA45-4BA6D8104121}"/>
              </a:ext>
            </a:extLst>
          </p:cNvPr>
          <p:cNvSpPr>
            <a:spLocks noGrp="1"/>
          </p:cNvSpPr>
          <p:nvPr>
            <p:ph type="sldNum" sz="quarter" idx="12"/>
          </p:nvPr>
        </p:nvSpPr>
        <p:spPr/>
        <p:txBody>
          <a:bodyPr/>
          <a:lstStyle>
            <a:lvl1pPr>
              <a:defRPr/>
            </a:lvl1pPr>
          </a:lstStyle>
          <a:p>
            <a:fld id="{2419F9C4-93CD-4CD8-AEE2-09335BC77C8C}" type="slidenum">
              <a:rPr lang="zh-CN" altLang="en-US"/>
              <a:pPr/>
              <a:t>‹#›</a:t>
            </a:fld>
            <a:endParaRPr lang="en-US" altLang="zh-CN"/>
          </a:p>
        </p:txBody>
      </p:sp>
    </p:spTree>
    <p:extLst>
      <p:ext uri="{BB962C8B-B14F-4D97-AF65-F5344CB8AC3E}">
        <p14:creationId xmlns:p14="http://schemas.microsoft.com/office/powerpoint/2010/main" val="184834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1BAF5-E3BC-4817-9CC9-9ED53BE68928}"/>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D4E46FD-7810-4CE4-BD3F-1BC3D3B2D00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438594-BC10-4768-AA18-329DBCCD128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452991F-06BA-4BA5-B5C3-FB5DE495811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F52AD22-CA33-419D-B8E6-716BDC84EDAC}"/>
              </a:ext>
            </a:extLst>
          </p:cNvPr>
          <p:cNvSpPr>
            <a:spLocks noGrp="1"/>
          </p:cNvSpPr>
          <p:nvPr>
            <p:ph type="sldNum" sz="quarter" idx="12"/>
          </p:nvPr>
        </p:nvSpPr>
        <p:spPr/>
        <p:txBody>
          <a:bodyPr/>
          <a:lstStyle>
            <a:lvl1pPr>
              <a:defRPr/>
            </a:lvl1pPr>
          </a:lstStyle>
          <a:p>
            <a:fld id="{6C61C1A3-C6D4-48B7-B5BA-0F87F7B44C5D}" type="slidenum">
              <a:rPr lang="zh-CN" altLang="en-US"/>
              <a:pPr/>
              <a:t>‹#›</a:t>
            </a:fld>
            <a:endParaRPr lang="en-US" altLang="zh-CN"/>
          </a:p>
        </p:txBody>
      </p:sp>
    </p:spTree>
    <p:extLst>
      <p:ext uri="{BB962C8B-B14F-4D97-AF65-F5344CB8AC3E}">
        <p14:creationId xmlns:p14="http://schemas.microsoft.com/office/powerpoint/2010/main" val="111125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ED860-C854-47DA-9965-68CA48B9CFB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8B139F4-CDAB-4C14-8A5A-59F709BB461D}"/>
              </a:ext>
            </a:extLst>
          </p:cNvPr>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8BCA154C-1A1D-4538-808E-090EA1552F2C}"/>
              </a:ext>
            </a:extLst>
          </p:cNvPr>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02ED1351-9FB6-4721-A1A8-E63DA6D3844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A70433E-6200-4CA4-834D-5A55884D0BC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800D150-AC34-4FE8-AD94-3705203E146F}"/>
              </a:ext>
            </a:extLst>
          </p:cNvPr>
          <p:cNvSpPr>
            <a:spLocks noGrp="1"/>
          </p:cNvSpPr>
          <p:nvPr>
            <p:ph type="sldNum" sz="quarter" idx="12"/>
          </p:nvPr>
        </p:nvSpPr>
        <p:spPr/>
        <p:txBody>
          <a:bodyPr/>
          <a:lstStyle>
            <a:lvl1pPr>
              <a:defRPr/>
            </a:lvl1pPr>
          </a:lstStyle>
          <a:p>
            <a:fld id="{74BB4965-40EE-4D17-AB99-1358DC137F75}" type="slidenum">
              <a:rPr lang="zh-CN" altLang="en-US"/>
              <a:pPr/>
              <a:t>‹#›</a:t>
            </a:fld>
            <a:endParaRPr lang="en-US" altLang="zh-CN"/>
          </a:p>
        </p:txBody>
      </p:sp>
    </p:spTree>
    <p:extLst>
      <p:ext uri="{BB962C8B-B14F-4D97-AF65-F5344CB8AC3E}">
        <p14:creationId xmlns:p14="http://schemas.microsoft.com/office/powerpoint/2010/main" val="131416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418EF-8BC3-4467-A74D-9D768C760042}"/>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D08EA56-6FEB-4519-B1D4-AE12A7F9BC5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EAA4F4-0F38-41D3-A084-6213C7D712B0}"/>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ABDEF310-A5A6-4063-A6F5-9A5D41AFB48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650D42-48B0-444D-BA92-1B9E05137DC7}"/>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EB965BFA-9464-4473-8B08-76DC52AA1D84}"/>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486EAA59-9EC2-47A2-ABB2-C7B477FB9D94}"/>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A5816CBD-4A49-4523-BD19-DAD04BD509AA}"/>
              </a:ext>
            </a:extLst>
          </p:cNvPr>
          <p:cNvSpPr>
            <a:spLocks noGrp="1"/>
          </p:cNvSpPr>
          <p:nvPr>
            <p:ph type="sldNum" sz="quarter" idx="12"/>
          </p:nvPr>
        </p:nvSpPr>
        <p:spPr/>
        <p:txBody>
          <a:bodyPr/>
          <a:lstStyle>
            <a:lvl1pPr>
              <a:defRPr/>
            </a:lvl1pPr>
          </a:lstStyle>
          <a:p>
            <a:fld id="{80F9766F-1142-4A82-A912-E8632B811AC4}" type="slidenum">
              <a:rPr lang="zh-CN" altLang="en-US"/>
              <a:pPr/>
              <a:t>‹#›</a:t>
            </a:fld>
            <a:endParaRPr lang="en-US" altLang="zh-CN"/>
          </a:p>
        </p:txBody>
      </p:sp>
    </p:spTree>
    <p:extLst>
      <p:ext uri="{BB962C8B-B14F-4D97-AF65-F5344CB8AC3E}">
        <p14:creationId xmlns:p14="http://schemas.microsoft.com/office/powerpoint/2010/main" val="619632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D71C1-E599-4739-A2F1-661B2CB39D59}"/>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A290EBA-FF63-4A29-BFB8-0D1A26AF12CF}"/>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8B1B42B-16ED-4012-9307-12ED4CBA7FA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F7DE9EB-35DE-4993-9ED3-AED372984B92}"/>
              </a:ext>
            </a:extLst>
          </p:cNvPr>
          <p:cNvSpPr>
            <a:spLocks noGrp="1"/>
          </p:cNvSpPr>
          <p:nvPr>
            <p:ph type="sldNum" sz="quarter" idx="12"/>
          </p:nvPr>
        </p:nvSpPr>
        <p:spPr/>
        <p:txBody>
          <a:bodyPr/>
          <a:lstStyle>
            <a:lvl1pPr>
              <a:defRPr/>
            </a:lvl1pPr>
          </a:lstStyle>
          <a:p>
            <a:fld id="{3600CD30-2A50-4266-8428-1F4891743058}" type="slidenum">
              <a:rPr lang="zh-CN" altLang="en-US"/>
              <a:pPr/>
              <a:t>‹#›</a:t>
            </a:fld>
            <a:endParaRPr lang="en-US" altLang="zh-CN"/>
          </a:p>
        </p:txBody>
      </p:sp>
    </p:spTree>
    <p:extLst>
      <p:ext uri="{BB962C8B-B14F-4D97-AF65-F5344CB8AC3E}">
        <p14:creationId xmlns:p14="http://schemas.microsoft.com/office/powerpoint/2010/main" val="17299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5DB5F2-ADFC-4D86-B0BD-E3BD556B6705}"/>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CB259B50-25A1-451B-AEDB-D9FCCD5C0B7A}"/>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CCC24E8B-3D2B-4924-BB43-CAD0C6D85663}"/>
              </a:ext>
            </a:extLst>
          </p:cNvPr>
          <p:cNvSpPr>
            <a:spLocks noGrp="1"/>
          </p:cNvSpPr>
          <p:nvPr>
            <p:ph type="sldNum" sz="quarter" idx="12"/>
          </p:nvPr>
        </p:nvSpPr>
        <p:spPr/>
        <p:txBody>
          <a:bodyPr/>
          <a:lstStyle>
            <a:lvl1pPr>
              <a:defRPr/>
            </a:lvl1pPr>
          </a:lstStyle>
          <a:p>
            <a:fld id="{7B9659F8-4FDB-4A7A-AA80-4F609B39B024}" type="slidenum">
              <a:rPr lang="zh-CN" altLang="en-US"/>
              <a:pPr/>
              <a:t>‹#›</a:t>
            </a:fld>
            <a:endParaRPr lang="en-US" altLang="zh-CN"/>
          </a:p>
        </p:txBody>
      </p:sp>
    </p:spTree>
    <p:extLst>
      <p:ext uri="{BB962C8B-B14F-4D97-AF65-F5344CB8AC3E}">
        <p14:creationId xmlns:p14="http://schemas.microsoft.com/office/powerpoint/2010/main" val="22115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C1E3D-E83A-4479-A7A8-ABF4CE30970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B984DF6-91B9-44E7-94EE-52D9CE5FADC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A9550606-4C0C-4519-8E42-151E440820B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D7BE64-CD4C-4971-ACF8-67D1B47ED87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DA65EA1-FC82-443B-8732-E357FB26055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6E2F7EC-1C53-4A75-ADD3-16ADEECFBA44}"/>
              </a:ext>
            </a:extLst>
          </p:cNvPr>
          <p:cNvSpPr>
            <a:spLocks noGrp="1"/>
          </p:cNvSpPr>
          <p:nvPr>
            <p:ph type="sldNum" sz="quarter" idx="12"/>
          </p:nvPr>
        </p:nvSpPr>
        <p:spPr/>
        <p:txBody>
          <a:bodyPr/>
          <a:lstStyle>
            <a:lvl1pPr>
              <a:defRPr/>
            </a:lvl1pPr>
          </a:lstStyle>
          <a:p>
            <a:fld id="{87A78754-8ED7-45F7-A36E-E509CC0D1091}" type="slidenum">
              <a:rPr lang="zh-CN" altLang="en-US"/>
              <a:pPr/>
              <a:t>‹#›</a:t>
            </a:fld>
            <a:endParaRPr lang="en-US" altLang="zh-CN"/>
          </a:p>
        </p:txBody>
      </p:sp>
    </p:spTree>
    <p:extLst>
      <p:ext uri="{BB962C8B-B14F-4D97-AF65-F5344CB8AC3E}">
        <p14:creationId xmlns:p14="http://schemas.microsoft.com/office/powerpoint/2010/main" val="3007900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A287C-A95F-4AE0-97B5-3C1323985B7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501885FA-9288-4594-91FF-B820DC9F69E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06EE5511-F10F-4C0C-94A2-FE8369CCD88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41F964-B8C3-44A6-89C6-55ED67B53B4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075EC269-075E-4BA1-8C23-A127555E9206}"/>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F0AA205-C148-4211-AE2E-C43E36AC1DB7}"/>
              </a:ext>
            </a:extLst>
          </p:cNvPr>
          <p:cNvSpPr>
            <a:spLocks noGrp="1"/>
          </p:cNvSpPr>
          <p:nvPr>
            <p:ph type="sldNum" sz="quarter" idx="12"/>
          </p:nvPr>
        </p:nvSpPr>
        <p:spPr/>
        <p:txBody>
          <a:bodyPr/>
          <a:lstStyle>
            <a:lvl1pPr>
              <a:defRPr/>
            </a:lvl1pPr>
          </a:lstStyle>
          <a:p>
            <a:fld id="{E0AAD534-6205-4434-8C2D-31D27F18B5A0}" type="slidenum">
              <a:rPr lang="zh-CN" altLang="en-US"/>
              <a:pPr/>
              <a:t>‹#›</a:t>
            </a:fld>
            <a:endParaRPr lang="en-US" altLang="zh-CN"/>
          </a:p>
        </p:txBody>
      </p:sp>
    </p:spTree>
    <p:extLst>
      <p:ext uri="{BB962C8B-B14F-4D97-AF65-F5344CB8AC3E}">
        <p14:creationId xmlns:p14="http://schemas.microsoft.com/office/powerpoint/2010/main" val="204102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8850" name="Group 2">
            <a:extLst>
              <a:ext uri="{FF2B5EF4-FFF2-40B4-BE49-F238E27FC236}">
                <a16:creationId xmlns:a16="http://schemas.microsoft.com/office/drawing/2014/main" id="{C65D2687-7AC8-4B6C-ADD3-69BF2A76C75C}"/>
              </a:ext>
            </a:extLst>
          </p:cNvPr>
          <p:cNvGrpSpPr>
            <a:grpSpLocks/>
          </p:cNvGrpSpPr>
          <p:nvPr/>
        </p:nvGrpSpPr>
        <p:grpSpPr bwMode="auto">
          <a:xfrm>
            <a:off x="0" y="0"/>
            <a:ext cx="9144000" cy="6856413"/>
            <a:chOff x="0" y="0"/>
            <a:chExt cx="5760" cy="4319"/>
          </a:xfrm>
        </p:grpSpPr>
        <p:sp>
          <p:nvSpPr>
            <p:cNvPr id="78851" name="Freeform 3">
              <a:extLst>
                <a:ext uri="{FF2B5EF4-FFF2-40B4-BE49-F238E27FC236}">
                  <a16:creationId xmlns:a16="http://schemas.microsoft.com/office/drawing/2014/main" id="{EA118956-011B-43D2-99FF-DEB108A6ED0E}"/>
                </a:ext>
              </a:extLst>
            </p:cNvPr>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52" name="Freeform 4">
              <a:extLst>
                <a:ext uri="{FF2B5EF4-FFF2-40B4-BE49-F238E27FC236}">
                  <a16:creationId xmlns:a16="http://schemas.microsoft.com/office/drawing/2014/main" id="{B7AA100E-636E-4C23-AAC4-1610E1B2909C}"/>
                </a:ext>
              </a:extLst>
            </p:cNvPr>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53" name="Freeform 5">
              <a:extLst>
                <a:ext uri="{FF2B5EF4-FFF2-40B4-BE49-F238E27FC236}">
                  <a16:creationId xmlns:a16="http://schemas.microsoft.com/office/drawing/2014/main" id="{0CF248A6-3773-42D1-A295-45124981A3B4}"/>
                </a:ext>
              </a:extLst>
            </p:cNvPr>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54" name="Freeform 6">
              <a:extLst>
                <a:ext uri="{FF2B5EF4-FFF2-40B4-BE49-F238E27FC236}">
                  <a16:creationId xmlns:a16="http://schemas.microsoft.com/office/drawing/2014/main" id="{9D715E95-FA1A-4311-AC26-5DACEE07CC36}"/>
                </a:ext>
              </a:extLst>
            </p:cNvPr>
            <p:cNvSpPr>
              <a:spLocks/>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55" name="Freeform 7">
              <a:extLst>
                <a:ext uri="{FF2B5EF4-FFF2-40B4-BE49-F238E27FC236}">
                  <a16:creationId xmlns:a16="http://schemas.microsoft.com/office/drawing/2014/main" id="{9F673916-337D-4E2B-AC5F-B70E1A412022}"/>
                </a:ext>
              </a:extLst>
            </p:cNvPr>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56" name="Freeform 8">
              <a:extLst>
                <a:ext uri="{FF2B5EF4-FFF2-40B4-BE49-F238E27FC236}">
                  <a16:creationId xmlns:a16="http://schemas.microsoft.com/office/drawing/2014/main" id="{34CB8448-5C6B-4B1E-9979-AB1DE8A56FBA}"/>
                </a:ext>
              </a:extLst>
            </p:cNvPr>
            <p:cNvSpPr>
              <a:spLocks/>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57" name="Freeform 9">
              <a:extLst>
                <a:ext uri="{FF2B5EF4-FFF2-40B4-BE49-F238E27FC236}">
                  <a16:creationId xmlns:a16="http://schemas.microsoft.com/office/drawing/2014/main" id="{57F9AD73-935C-4806-B00C-88758D47B896}"/>
                </a:ext>
              </a:extLst>
            </p:cNvPr>
            <p:cNvSpPr>
              <a:spLocks/>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58" name="Freeform 10">
              <a:extLst>
                <a:ext uri="{FF2B5EF4-FFF2-40B4-BE49-F238E27FC236}">
                  <a16:creationId xmlns:a16="http://schemas.microsoft.com/office/drawing/2014/main" id="{C5C64036-5D4F-40EA-B128-622531E53B3B}"/>
                </a:ext>
              </a:extLst>
            </p:cNvPr>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59" name="Freeform 11">
              <a:extLst>
                <a:ext uri="{FF2B5EF4-FFF2-40B4-BE49-F238E27FC236}">
                  <a16:creationId xmlns:a16="http://schemas.microsoft.com/office/drawing/2014/main" id="{43BA35BA-5C87-4409-B827-F4352FDCDC0E}"/>
                </a:ext>
              </a:extLst>
            </p:cNvPr>
            <p:cNvSpPr>
              <a:spLocks/>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60" name="Freeform 12">
              <a:extLst>
                <a:ext uri="{FF2B5EF4-FFF2-40B4-BE49-F238E27FC236}">
                  <a16:creationId xmlns:a16="http://schemas.microsoft.com/office/drawing/2014/main" id="{2871D2E1-9470-4C77-B150-2DEAE81F4284}"/>
                </a:ext>
              </a:extLst>
            </p:cNvPr>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61" name="Freeform 13">
              <a:extLst>
                <a:ext uri="{FF2B5EF4-FFF2-40B4-BE49-F238E27FC236}">
                  <a16:creationId xmlns:a16="http://schemas.microsoft.com/office/drawing/2014/main" id="{96455E69-396A-4646-B031-CB30EDDA2DB2}"/>
                </a:ext>
              </a:extLst>
            </p:cNvPr>
            <p:cNvSpPr>
              <a:spLocks/>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62" name="Freeform 14">
              <a:extLst>
                <a:ext uri="{FF2B5EF4-FFF2-40B4-BE49-F238E27FC236}">
                  <a16:creationId xmlns:a16="http://schemas.microsoft.com/office/drawing/2014/main" id="{372F13B3-E90F-4346-8276-2CE0F7ACDF3E}"/>
                </a:ext>
              </a:extLst>
            </p:cNvPr>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63" name="Freeform 15">
              <a:extLst>
                <a:ext uri="{FF2B5EF4-FFF2-40B4-BE49-F238E27FC236}">
                  <a16:creationId xmlns:a16="http://schemas.microsoft.com/office/drawing/2014/main" id="{5E160083-5FF6-48D0-8D1C-835954CBB885}"/>
                </a:ext>
              </a:extLst>
            </p:cNvPr>
            <p:cNvSpPr>
              <a:spLocks/>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64" name="Freeform 16">
              <a:extLst>
                <a:ext uri="{FF2B5EF4-FFF2-40B4-BE49-F238E27FC236}">
                  <a16:creationId xmlns:a16="http://schemas.microsoft.com/office/drawing/2014/main" id="{1E590770-8B0B-44BD-BAAE-AD0EA228C4FD}"/>
                </a:ext>
              </a:extLst>
            </p:cNvPr>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65" name="Freeform 17">
              <a:extLst>
                <a:ext uri="{FF2B5EF4-FFF2-40B4-BE49-F238E27FC236}">
                  <a16:creationId xmlns:a16="http://schemas.microsoft.com/office/drawing/2014/main" id="{0B172959-343C-4719-A4D2-3604E68F47FE}"/>
                </a:ext>
              </a:extLst>
            </p:cNvPr>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66" name="Freeform 18">
              <a:extLst>
                <a:ext uri="{FF2B5EF4-FFF2-40B4-BE49-F238E27FC236}">
                  <a16:creationId xmlns:a16="http://schemas.microsoft.com/office/drawing/2014/main" id="{2335DCA4-9090-4EDA-97E7-E89EDC0BEAA1}"/>
                </a:ext>
              </a:extLst>
            </p:cNvPr>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67" name="Freeform 19">
              <a:extLst>
                <a:ext uri="{FF2B5EF4-FFF2-40B4-BE49-F238E27FC236}">
                  <a16:creationId xmlns:a16="http://schemas.microsoft.com/office/drawing/2014/main" id="{4801555D-4E06-4C5C-87D0-0E3E1A87B6B0}"/>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68" name="Freeform 20">
              <a:extLst>
                <a:ext uri="{FF2B5EF4-FFF2-40B4-BE49-F238E27FC236}">
                  <a16:creationId xmlns:a16="http://schemas.microsoft.com/office/drawing/2014/main" id="{D413700A-812C-4727-8C6B-D0C49F643D8A}"/>
                </a:ext>
              </a:extLst>
            </p:cNvPr>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69" name="Freeform 21">
              <a:extLst>
                <a:ext uri="{FF2B5EF4-FFF2-40B4-BE49-F238E27FC236}">
                  <a16:creationId xmlns:a16="http://schemas.microsoft.com/office/drawing/2014/main" id="{49301981-AFB8-459E-9916-869D9E6FAAA2}"/>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70" name="Freeform 22">
              <a:extLst>
                <a:ext uri="{FF2B5EF4-FFF2-40B4-BE49-F238E27FC236}">
                  <a16:creationId xmlns:a16="http://schemas.microsoft.com/office/drawing/2014/main" id="{8F18D691-4649-4796-8E1C-CA2A31755E6F}"/>
                </a:ext>
              </a:extLst>
            </p:cNvPr>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71" name="Freeform 23">
              <a:extLst>
                <a:ext uri="{FF2B5EF4-FFF2-40B4-BE49-F238E27FC236}">
                  <a16:creationId xmlns:a16="http://schemas.microsoft.com/office/drawing/2014/main" id="{457E8D06-8697-409F-B0B8-B8A5D3640B0F}"/>
                </a:ext>
              </a:extLst>
            </p:cNvPr>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72" name="Freeform 24">
              <a:extLst>
                <a:ext uri="{FF2B5EF4-FFF2-40B4-BE49-F238E27FC236}">
                  <a16:creationId xmlns:a16="http://schemas.microsoft.com/office/drawing/2014/main" id="{EE9B4C72-BFF4-4DE5-96E9-401D341A0FB3}"/>
                </a:ext>
              </a:extLst>
            </p:cNvPr>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73" name="Freeform 25">
              <a:extLst>
                <a:ext uri="{FF2B5EF4-FFF2-40B4-BE49-F238E27FC236}">
                  <a16:creationId xmlns:a16="http://schemas.microsoft.com/office/drawing/2014/main" id="{E6A94DAC-D3EB-42CB-82C1-C506072A8D94}"/>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74" name="Freeform 26">
              <a:extLst>
                <a:ext uri="{FF2B5EF4-FFF2-40B4-BE49-F238E27FC236}">
                  <a16:creationId xmlns:a16="http://schemas.microsoft.com/office/drawing/2014/main" id="{03F2BBBF-FFB5-42A1-94BF-A0D9F6F9B88D}"/>
                </a:ext>
              </a:extLst>
            </p:cNvPr>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75" name="Freeform 27">
              <a:extLst>
                <a:ext uri="{FF2B5EF4-FFF2-40B4-BE49-F238E27FC236}">
                  <a16:creationId xmlns:a16="http://schemas.microsoft.com/office/drawing/2014/main" id="{F9372CFA-1E13-402C-BBB0-A91AC742948A}"/>
                </a:ext>
              </a:extLst>
            </p:cNvPr>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76" name="Freeform 28">
              <a:extLst>
                <a:ext uri="{FF2B5EF4-FFF2-40B4-BE49-F238E27FC236}">
                  <a16:creationId xmlns:a16="http://schemas.microsoft.com/office/drawing/2014/main" id="{7FC04F8C-35CC-44C1-91C5-0705487C18C2}"/>
                </a:ext>
              </a:extLst>
            </p:cNvPr>
            <p:cNvSpPr>
              <a:spLocks/>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77" name="Freeform 29">
              <a:extLst>
                <a:ext uri="{FF2B5EF4-FFF2-40B4-BE49-F238E27FC236}">
                  <a16:creationId xmlns:a16="http://schemas.microsoft.com/office/drawing/2014/main" id="{D6DF3C85-B346-4F69-ABDE-E114AD3D132E}"/>
                </a:ext>
              </a:extLst>
            </p:cNvPr>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78" name="Freeform 30">
              <a:extLst>
                <a:ext uri="{FF2B5EF4-FFF2-40B4-BE49-F238E27FC236}">
                  <a16:creationId xmlns:a16="http://schemas.microsoft.com/office/drawing/2014/main" id="{D129B2D2-B9EB-4F7B-A634-385DB9D08105}"/>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79" name="Freeform 31">
              <a:extLst>
                <a:ext uri="{FF2B5EF4-FFF2-40B4-BE49-F238E27FC236}">
                  <a16:creationId xmlns:a16="http://schemas.microsoft.com/office/drawing/2014/main" id="{266E9742-C595-4077-8BF8-77954D5B9340}"/>
                </a:ext>
              </a:extLst>
            </p:cNvPr>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80" name="Freeform 32">
              <a:extLst>
                <a:ext uri="{FF2B5EF4-FFF2-40B4-BE49-F238E27FC236}">
                  <a16:creationId xmlns:a16="http://schemas.microsoft.com/office/drawing/2014/main" id="{1E053B3F-C43F-43BD-BD12-98A0DBBB2DA3}"/>
                </a:ext>
              </a:extLst>
            </p:cNvPr>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81" name="Freeform 33">
              <a:extLst>
                <a:ext uri="{FF2B5EF4-FFF2-40B4-BE49-F238E27FC236}">
                  <a16:creationId xmlns:a16="http://schemas.microsoft.com/office/drawing/2014/main" id="{09B0C1CA-283A-4841-9EB6-C2F2F43B0E54}"/>
                </a:ext>
              </a:extLst>
            </p:cNvPr>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82" name="Freeform 34">
              <a:extLst>
                <a:ext uri="{FF2B5EF4-FFF2-40B4-BE49-F238E27FC236}">
                  <a16:creationId xmlns:a16="http://schemas.microsoft.com/office/drawing/2014/main" id="{68E383F4-30FA-4AD9-A697-E24D831D4817}"/>
                </a:ext>
              </a:extLst>
            </p:cNvPr>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83" name="Freeform 35">
              <a:extLst>
                <a:ext uri="{FF2B5EF4-FFF2-40B4-BE49-F238E27FC236}">
                  <a16:creationId xmlns:a16="http://schemas.microsoft.com/office/drawing/2014/main" id="{3037162E-85CF-4EB7-B5A5-E4B275318D48}"/>
                </a:ext>
              </a:extLst>
            </p:cNvPr>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84" name="Freeform 36">
              <a:extLst>
                <a:ext uri="{FF2B5EF4-FFF2-40B4-BE49-F238E27FC236}">
                  <a16:creationId xmlns:a16="http://schemas.microsoft.com/office/drawing/2014/main" id="{422164D3-6944-4D48-8046-3B4A72B93F72}"/>
                </a:ext>
              </a:extLst>
            </p:cNvPr>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85" name="Freeform 37">
              <a:extLst>
                <a:ext uri="{FF2B5EF4-FFF2-40B4-BE49-F238E27FC236}">
                  <a16:creationId xmlns:a16="http://schemas.microsoft.com/office/drawing/2014/main" id="{A9F6F179-034D-4B75-9640-662830D76512}"/>
                </a:ext>
              </a:extLst>
            </p:cNvPr>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86" name="Freeform 38">
              <a:extLst>
                <a:ext uri="{FF2B5EF4-FFF2-40B4-BE49-F238E27FC236}">
                  <a16:creationId xmlns:a16="http://schemas.microsoft.com/office/drawing/2014/main" id="{EB949156-C788-4F5C-887B-7933F36CE1C5}"/>
                </a:ext>
              </a:extLst>
            </p:cNvPr>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8887" name="Group 39">
              <a:extLst>
                <a:ext uri="{FF2B5EF4-FFF2-40B4-BE49-F238E27FC236}">
                  <a16:creationId xmlns:a16="http://schemas.microsoft.com/office/drawing/2014/main" id="{F7332A23-C0A8-4C2C-AEA6-39BC7C0BB203}"/>
                </a:ext>
              </a:extLst>
            </p:cNvPr>
            <p:cNvGrpSpPr>
              <a:grpSpLocks/>
            </p:cNvGrpSpPr>
            <p:nvPr userDrawn="1"/>
          </p:nvGrpSpPr>
          <p:grpSpPr bwMode="auto">
            <a:xfrm>
              <a:off x="0" y="1632"/>
              <a:ext cx="5758" cy="1858"/>
              <a:chOff x="0" y="1632"/>
              <a:chExt cx="5758" cy="1858"/>
            </a:xfrm>
          </p:grpSpPr>
          <p:sp>
            <p:nvSpPr>
              <p:cNvPr id="78888" name="Freeform 40">
                <a:extLst>
                  <a:ext uri="{FF2B5EF4-FFF2-40B4-BE49-F238E27FC236}">
                    <a16:creationId xmlns:a16="http://schemas.microsoft.com/office/drawing/2014/main" id="{476C0A93-52BD-431E-9D45-9D9A2FA604FF}"/>
                  </a:ext>
                </a:extLst>
              </p:cNvPr>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889" name="Freeform 41">
                <a:extLst>
                  <a:ext uri="{FF2B5EF4-FFF2-40B4-BE49-F238E27FC236}">
                    <a16:creationId xmlns:a16="http://schemas.microsoft.com/office/drawing/2014/main" id="{47B2228A-1E3E-41A5-A681-F97384924C0C}"/>
                  </a:ext>
                </a:extLst>
              </p:cNvPr>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78890" name="Rectangle 42">
            <a:extLst>
              <a:ext uri="{FF2B5EF4-FFF2-40B4-BE49-F238E27FC236}">
                <a16:creationId xmlns:a16="http://schemas.microsoft.com/office/drawing/2014/main" id="{B2C65810-4899-4246-B31D-67A4879BCDBB}"/>
              </a:ext>
            </a:extLst>
          </p:cNvPr>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8891" name="Rectangle 43">
            <a:extLst>
              <a:ext uri="{FF2B5EF4-FFF2-40B4-BE49-F238E27FC236}">
                <a16:creationId xmlns:a16="http://schemas.microsoft.com/office/drawing/2014/main" id="{8F73FBCE-FC8D-49A7-8571-FE6E5D975698}"/>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92" name="Rectangle 44">
            <a:extLst>
              <a:ext uri="{FF2B5EF4-FFF2-40B4-BE49-F238E27FC236}">
                <a16:creationId xmlns:a16="http://schemas.microsoft.com/office/drawing/2014/main" id="{BFBE99FD-49A2-4941-B03B-C8204E5CDFC4}"/>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ltLang="zh-CN"/>
          </a:p>
        </p:txBody>
      </p:sp>
      <p:sp>
        <p:nvSpPr>
          <p:cNvPr id="78893" name="Rectangle 45">
            <a:extLst>
              <a:ext uri="{FF2B5EF4-FFF2-40B4-BE49-F238E27FC236}">
                <a16:creationId xmlns:a16="http://schemas.microsoft.com/office/drawing/2014/main" id="{643EF0BE-F346-4345-B919-84B03C253245}"/>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ltLang="zh-CN"/>
          </a:p>
        </p:txBody>
      </p:sp>
      <p:sp>
        <p:nvSpPr>
          <p:cNvPr id="78894" name="Rectangle 46">
            <a:extLst>
              <a:ext uri="{FF2B5EF4-FFF2-40B4-BE49-F238E27FC236}">
                <a16:creationId xmlns:a16="http://schemas.microsoft.com/office/drawing/2014/main" id="{75BB007F-9EDB-4B9D-8655-ACF2ABB878DC}"/>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1F991F19-C3CF-4892-A9A4-AA99BD7B573A}"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4"/>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15"/>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16"/>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FF9AFC0-8EF6-4C71-8AC0-2CF1FAF3DA2D}"/>
              </a:ext>
            </a:extLst>
          </p:cNvPr>
          <p:cNvSpPr>
            <a:spLocks noGrp="1" noChangeArrowheads="1"/>
          </p:cNvSpPr>
          <p:nvPr>
            <p:ph type="ctrTitle"/>
          </p:nvPr>
        </p:nvSpPr>
        <p:spPr>
          <a:xfrm>
            <a:off x="457200" y="1484313"/>
            <a:ext cx="8229600" cy="1944687"/>
          </a:xfrm>
        </p:spPr>
        <p:txBody>
          <a:bodyPr/>
          <a:lstStyle/>
          <a:p>
            <a:r>
              <a:rPr lang="zh-CN" altLang="en-US" sz="6000">
                <a:ea typeface="黑体" panose="02010609060101010101" pitchFamily="49" charset="-122"/>
              </a:rPr>
              <a:t>操作系统</a:t>
            </a:r>
            <a:br>
              <a:rPr lang="zh-CN" altLang="en-US" sz="6000">
                <a:ea typeface="黑体" panose="02010609060101010101" pitchFamily="49" charset="-122"/>
              </a:rPr>
            </a:br>
            <a:r>
              <a:rPr lang="zh-CN" altLang="en-US" sz="2800"/>
              <a:t>（处理器管理作业）</a:t>
            </a:r>
          </a:p>
        </p:txBody>
      </p:sp>
      <p:sp>
        <p:nvSpPr>
          <p:cNvPr id="6147" name="Rectangle 3">
            <a:extLst>
              <a:ext uri="{FF2B5EF4-FFF2-40B4-BE49-F238E27FC236}">
                <a16:creationId xmlns:a16="http://schemas.microsoft.com/office/drawing/2014/main" id="{AE40E276-1540-44E1-BDE1-4890CFF15E56}"/>
              </a:ext>
            </a:extLst>
          </p:cNvPr>
          <p:cNvSpPr>
            <a:spLocks noGrp="1" noChangeArrowheads="1"/>
          </p:cNvSpPr>
          <p:nvPr>
            <p:ph type="subTitle" idx="1"/>
          </p:nvPr>
        </p:nvSpPr>
        <p:spPr/>
        <p:txBody>
          <a:bodyPr/>
          <a:lstStyle/>
          <a:p>
            <a:r>
              <a:rPr lang="zh-CN" altLang="en-US" sz="2800"/>
              <a:t>徐锋</a:t>
            </a:r>
          </a:p>
          <a:p>
            <a:r>
              <a:rPr lang="en-US" altLang="zh-CN" sz="2800"/>
              <a:t>Email: xf@ics.nju.edu.cn</a:t>
            </a:r>
          </a:p>
          <a:p>
            <a:r>
              <a:rPr lang="zh-CN" altLang="en-US" sz="2800"/>
              <a:t>南京大学计算机科学与技术系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a:extLst>
              <a:ext uri="{FF2B5EF4-FFF2-40B4-BE49-F238E27FC236}">
                <a16:creationId xmlns:a16="http://schemas.microsoft.com/office/drawing/2014/main" id="{85208317-B750-463E-A3CB-12E169DF56E4}"/>
              </a:ext>
            </a:extLst>
          </p:cNvPr>
          <p:cNvSpPr>
            <a:spLocks noChangeArrowheads="1"/>
          </p:cNvSpPr>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r>
              <a:rPr lang="zh-CN" altLang="en-US"/>
              <a:t>习题二解答</a:t>
            </a:r>
          </a:p>
        </p:txBody>
      </p:sp>
      <p:sp>
        <p:nvSpPr>
          <p:cNvPr id="99333" name="Rectangle 5">
            <a:extLst>
              <a:ext uri="{FF2B5EF4-FFF2-40B4-BE49-F238E27FC236}">
                <a16:creationId xmlns:a16="http://schemas.microsoft.com/office/drawing/2014/main" id="{029620C2-FCCD-4B8A-B11D-6314C666EAB0}"/>
              </a:ext>
            </a:extLst>
          </p:cNvPr>
          <p:cNvSpPr>
            <a:spLocks noChangeArrowheads="1"/>
          </p:cNvSpPr>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eaLnBrk="1" hangingPunct="1"/>
            <a:r>
              <a:rPr lang="zh-CN" altLang="en-US"/>
              <a:t>结论</a:t>
            </a:r>
          </a:p>
          <a:p>
            <a:pPr lvl="1" eaLnBrk="1" hangingPunct="1"/>
            <a:r>
              <a:rPr lang="en-US" altLang="zh-CN"/>
              <a:t>HRRF</a:t>
            </a:r>
            <a:r>
              <a:rPr lang="zh-CN" altLang="en-US"/>
              <a:t>的效率介于</a:t>
            </a:r>
            <a:r>
              <a:rPr lang="en-US" altLang="zh-CN"/>
              <a:t>FCFS</a:t>
            </a:r>
            <a:r>
              <a:rPr lang="zh-CN" altLang="en-US"/>
              <a:t>和</a:t>
            </a:r>
            <a:r>
              <a:rPr lang="en-US" altLang="zh-CN"/>
              <a:t>SJF</a:t>
            </a:r>
            <a:r>
              <a:rPr lang="zh-CN" altLang="en-US"/>
              <a:t>之间</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a:extLst>
              <a:ext uri="{FF2B5EF4-FFF2-40B4-BE49-F238E27FC236}">
                <a16:creationId xmlns:a16="http://schemas.microsoft.com/office/drawing/2014/main" id="{B6B4AD05-BC70-4A31-B54D-4879D22FA6CF}"/>
              </a:ext>
            </a:extLst>
          </p:cNvPr>
          <p:cNvSpPr>
            <a:spLocks noChangeArrowheads="1"/>
          </p:cNvSpPr>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r>
              <a:rPr lang="zh-CN" altLang="en-US"/>
              <a:t>习题三</a:t>
            </a:r>
            <a:endParaRPr lang="en-US" altLang="zh-CN"/>
          </a:p>
        </p:txBody>
      </p:sp>
      <p:sp>
        <p:nvSpPr>
          <p:cNvPr id="100357" name="Rectangle 5">
            <a:extLst>
              <a:ext uri="{FF2B5EF4-FFF2-40B4-BE49-F238E27FC236}">
                <a16:creationId xmlns:a16="http://schemas.microsoft.com/office/drawing/2014/main" id="{37362804-2B85-4097-8E80-EC8AACC29C00}"/>
              </a:ext>
            </a:extLst>
          </p:cNvPr>
          <p:cNvSpPr>
            <a:spLocks noChangeArrowheads="1"/>
          </p:cNvSpPr>
          <p:nvPr/>
        </p:nvSpPr>
        <p:spPr bwMode="auto">
          <a:xfrm>
            <a:off x="457200" y="1600200"/>
            <a:ext cx="82296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eaLnBrk="1" hangingPunct="1"/>
            <a:r>
              <a:rPr lang="zh-CN" altLang="en-US" sz="2400"/>
              <a:t>有一个具有两道作业的批处理系统，作业调度采用短作业优先的调度算法，进程调度采用以优先数为基础的抢占式调度算法，在下表所示的作业序列，作业优先数即为进程优先数，优先数越小优先级越高</a:t>
            </a:r>
          </a:p>
          <a:p>
            <a:pPr eaLnBrk="1" hangingPunct="1"/>
            <a:endParaRPr lang="zh-CN" altLang="en-US" sz="2800"/>
          </a:p>
        </p:txBody>
      </p:sp>
      <p:graphicFrame>
        <p:nvGraphicFramePr>
          <p:cNvPr id="100416" name="Group 64">
            <a:extLst>
              <a:ext uri="{FF2B5EF4-FFF2-40B4-BE49-F238E27FC236}">
                <a16:creationId xmlns:a16="http://schemas.microsoft.com/office/drawing/2014/main" id="{28214CF4-1F1B-4946-B726-471CC585D12F}"/>
              </a:ext>
            </a:extLst>
          </p:cNvPr>
          <p:cNvGraphicFramePr>
            <a:graphicFrameLocks noGrp="1"/>
          </p:cNvGraphicFramePr>
          <p:nvPr/>
        </p:nvGraphicFramePr>
        <p:xfrm>
          <a:off x="971550" y="3213100"/>
          <a:ext cx="7272338" cy="2338388"/>
        </p:xfrm>
        <a:graphic>
          <a:graphicData uri="http://schemas.openxmlformats.org/drawingml/2006/table">
            <a:tbl>
              <a:tblPr/>
              <a:tblGrid>
                <a:gridCol w="7272338">
                  <a:extLst>
                    <a:ext uri="{9D8B030D-6E8A-4147-A177-3AD203B41FA5}">
                      <a16:colId xmlns:a16="http://schemas.microsoft.com/office/drawing/2014/main" val="1871485228"/>
                    </a:ext>
                  </a:extLst>
                </a:gridCol>
              </a:tblGrid>
              <a:tr h="57467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作业       到达时间（时）    估计运行时间（分钟）         优先数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0140211"/>
                  </a:ext>
                </a:extLst>
              </a:tr>
              <a:tr h="1763713">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A             10:00                       40                                        5</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B             10:20                       30                                        3</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C             10:30                       50                                        4</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D             10:50                       20                                        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210210"/>
                  </a:ext>
                </a:extLst>
              </a:tr>
            </a:tbl>
          </a:graphicData>
        </a:graphic>
      </p:graphicFrame>
      <p:sp>
        <p:nvSpPr>
          <p:cNvPr id="100417" name="Text Box 65">
            <a:extLst>
              <a:ext uri="{FF2B5EF4-FFF2-40B4-BE49-F238E27FC236}">
                <a16:creationId xmlns:a16="http://schemas.microsoft.com/office/drawing/2014/main" id="{0CCBD7AD-B116-44A4-86F3-14EFA99397C1}"/>
              </a:ext>
            </a:extLst>
          </p:cNvPr>
          <p:cNvSpPr txBox="1">
            <a:spLocks noChangeArrowheads="1"/>
          </p:cNvSpPr>
          <p:nvPr/>
        </p:nvSpPr>
        <p:spPr bwMode="auto">
          <a:xfrm>
            <a:off x="827088" y="5648325"/>
            <a:ext cx="72009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marL="914400" indent="-457200">
              <a:defRPr sz="2400">
                <a:solidFill>
                  <a:schemeClr val="tx1"/>
                </a:solidFill>
                <a:latin typeface="Times New Roman" panose="02020603050405020304" pitchFamily="18" charset="0"/>
                <a:ea typeface="宋体" panose="02010600030101010101" pitchFamily="2" charset="-122"/>
              </a:defRPr>
            </a:lvl2pPr>
            <a:lvl3pPr marL="1371600" indent="-457200">
              <a:defRPr sz="2400">
                <a:solidFill>
                  <a:schemeClr val="tx1"/>
                </a:solidFill>
                <a:latin typeface="Times New Roman" panose="02020603050405020304" pitchFamily="18" charset="0"/>
                <a:ea typeface="宋体" panose="02010600030101010101" pitchFamily="2" charset="-122"/>
              </a:defRPr>
            </a:lvl3pPr>
            <a:lvl4pPr marL="1828800" indent="-457200">
              <a:defRPr sz="2400">
                <a:solidFill>
                  <a:schemeClr val="tx1"/>
                </a:solidFill>
                <a:latin typeface="Times New Roman" panose="02020603050405020304" pitchFamily="18" charset="0"/>
                <a:ea typeface="宋体" panose="02010600030101010101" pitchFamily="2" charset="-122"/>
              </a:defRPr>
            </a:lvl4pPr>
            <a:lvl5pPr marL="2286000" indent="-457200">
              <a:defRPr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arenBoth"/>
            </a:pPr>
            <a:r>
              <a:rPr lang="zh-CN" altLang="en-US">
                <a:latin typeface="Arial" panose="020B0604020202020204" pitchFamily="34" charset="0"/>
              </a:rPr>
              <a:t>列出所有作业进入内存时间及结束时间</a:t>
            </a:r>
          </a:p>
          <a:p>
            <a:pPr>
              <a:spcBef>
                <a:spcPct val="50000"/>
              </a:spcBef>
              <a:buFontTx/>
              <a:buAutoNum type="arabicParenBoth"/>
            </a:pPr>
            <a:r>
              <a:rPr lang="zh-CN" altLang="en-US">
                <a:latin typeface="Arial" panose="020B0604020202020204" pitchFamily="34" charset="0"/>
              </a:rPr>
              <a:t>计算平均周转时间</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E33CE09-FE72-4C3F-BD09-31D823B3172C}"/>
              </a:ext>
            </a:extLst>
          </p:cNvPr>
          <p:cNvSpPr>
            <a:spLocks noGrp="1" noChangeArrowheads="1"/>
          </p:cNvSpPr>
          <p:nvPr>
            <p:ph type="title"/>
          </p:nvPr>
        </p:nvSpPr>
        <p:spPr/>
        <p:txBody>
          <a:bodyPr/>
          <a:lstStyle/>
          <a:p>
            <a:pPr algn="l"/>
            <a:r>
              <a:rPr lang="zh-CN" altLang="en-US"/>
              <a:t>习题三解答</a:t>
            </a:r>
          </a:p>
        </p:txBody>
      </p:sp>
      <p:sp>
        <p:nvSpPr>
          <p:cNvPr id="101379" name="Rectangle 3">
            <a:extLst>
              <a:ext uri="{FF2B5EF4-FFF2-40B4-BE49-F238E27FC236}">
                <a16:creationId xmlns:a16="http://schemas.microsoft.com/office/drawing/2014/main" id="{EAA56733-F057-4244-830A-6BE2E39C4944}"/>
              </a:ext>
            </a:extLst>
          </p:cNvPr>
          <p:cNvSpPr>
            <a:spLocks noGrp="1" noChangeArrowheads="1"/>
          </p:cNvSpPr>
          <p:nvPr>
            <p:ph type="body" idx="1"/>
          </p:nvPr>
        </p:nvSpPr>
        <p:spPr/>
        <p:txBody>
          <a:bodyPr/>
          <a:lstStyle/>
          <a:p>
            <a:r>
              <a:rPr lang="zh-CN" altLang="en-US"/>
              <a:t>每个作业运行将经历两个阶段：</a:t>
            </a:r>
          </a:p>
          <a:p>
            <a:pPr lvl="1"/>
            <a:r>
              <a:rPr lang="zh-CN" altLang="en-US"/>
              <a:t>作业（高级）调度，采用</a:t>
            </a:r>
            <a:r>
              <a:rPr lang="en-US" altLang="zh-CN"/>
              <a:t>SJF</a:t>
            </a:r>
            <a:r>
              <a:rPr lang="zh-CN" altLang="en-US"/>
              <a:t>算法从作业后备队列中挑选作业进入内存</a:t>
            </a:r>
          </a:p>
          <a:p>
            <a:pPr lvl="1"/>
            <a:r>
              <a:rPr lang="zh-CN" altLang="en-US"/>
              <a:t>进程（低级）调度，采用优先数抢占算法从就绪队列中挑选进程在处理器上运行</a:t>
            </a:r>
          </a:p>
          <a:p>
            <a:pPr lvl="1"/>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0656134-AFD7-44D5-A7C5-350E7569616F}"/>
              </a:ext>
            </a:extLst>
          </p:cNvPr>
          <p:cNvSpPr>
            <a:spLocks noGrp="1" noChangeArrowheads="1"/>
          </p:cNvSpPr>
          <p:nvPr>
            <p:ph type="title"/>
          </p:nvPr>
        </p:nvSpPr>
        <p:spPr/>
        <p:txBody>
          <a:bodyPr/>
          <a:lstStyle/>
          <a:p>
            <a:pPr algn="l"/>
            <a:r>
              <a:rPr lang="zh-CN" altLang="en-US"/>
              <a:t>习题三解答</a:t>
            </a:r>
          </a:p>
        </p:txBody>
      </p:sp>
      <p:sp>
        <p:nvSpPr>
          <p:cNvPr id="102403" name="Rectangle 3">
            <a:extLst>
              <a:ext uri="{FF2B5EF4-FFF2-40B4-BE49-F238E27FC236}">
                <a16:creationId xmlns:a16="http://schemas.microsoft.com/office/drawing/2014/main" id="{56D51DC6-B78D-4EBD-86AF-F088232927D0}"/>
              </a:ext>
            </a:extLst>
          </p:cNvPr>
          <p:cNvSpPr>
            <a:spLocks noGrp="1" noChangeArrowheads="1"/>
          </p:cNvSpPr>
          <p:nvPr>
            <p:ph type="body" idx="1"/>
          </p:nvPr>
        </p:nvSpPr>
        <p:spPr>
          <a:xfrm>
            <a:off x="457200" y="1600200"/>
            <a:ext cx="8229600" cy="604838"/>
          </a:xfrm>
        </p:spPr>
        <p:txBody>
          <a:bodyPr/>
          <a:lstStyle/>
          <a:p>
            <a:r>
              <a:rPr lang="zh-CN" altLang="en-US"/>
              <a:t>时间关系图</a:t>
            </a:r>
          </a:p>
        </p:txBody>
      </p:sp>
      <p:sp>
        <p:nvSpPr>
          <p:cNvPr id="102404" name="Line 4">
            <a:extLst>
              <a:ext uri="{FF2B5EF4-FFF2-40B4-BE49-F238E27FC236}">
                <a16:creationId xmlns:a16="http://schemas.microsoft.com/office/drawing/2014/main" id="{176D09FF-CD83-44D7-AF6B-4889C4AFBB38}"/>
              </a:ext>
            </a:extLst>
          </p:cNvPr>
          <p:cNvSpPr>
            <a:spLocks noChangeShapeType="1"/>
          </p:cNvSpPr>
          <p:nvPr/>
        </p:nvSpPr>
        <p:spPr bwMode="auto">
          <a:xfrm>
            <a:off x="898525" y="2997200"/>
            <a:ext cx="79216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5" name="Text Box 5">
            <a:extLst>
              <a:ext uri="{FF2B5EF4-FFF2-40B4-BE49-F238E27FC236}">
                <a16:creationId xmlns:a16="http://schemas.microsoft.com/office/drawing/2014/main" id="{6F85E49B-47AF-46DD-975A-5054738A6D52}"/>
              </a:ext>
            </a:extLst>
          </p:cNvPr>
          <p:cNvSpPr txBox="1">
            <a:spLocks noChangeArrowheads="1"/>
          </p:cNvSpPr>
          <p:nvPr/>
        </p:nvSpPr>
        <p:spPr bwMode="auto">
          <a:xfrm>
            <a:off x="350838" y="2795588"/>
            <a:ext cx="690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时间</a:t>
            </a:r>
          </a:p>
        </p:txBody>
      </p:sp>
      <p:sp>
        <p:nvSpPr>
          <p:cNvPr id="102406" name="Line 6">
            <a:extLst>
              <a:ext uri="{FF2B5EF4-FFF2-40B4-BE49-F238E27FC236}">
                <a16:creationId xmlns:a16="http://schemas.microsoft.com/office/drawing/2014/main" id="{78859527-E345-40D5-A60F-F78442A8C0CE}"/>
              </a:ext>
            </a:extLst>
          </p:cNvPr>
          <p:cNvSpPr>
            <a:spLocks noChangeShapeType="1"/>
          </p:cNvSpPr>
          <p:nvPr/>
        </p:nvSpPr>
        <p:spPr bwMode="auto">
          <a:xfrm>
            <a:off x="1258888" y="2895600"/>
            <a:ext cx="0" cy="3197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7" name="Line 7">
            <a:extLst>
              <a:ext uri="{FF2B5EF4-FFF2-40B4-BE49-F238E27FC236}">
                <a16:creationId xmlns:a16="http://schemas.microsoft.com/office/drawing/2014/main" id="{84CC2527-EF67-4CD7-9368-A7194DA75247}"/>
              </a:ext>
            </a:extLst>
          </p:cNvPr>
          <p:cNvSpPr>
            <a:spLocks noChangeShapeType="1"/>
          </p:cNvSpPr>
          <p:nvPr/>
        </p:nvSpPr>
        <p:spPr bwMode="auto">
          <a:xfrm>
            <a:off x="1258888" y="3860800"/>
            <a:ext cx="75612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8" name="Text Box 8">
            <a:extLst>
              <a:ext uri="{FF2B5EF4-FFF2-40B4-BE49-F238E27FC236}">
                <a16:creationId xmlns:a16="http://schemas.microsoft.com/office/drawing/2014/main" id="{DF22AD53-2FF1-4FF0-82C6-29132A769700}"/>
              </a:ext>
            </a:extLst>
          </p:cNvPr>
          <p:cNvSpPr txBox="1">
            <a:spLocks noChangeArrowheads="1"/>
          </p:cNvSpPr>
          <p:nvPr/>
        </p:nvSpPr>
        <p:spPr bwMode="auto">
          <a:xfrm>
            <a:off x="200025" y="4437063"/>
            <a:ext cx="985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进程就绪队列</a:t>
            </a:r>
          </a:p>
        </p:txBody>
      </p:sp>
      <p:sp>
        <p:nvSpPr>
          <p:cNvPr id="102409" name="Text Box 9">
            <a:extLst>
              <a:ext uri="{FF2B5EF4-FFF2-40B4-BE49-F238E27FC236}">
                <a16:creationId xmlns:a16="http://schemas.microsoft.com/office/drawing/2014/main" id="{9C8BB366-A9FA-46CA-9BFB-8201823C8B75}"/>
              </a:ext>
            </a:extLst>
          </p:cNvPr>
          <p:cNvSpPr txBox="1">
            <a:spLocks noChangeArrowheads="1"/>
          </p:cNvSpPr>
          <p:nvPr/>
        </p:nvSpPr>
        <p:spPr bwMode="auto">
          <a:xfrm>
            <a:off x="322263" y="3651250"/>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CPU</a:t>
            </a:r>
          </a:p>
        </p:txBody>
      </p:sp>
      <p:sp>
        <p:nvSpPr>
          <p:cNvPr id="102410" name="Line 10">
            <a:extLst>
              <a:ext uri="{FF2B5EF4-FFF2-40B4-BE49-F238E27FC236}">
                <a16:creationId xmlns:a16="http://schemas.microsoft.com/office/drawing/2014/main" id="{2E5A2B0C-59BD-4396-975F-D15DB0A8C3BF}"/>
              </a:ext>
            </a:extLst>
          </p:cNvPr>
          <p:cNvSpPr>
            <a:spLocks noChangeShapeType="1"/>
          </p:cNvSpPr>
          <p:nvPr/>
        </p:nvSpPr>
        <p:spPr bwMode="auto">
          <a:xfrm>
            <a:off x="2411413" y="2895600"/>
            <a:ext cx="0" cy="3197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1" name="Line 11">
            <a:extLst>
              <a:ext uri="{FF2B5EF4-FFF2-40B4-BE49-F238E27FC236}">
                <a16:creationId xmlns:a16="http://schemas.microsoft.com/office/drawing/2014/main" id="{7A516592-6064-4955-8F0F-68395226EB63}"/>
              </a:ext>
            </a:extLst>
          </p:cNvPr>
          <p:cNvSpPr>
            <a:spLocks noChangeShapeType="1"/>
          </p:cNvSpPr>
          <p:nvPr/>
        </p:nvSpPr>
        <p:spPr bwMode="auto">
          <a:xfrm>
            <a:off x="3130550" y="2881313"/>
            <a:ext cx="0" cy="3197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2" name="Line 12">
            <a:extLst>
              <a:ext uri="{FF2B5EF4-FFF2-40B4-BE49-F238E27FC236}">
                <a16:creationId xmlns:a16="http://schemas.microsoft.com/office/drawing/2014/main" id="{00E1A4A0-BA81-4DD0-A69A-6D675379B51E}"/>
              </a:ext>
            </a:extLst>
          </p:cNvPr>
          <p:cNvSpPr>
            <a:spLocks noChangeShapeType="1"/>
          </p:cNvSpPr>
          <p:nvPr/>
        </p:nvSpPr>
        <p:spPr bwMode="auto">
          <a:xfrm>
            <a:off x="4283075" y="2881313"/>
            <a:ext cx="0" cy="3197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3" name="Line 13">
            <a:extLst>
              <a:ext uri="{FF2B5EF4-FFF2-40B4-BE49-F238E27FC236}">
                <a16:creationId xmlns:a16="http://schemas.microsoft.com/office/drawing/2014/main" id="{34EF4173-EFCF-4BE0-9B2B-256EF7F7594C}"/>
              </a:ext>
            </a:extLst>
          </p:cNvPr>
          <p:cNvSpPr>
            <a:spLocks noChangeShapeType="1"/>
          </p:cNvSpPr>
          <p:nvPr/>
        </p:nvSpPr>
        <p:spPr bwMode="auto">
          <a:xfrm>
            <a:off x="5507038" y="2867025"/>
            <a:ext cx="0" cy="3197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4" name="Line 14">
            <a:extLst>
              <a:ext uri="{FF2B5EF4-FFF2-40B4-BE49-F238E27FC236}">
                <a16:creationId xmlns:a16="http://schemas.microsoft.com/office/drawing/2014/main" id="{C6E0B59A-0A4F-490D-AED3-6E7063A29594}"/>
              </a:ext>
            </a:extLst>
          </p:cNvPr>
          <p:cNvSpPr>
            <a:spLocks noChangeShapeType="1"/>
          </p:cNvSpPr>
          <p:nvPr/>
        </p:nvSpPr>
        <p:spPr bwMode="auto">
          <a:xfrm>
            <a:off x="7740650" y="2881313"/>
            <a:ext cx="0" cy="3197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5" name="Line 15">
            <a:extLst>
              <a:ext uri="{FF2B5EF4-FFF2-40B4-BE49-F238E27FC236}">
                <a16:creationId xmlns:a16="http://schemas.microsoft.com/office/drawing/2014/main" id="{2789F85E-B6D7-4A42-8758-9FEBC82F47C0}"/>
              </a:ext>
            </a:extLst>
          </p:cNvPr>
          <p:cNvSpPr>
            <a:spLocks noChangeShapeType="1"/>
          </p:cNvSpPr>
          <p:nvPr/>
        </p:nvSpPr>
        <p:spPr bwMode="auto">
          <a:xfrm>
            <a:off x="8820150" y="2881313"/>
            <a:ext cx="0" cy="3197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6" name="Line 16">
            <a:extLst>
              <a:ext uri="{FF2B5EF4-FFF2-40B4-BE49-F238E27FC236}">
                <a16:creationId xmlns:a16="http://schemas.microsoft.com/office/drawing/2014/main" id="{6EB99AC5-EC9A-4B58-8B90-8B1973D7C705}"/>
              </a:ext>
            </a:extLst>
          </p:cNvPr>
          <p:cNvSpPr>
            <a:spLocks noChangeShapeType="1"/>
          </p:cNvSpPr>
          <p:nvPr/>
        </p:nvSpPr>
        <p:spPr bwMode="auto">
          <a:xfrm>
            <a:off x="2411413" y="4724400"/>
            <a:ext cx="53276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7" name="Line 17">
            <a:extLst>
              <a:ext uri="{FF2B5EF4-FFF2-40B4-BE49-F238E27FC236}">
                <a16:creationId xmlns:a16="http://schemas.microsoft.com/office/drawing/2014/main" id="{FA1AE251-B4EB-4B39-B498-B64DA33058B3}"/>
              </a:ext>
            </a:extLst>
          </p:cNvPr>
          <p:cNvSpPr>
            <a:spLocks noChangeShapeType="1"/>
          </p:cNvSpPr>
          <p:nvPr/>
        </p:nvSpPr>
        <p:spPr bwMode="auto">
          <a:xfrm>
            <a:off x="3130550" y="5589588"/>
            <a:ext cx="2376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8" name="Text Box 18">
            <a:extLst>
              <a:ext uri="{FF2B5EF4-FFF2-40B4-BE49-F238E27FC236}">
                <a16:creationId xmlns:a16="http://schemas.microsoft.com/office/drawing/2014/main" id="{E7567DAA-4CA2-4554-B520-1941C5529CC6}"/>
              </a:ext>
            </a:extLst>
          </p:cNvPr>
          <p:cNvSpPr txBox="1">
            <a:spLocks noChangeArrowheads="1"/>
          </p:cNvSpPr>
          <p:nvPr/>
        </p:nvSpPr>
        <p:spPr bwMode="auto">
          <a:xfrm>
            <a:off x="3519488" y="5243513"/>
            <a:ext cx="331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endParaRPr lang="zh-CN" altLang="en-US"/>
          </a:p>
        </p:txBody>
      </p:sp>
      <p:sp>
        <p:nvSpPr>
          <p:cNvPr id="102419" name="Text Box 19">
            <a:extLst>
              <a:ext uri="{FF2B5EF4-FFF2-40B4-BE49-F238E27FC236}">
                <a16:creationId xmlns:a16="http://schemas.microsoft.com/office/drawing/2014/main" id="{0BC20FC8-7582-4858-B821-2F2E09489F6D}"/>
              </a:ext>
            </a:extLst>
          </p:cNvPr>
          <p:cNvSpPr txBox="1">
            <a:spLocks noChangeArrowheads="1"/>
          </p:cNvSpPr>
          <p:nvPr/>
        </p:nvSpPr>
        <p:spPr bwMode="auto">
          <a:xfrm>
            <a:off x="179388" y="5235575"/>
            <a:ext cx="985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作业后备队列</a:t>
            </a:r>
          </a:p>
        </p:txBody>
      </p:sp>
      <p:sp>
        <p:nvSpPr>
          <p:cNvPr id="102420" name="Text Box 20">
            <a:extLst>
              <a:ext uri="{FF2B5EF4-FFF2-40B4-BE49-F238E27FC236}">
                <a16:creationId xmlns:a16="http://schemas.microsoft.com/office/drawing/2014/main" id="{7E8FEB13-38A4-4122-9B8E-AADB6DF5A92B}"/>
              </a:ext>
            </a:extLst>
          </p:cNvPr>
          <p:cNvSpPr txBox="1">
            <a:spLocks noChangeArrowheads="1"/>
          </p:cNvSpPr>
          <p:nvPr/>
        </p:nvSpPr>
        <p:spPr bwMode="auto">
          <a:xfrm>
            <a:off x="1619250" y="349408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sp>
        <p:nvSpPr>
          <p:cNvPr id="102421" name="Text Box 21">
            <a:extLst>
              <a:ext uri="{FF2B5EF4-FFF2-40B4-BE49-F238E27FC236}">
                <a16:creationId xmlns:a16="http://schemas.microsoft.com/office/drawing/2014/main" id="{29A7D188-3E08-45B4-9442-6BA83AC482B0}"/>
              </a:ext>
            </a:extLst>
          </p:cNvPr>
          <p:cNvSpPr txBox="1">
            <a:spLocks noChangeArrowheads="1"/>
          </p:cNvSpPr>
          <p:nvPr/>
        </p:nvSpPr>
        <p:spPr bwMode="auto">
          <a:xfrm>
            <a:off x="2555875" y="35004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sp>
        <p:nvSpPr>
          <p:cNvPr id="102422" name="Text Box 22">
            <a:extLst>
              <a:ext uri="{FF2B5EF4-FFF2-40B4-BE49-F238E27FC236}">
                <a16:creationId xmlns:a16="http://schemas.microsoft.com/office/drawing/2014/main" id="{0E398AE9-E50D-4E5D-9752-AC8E13D8F67E}"/>
              </a:ext>
            </a:extLst>
          </p:cNvPr>
          <p:cNvSpPr txBox="1">
            <a:spLocks noChangeArrowheads="1"/>
          </p:cNvSpPr>
          <p:nvPr/>
        </p:nvSpPr>
        <p:spPr bwMode="auto">
          <a:xfrm>
            <a:off x="3519488" y="35004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B</a:t>
            </a:r>
          </a:p>
        </p:txBody>
      </p:sp>
      <p:sp>
        <p:nvSpPr>
          <p:cNvPr id="102423" name="Text Box 23">
            <a:extLst>
              <a:ext uri="{FF2B5EF4-FFF2-40B4-BE49-F238E27FC236}">
                <a16:creationId xmlns:a16="http://schemas.microsoft.com/office/drawing/2014/main" id="{799A9C21-89A4-4155-BEE2-4AE3F4B9023C}"/>
              </a:ext>
            </a:extLst>
          </p:cNvPr>
          <p:cNvSpPr txBox="1">
            <a:spLocks noChangeArrowheads="1"/>
          </p:cNvSpPr>
          <p:nvPr/>
        </p:nvSpPr>
        <p:spPr bwMode="auto">
          <a:xfrm>
            <a:off x="4716463" y="35004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sp>
        <p:nvSpPr>
          <p:cNvPr id="102424" name="Text Box 24">
            <a:extLst>
              <a:ext uri="{FF2B5EF4-FFF2-40B4-BE49-F238E27FC236}">
                <a16:creationId xmlns:a16="http://schemas.microsoft.com/office/drawing/2014/main" id="{0D3B4753-B204-44DB-BF01-478CA61DC3FC}"/>
              </a:ext>
            </a:extLst>
          </p:cNvPr>
          <p:cNvSpPr txBox="1">
            <a:spLocks noChangeArrowheads="1"/>
          </p:cNvSpPr>
          <p:nvPr/>
        </p:nvSpPr>
        <p:spPr bwMode="auto">
          <a:xfrm>
            <a:off x="6443663" y="35004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p>
        </p:txBody>
      </p:sp>
      <p:sp>
        <p:nvSpPr>
          <p:cNvPr id="102425" name="Text Box 25">
            <a:extLst>
              <a:ext uri="{FF2B5EF4-FFF2-40B4-BE49-F238E27FC236}">
                <a16:creationId xmlns:a16="http://schemas.microsoft.com/office/drawing/2014/main" id="{83A1CFB7-77A3-4D87-8C60-D91649205AF3}"/>
              </a:ext>
            </a:extLst>
          </p:cNvPr>
          <p:cNvSpPr txBox="1">
            <a:spLocks noChangeArrowheads="1"/>
          </p:cNvSpPr>
          <p:nvPr/>
        </p:nvSpPr>
        <p:spPr bwMode="auto">
          <a:xfrm>
            <a:off x="8099425" y="35004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a:t>
            </a:r>
          </a:p>
        </p:txBody>
      </p:sp>
      <p:sp>
        <p:nvSpPr>
          <p:cNvPr id="102426" name="Text Box 26">
            <a:extLst>
              <a:ext uri="{FF2B5EF4-FFF2-40B4-BE49-F238E27FC236}">
                <a16:creationId xmlns:a16="http://schemas.microsoft.com/office/drawing/2014/main" id="{DDC0578A-7349-4A17-9663-C0A9C212B4A4}"/>
              </a:ext>
            </a:extLst>
          </p:cNvPr>
          <p:cNvSpPr txBox="1">
            <a:spLocks noChangeArrowheads="1"/>
          </p:cNvSpPr>
          <p:nvPr/>
        </p:nvSpPr>
        <p:spPr bwMode="auto">
          <a:xfrm>
            <a:off x="2555875" y="435768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sp>
        <p:nvSpPr>
          <p:cNvPr id="102427" name="Text Box 27">
            <a:extLst>
              <a:ext uri="{FF2B5EF4-FFF2-40B4-BE49-F238E27FC236}">
                <a16:creationId xmlns:a16="http://schemas.microsoft.com/office/drawing/2014/main" id="{682D8006-7FA5-4BA2-8DA2-A9DD13E8D17D}"/>
              </a:ext>
            </a:extLst>
          </p:cNvPr>
          <p:cNvSpPr txBox="1">
            <a:spLocks noChangeArrowheads="1"/>
          </p:cNvSpPr>
          <p:nvPr/>
        </p:nvSpPr>
        <p:spPr bwMode="auto">
          <a:xfrm>
            <a:off x="3519488" y="435768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a:t>
            </a:r>
          </a:p>
        </p:txBody>
      </p:sp>
      <p:sp>
        <p:nvSpPr>
          <p:cNvPr id="102428" name="Text Box 28">
            <a:extLst>
              <a:ext uri="{FF2B5EF4-FFF2-40B4-BE49-F238E27FC236}">
                <a16:creationId xmlns:a16="http://schemas.microsoft.com/office/drawing/2014/main" id="{7C731A3E-B305-4E0D-885B-785BD87B5AA3}"/>
              </a:ext>
            </a:extLst>
          </p:cNvPr>
          <p:cNvSpPr txBox="1">
            <a:spLocks noChangeArrowheads="1"/>
          </p:cNvSpPr>
          <p:nvPr/>
        </p:nvSpPr>
        <p:spPr bwMode="auto">
          <a:xfrm>
            <a:off x="4716463" y="435768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a:t>
            </a:r>
          </a:p>
        </p:txBody>
      </p:sp>
      <p:sp>
        <p:nvSpPr>
          <p:cNvPr id="102429" name="Text Box 29">
            <a:extLst>
              <a:ext uri="{FF2B5EF4-FFF2-40B4-BE49-F238E27FC236}">
                <a16:creationId xmlns:a16="http://schemas.microsoft.com/office/drawing/2014/main" id="{0255B873-80AB-454C-8B47-E45578ED5B4F}"/>
              </a:ext>
            </a:extLst>
          </p:cNvPr>
          <p:cNvSpPr txBox="1">
            <a:spLocks noChangeArrowheads="1"/>
          </p:cNvSpPr>
          <p:nvPr/>
        </p:nvSpPr>
        <p:spPr bwMode="auto">
          <a:xfrm>
            <a:off x="6443663" y="435768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a:t>
            </a:r>
          </a:p>
        </p:txBody>
      </p:sp>
      <p:sp>
        <p:nvSpPr>
          <p:cNvPr id="102430" name="Text Box 30">
            <a:extLst>
              <a:ext uri="{FF2B5EF4-FFF2-40B4-BE49-F238E27FC236}">
                <a16:creationId xmlns:a16="http://schemas.microsoft.com/office/drawing/2014/main" id="{270AAB2C-AF03-49ED-8590-38ED05E560E3}"/>
              </a:ext>
            </a:extLst>
          </p:cNvPr>
          <p:cNvSpPr txBox="1">
            <a:spLocks noChangeArrowheads="1"/>
          </p:cNvSpPr>
          <p:nvPr/>
        </p:nvSpPr>
        <p:spPr bwMode="auto">
          <a:xfrm>
            <a:off x="4714875" y="5243513"/>
            <a:ext cx="331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endParaRPr lang="zh-CN" altLang="en-US"/>
          </a:p>
        </p:txBody>
      </p:sp>
      <p:sp>
        <p:nvSpPr>
          <p:cNvPr id="102431" name="Text Box 31">
            <a:extLst>
              <a:ext uri="{FF2B5EF4-FFF2-40B4-BE49-F238E27FC236}">
                <a16:creationId xmlns:a16="http://schemas.microsoft.com/office/drawing/2014/main" id="{D3FCE365-9B90-438A-9614-E07915E8A6E1}"/>
              </a:ext>
            </a:extLst>
          </p:cNvPr>
          <p:cNvSpPr txBox="1">
            <a:spLocks noChangeArrowheads="1"/>
          </p:cNvSpPr>
          <p:nvPr/>
        </p:nvSpPr>
        <p:spPr bwMode="auto">
          <a:xfrm>
            <a:off x="869950" y="2571750"/>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10:00</a:t>
            </a:r>
          </a:p>
        </p:txBody>
      </p:sp>
      <p:sp>
        <p:nvSpPr>
          <p:cNvPr id="102432" name="Text Box 32">
            <a:extLst>
              <a:ext uri="{FF2B5EF4-FFF2-40B4-BE49-F238E27FC236}">
                <a16:creationId xmlns:a16="http://schemas.microsoft.com/office/drawing/2014/main" id="{DCDE9F5B-2A90-4637-9EC9-C512F7B9C9A6}"/>
              </a:ext>
            </a:extLst>
          </p:cNvPr>
          <p:cNvSpPr txBox="1">
            <a:spLocks noChangeArrowheads="1"/>
          </p:cNvSpPr>
          <p:nvPr/>
        </p:nvSpPr>
        <p:spPr bwMode="auto">
          <a:xfrm>
            <a:off x="2022475" y="2565400"/>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10:20</a:t>
            </a:r>
          </a:p>
        </p:txBody>
      </p:sp>
      <p:sp>
        <p:nvSpPr>
          <p:cNvPr id="102433" name="Text Box 33">
            <a:extLst>
              <a:ext uri="{FF2B5EF4-FFF2-40B4-BE49-F238E27FC236}">
                <a16:creationId xmlns:a16="http://schemas.microsoft.com/office/drawing/2014/main" id="{1D82E296-FB2B-4055-AB53-18CBF479D9A6}"/>
              </a:ext>
            </a:extLst>
          </p:cNvPr>
          <p:cNvSpPr txBox="1">
            <a:spLocks noChangeArrowheads="1"/>
          </p:cNvSpPr>
          <p:nvPr/>
        </p:nvSpPr>
        <p:spPr bwMode="auto">
          <a:xfrm>
            <a:off x="2757488" y="2557463"/>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10:30</a:t>
            </a:r>
          </a:p>
        </p:txBody>
      </p:sp>
      <p:sp>
        <p:nvSpPr>
          <p:cNvPr id="102434" name="Text Box 34">
            <a:extLst>
              <a:ext uri="{FF2B5EF4-FFF2-40B4-BE49-F238E27FC236}">
                <a16:creationId xmlns:a16="http://schemas.microsoft.com/office/drawing/2014/main" id="{81EC6202-D21B-4599-90D4-E7E3D27AF4AD}"/>
              </a:ext>
            </a:extLst>
          </p:cNvPr>
          <p:cNvSpPr txBox="1">
            <a:spLocks noChangeArrowheads="1"/>
          </p:cNvSpPr>
          <p:nvPr/>
        </p:nvSpPr>
        <p:spPr bwMode="auto">
          <a:xfrm>
            <a:off x="3894138" y="2565400"/>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10:50</a:t>
            </a:r>
          </a:p>
        </p:txBody>
      </p:sp>
      <p:sp>
        <p:nvSpPr>
          <p:cNvPr id="102435" name="Text Box 35">
            <a:extLst>
              <a:ext uri="{FF2B5EF4-FFF2-40B4-BE49-F238E27FC236}">
                <a16:creationId xmlns:a16="http://schemas.microsoft.com/office/drawing/2014/main" id="{C7C3EE0B-43CF-47C6-AFD5-56601B5B93A8}"/>
              </a:ext>
            </a:extLst>
          </p:cNvPr>
          <p:cNvSpPr txBox="1">
            <a:spLocks noChangeArrowheads="1"/>
          </p:cNvSpPr>
          <p:nvPr/>
        </p:nvSpPr>
        <p:spPr bwMode="auto">
          <a:xfrm>
            <a:off x="5119688" y="2565400"/>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11:10</a:t>
            </a:r>
          </a:p>
        </p:txBody>
      </p:sp>
      <p:sp>
        <p:nvSpPr>
          <p:cNvPr id="102436" name="Text Box 36">
            <a:extLst>
              <a:ext uri="{FF2B5EF4-FFF2-40B4-BE49-F238E27FC236}">
                <a16:creationId xmlns:a16="http://schemas.microsoft.com/office/drawing/2014/main" id="{F49F2051-353B-40B7-AA9E-8752D1FA5B80}"/>
              </a:ext>
            </a:extLst>
          </p:cNvPr>
          <p:cNvSpPr txBox="1">
            <a:spLocks noChangeArrowheads="1"/>
          </p:cNvSpPr>
          <p:nvPr/>
        </p:nvSpPr>
        <p:spPr bwMode="auto">
          <a:xfrm>
            <a:off x="7351713" y="2565400"/>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12:00</a:t>
            </a:r>
          </a:p>
        </p:txBody>
      </p:sp>
      <p:sp>
        <p:nvSpPr>
          <p:cNvPr id="102437" name="Text Box 37">
            <a:extLst>
              <a:ext uri="{FF2B5EF4-FFF2-40B4-BE49-F238E27FC236}">
                <a16:creationId xmlns:a16="http://schemas.microsoft.com/office/drawing/2014/main" id="{65FE95FF-B456-456B-8BA4-3E84BE316BC7}"/>
              </a:ext>
            </a:extLst>
          </p:cNvPr>
          <p:cNvSpPr txBox="1">
            <a:spLocks noChangeArrowheads="1"/>
          </p:cNvSpPr>
          <p:nvPr/>
        </p:nvSpPr>
        <p:spPr bwMode="auto">
          <a:xfrm>
            <a:off x="8431213" y="2557463"/>
            <a:ext cx="993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12:20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7BF0CD0F-967A-4B52-A417-554D1FC0596F}"/>
              </a:ext>
            </a:extLst>
          </p:cNvPr>
          <p:cNvSpPr>
            <a:spLocks noGrp="1" noChangeArrowheads="1"/>
          </p:cNvSpPr>
          <p:nvPr>
            <p:ph type="title"/>
          </p:nvPr>
        </p:nvSpPr>
        <p:spPr/>
        <p:txBody>
          <a:bodyPr/>
          <a:lstStyle/>
          <a:p>
            <a:pPr algn="l"/>
            <a:r>
              <a:rPr lang="zh-CN" altLang="en-US"/>
              <a:t>习题三解答</a:t>
            </a:r>
          </a:p>
        </p:txBody>
      </p:sp>
      <p:sp>
        <p:nvSpPr>
          <p:cNvPr id="103427" name="Rectangle 3">
            <a:extLst>
              <a:ext uri="{FF2B5EF4-FFF2-40B4-BE49-F238E27FC236}">
                <a16:creationId xmlns:a16="http://schemas.microsoft.com/office/drawing/2014/main" id="{2A672C74-A9DB-438C-9E79-ED826C55AEA8}"/>
              </a:ext>
            </a:extLst>
          </p:cNvPr>
          <p:cNvSpPr>
            <a:spLocks noGrp="1" noChangeArrowheads="1"/>
          </p:cNvSpPr>
          <p:nvPr>
            <p:ph type="body" sz="half" idx="1"/>
          </p:nvPr>
        </p:nvSpPr>
        <p:spPr>
          <a:xfrm>
            <a:off x="457200" y="1600200"/>
            <a:ext cx="7931150" cy="604838"/>
          </a:xfrm>
        </p:spPr>
        <p:txBody>
          <a:bodyPr/>
          <a:lstStyle/>
          <a:p>
            <a:r>
              <a:rPr lang="zh-CN" altLang="en-US" sz="2800"/>
              <a:t>各作业进入内存时间和运行结束时间</a:t>
            </a:r>
          </a:p>
        </p:txBody>
      </p:sp>
      <p:graphicFrame>
        <p:nvGraphicFramePr>
          <p:cNvPr id="103453" name="Group 29">
            <a:extLst>
              <a:ext uri="{FF2B5EF4-FFF2-40B4-BE49-F238E27FC236}">
                <a16:creationId xmlns:a16="http://schemas.microsoft.com/office/drawing/2014/main" id="{B7ADF39B-D68B-40C8-A26E-E56010AA2779}"/>
              </a:ext>
            </a:extLst>
          </p:cNvPr>
          <p:cNvGraphicFramePr>
            <a:graphicFrameLocks noGrp="1"/>
          </p:cNvGraphicFramePr>
          <p:nvPr>
            <p:ph sz="half" idx="2"/>
          </p:nvPr>
        </p:nvGraphicFramePr>
        <p:xfrm>
          <a:off x="900113" y="2636838"/>
          <a:ext cx="7488237" cy="2644775"/>
        </p:xfrm>
        <a:graphic>
          <a:graphicData uri="http://schemas.openxmlformats.org/drawingml/2006/table">
            <a:tbl>
              <a:tblPr/>
              <a:tblGrid>
                <a:gridCol w="1584325">
                  <a:extLst>
                    <a:ext uri="{9D8B030D-6E8A-4147-A177-3AD203B41FA5}">
                      <a16:colId xmlns:a16="http://schemas.microsoft.com/office/drawing/2014/main" val="888797"/>
                    </a:ext>
                  </a:extLst>
                </a:gridCol>
                <a:gridCol w="3167062">
                  <a:extLst>
                    <a:ext uri="{9D8B030D-6E8A-4147-A177-3AD203B41FA5}">
                      <a16:colId xmlns:a16="http://schemas.microsoft.com/office/drawing/2014/main" val="1646143251"/>
                    </a:ext>
                  </a:extLst>
                </a:gridCol>
                <a:gridCol w="2736850">
                  <a:extLst>
                    <a:ext uri="{9D8B030D-6E8A-4147-A177-3AD203B41FA5}">
                      <a16:colId xmlns:a16="http://schemas.microsoft.com/office/drawing/2014/main" val="25667607"/>
                    </a:ext>
                  </a:extLst>
                </a:gridCol>
              </a:tblGrid>
              <a:tr h="64928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作业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进入内存时间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运行结束时间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4540048"/>
                  </a:ext>
                </a:extLst>
              </a:tr>
              <a:tr h="1995488">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B</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C</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10:20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11:10(</a:t>
                      </a: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到达系统</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10:30)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11:10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10:50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12:20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561352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8B66A6E-2A07-4991-88FE-6F750923E4FF}"/>
              </a:ext>
            </a:extLst>
          </p:cNvPr>
          <p:cNvSpPr>
            <a:spLocks noGrp="1" noChangeArrowheads="1"/>
          </p:cNvSpPr>
          <p:nvPr>
            <p:ph type="title"/>
          </p:nvPr>
        </p:nvSpPr>
        <p:spPr/>
        <p:txBody>
          <a:bodyPr/>
          <a:lstStyle/>
          <a:p>
            <a:pPr algn="l"/>
            <a:r>
              <a:rPr lang="zh-CN" altLang="en-US"/>
              <a:t>习题三解答</a:t>
            </a:r>
          </a:p>
        </p:txBody>
      </p:sp>
      <p:sp>
        <p:nvSpPr>
          <p:cNvPr id="105475" name="Rectangle 3">
            <a:extLst>
              <a:ext uri="{FF2B5EF4-FFF2-40B4-BE49-F238E27FC236}">
                <a16:creationId xmlns:a16="http://schemas.microsoft.com/office/drawing/2014/main" id="{D17804A5-191D-41A5-BAC4-75EF249DD65A}"/>
              </a:ext>
            </a:extLst>
          </p:cNvPr>
          <p:cNvSpPr>
            <a:spLocks noGrp="1" noChangeArrowheads="1"/>
          </p:cNvSpPr>
          <p:nvPr>
            <p:ph type="body" idx="1"/>
          </p:nvPr>
        </p:nvSpPr>
        <p:spPr>
          <a:xfrm>
            <a:off x="457200" y="1600200"/>
            <a:ext cx="8229600" cy="4133850"/>
          </a:xfrm>
        </p:spPr>
        <p:txBody>
          <a:bodyPr/>
          <a:lstStyle/>
          <a:p>
            <a:r>
              <a:rPr lang="zh-CN" altLang="en-US" sz="2800"/>
              <a:t>各作业周转时间</a:t>
            </a:r>
          </a:p>
          <a:p>
            <a:pPr lvl="1"/>
            <a:r>
              <a:rPr lang="zh-CN" altLang="en-US" sz="2400"/>
              <a:t>作业</a:t>
            </a:r>
            <a:r>
              <a:rPr lang="en-US" altLang="zh-CN" sz="2400"/>
              <a:t>A</a:t>
            </a:r>
            <a:r>
              <a:rPr lang="zh-CN" altLang="en-US" sz="2400"/>
              <a:t>，</a:t>
            </a:r>
            <a:r>
              <a:rPr lang="en-US" altLang="zh-CN" sz="2400"/>
              <a:t>70</a:t>
            </a:r>
            <a:r>
              <a:rPr lang="zh-CN" altLang="en-US" sz="2400"/>
              <a:t>分钟  </a:t>
            </a:r>
            <a:r>
              <a:rPr lang="en-US" altLang="zh-CN" sz="2400"/>
              <a:t>(10:00 ~ 11:10)</a:t>
            </a:r>
            <a:endParaRPr lang="zh-CN" altLang="en-US" sz="2400"/>
          </a:p>
          <a:p>
            <a:pPr lvl="1"/>
            <a:r>
              <a:rPr lang="zh-CN" altLang="en-US" sz="2400"/>
              <a:t>作业</a:t>
            </a:r>
            <a:r>
              <a:rPr lang="en-US" altLang="zh-CN" sz="2400"/>
              <a:t>B</a:t>
            </a:r>
            <a:r>
              <a:rPr lang="zh-CN" altLang="en-US" sz="2400"/>
              <a:t>，</a:t>
            </a:r>
            <a:r>
              <a:rPr lang="en-US" altLang="zh-CN" sz="2400"/>
              <a:t>30</a:t>
            </a:r>
            <a:r>
              <a:rPr lang="zh-CN" altLang="en-US" sz="2400"/>
              <a:t>分钟  </a:t>
            </a:r>
            <a:r>
              <a:rPr lang="en-US" altLang="zh-CN" sz="2400"/>
              <a:t>(10:20 ~ 10:50)</a:t>
            </a:r>
          </a:p>
          <a:p>
            <a:pPr lvl="1"/>
            <a:r>
              <a:rPr lang="zh-CN" altLang="en-US" sz="2400"/>
              <a:t>作业</a:t>
            </a:r>
            <a:r>
              <a:rPr lang="en-US" altLang="zh-CN" sz="2400"/>
              <a:t>C</a:t>
            </a:r>
            <a:r>
              <a:rPr lang="zh-CN" altLang="en-US" sz="2400"/>
              <a:t>，</a:t>
            </a:r>
            <a:r>
              <a:rPr lang="en-US" altLang="zh-CN" sz="2400"/>
              <a:t>90</a:t>
            </a:r>
            <a:r>
              <a:rPr lang="zh-CN" altLang="en-US" sz="2400"/>
              <a:t>分钟  </a:t>
            </a:r>
            <a:r>
              <a:rPr lang="en-US" altLang="zh-CN" sz="2400"/>
              <a:t>(10:30 ~ 12:00)</a:t>
            </a:r>
          </a:p>
          <a:p>
            <a:pPr lvl="1"/>
            <a:r>
              <a:rPr lang="zh-CN" altLang="en-US" sz="2400"/>
              <a:t>作业</a:t>
            </a:r>
            <a:r>
              <a:rPr lang="en-US" altLang="zh-CN" sz="2400"/>
              <a:t>D</a:t>
            </a:r>
            <a:r>
              <a:rPr lang="zh-CN" altLang="en-US" sz="2400"/>
              <a:t>，</a:t>
            </a:r>
            <a:r>
              <a:rPr lang="en-US" altLang="zh-CN" sz="2400"/>
              <a:t>90</a:t>
            </a:r>
            <a:r>
              <a:rPr lang="zh-CN" altLang="en-US" sz="2400"/>
              <a:t>分钟  </a:t>
            </a:r>
            <a:r>
              <a:rPr lang="en-US" altLang="zh-CN" sz="2400"/>
              <a:t>(10:50 ~ 12:20)</a:t>
            </a:r>
          </a:p>
          <a:p>
            <a:r>
              <a:rPr lang="zh-CN" altLang="en-US" sz="2800"/>
              <a:t>平均周转时间：</a:t>
            </a:r>
          </a:p>
          <a:p>
            <a:pPr lvl="1"/>
            <a:r>
              <a:rPr lang="en-US" altLang="zh-CN" sz="2400"/>
              <a:t>(70 + 30 + 90 + 90) / 4 = 70</a:t>
            </a:r>
            <a:r>
              <a:rPr lang="zh-CN" altLang="en-US" sz="2400"/>
              <a:t>（分钟）</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5FB4786-6600-49FC-A84D-DDD571D84E34}"/>
              </a:ext>
            </a:extLst>
          </p:cNvPr>
          <p:cNvSpPr>
            <a:spLocks noGrp="1" noChangeArrowheads="1"/>
          </p:cNvSpPr>
          <p:nvPr>
            <p:ph type="title"/>
          </p:nvPr>
        </p:nvSpPr>
        <p:spPr/>
        <p:txBody>
          <a:bodyPr/>
          <a:lstStyle/>
          <a:p>
            <a:pPr algn="l"/>
            <a:r>
              <a:rPr lang="zh-CN" altLang="en-US"/>
              <a:t>习题一</a:t>
            </a:r>
          </a:p>
        </p:txBody>
      </p:sp>
      <p:sp>
        <p:nvSpPr>
          <p:cNvPr id="55299" name="Rectangle 3">
            <a:extLst>
              <a:ext uri="{FF2B5EF4-FFF2-40B4-BE49-F238E27FC236}">
                <a16:creationId xmlns:a16="http://schemas.microsoft.com/office/drawing/2014/main" id="{7D841493-7511-4147-A48B-2C4BFB9F31A9}"/>
              </a:ext>
            </a:extLst>
          </p:cNvPr>
          <p:cNvSpPr>
            <a:spLocks noGrp="1" noChangeArrowheads="1"/>
          </p:cNvSpPr>
          <p:nvPr>
            <p:ph type="body" idx="1"/>
          </p:nvPr>
        </p:nvSpPr>
        <p:spPr>
          <a:xfrm>
            <a:off x="457200" y="1600200"/>
            <a:ext cx="8229600" cy="1397000"/>
          </a:xfrm>
        </p:spPr>
        <p:txBody>
          <a:bodyPr/>
          <a:lstStyle/>
          <a:p>
            <a:r>
              <a:rPr lang="zh-CN" altLang="en-US" sz="2800"/>
              <a:t>单道批处理系统中，下列三个作业采用先来先服务调度算法和最高响应比优先算法进行调度，哪一种算法性能较好？请完成下表</a:t>
            </a:r>
          </a:p>
          <a:p>
            <a:endParaRPr lang="zh-CN" altLang="en-US" sz="2800"/>
          </a:p>
        </p:txBody>
      </p:sp>
      <p:graphicFrame>
        <p:nvGraphicFramePr>
          <p:cNvPr id="55367" name="Group 71">
            <a:extLst>
              <a:ext uri="{FF2B5EF4-FFF2-40B4-BE49-F238E27FC236}">
                <a16:creationId xmlns:a16="http://schemas.microsoft.com/office/drawing/2014/main" id="{F2D071EF-A7EE-4CBD-93E1-931E584B05E9}"/>
              </a:ext>
            </a:extLst>
          </p:cNvPr>
          <p:cNvGraphicFramePr>
            <a:graphicFrameLocks noGrp="1"/>
          </p:cNvGraphicFramePr>
          <p:nvPr/>
        </p:nvGraphicFramePr>
        <p:xfrm>
          <a:off x="827088" y="3213100"/>
          <a:ext cx="7489825" cy="3024188"/>
        </p:xfrm>
        <a:graphic>
          <a:graphicData uri="http://schemas.openxmlformats.org/drawingml/2006/table">
            <a:tbl>
              <a:tblPr/>
              <a:tblGrid>
                <a:gridCol w="792162">
                  <a:extLst>
                    <a:ext uri="{9D8B030D-6E8A-4147-A177-3AD203B41FA5}">
                      <a16:colId xmlns:a16="http://schemas.microsoft.com/office/drawing/2014/main" val="3881446010"/>
                    </a:ext>
                  </a:extLst>
                </a:gridCol>
                <a:gridCol w="1347788">
                  <a:extLst>
                    <a:ext uri="{9D8B030D-6E8A-4147-A177-3AD203B41FA5}">
                      <a16:colId xmlns:a16="http://schemas.microsoft.com/office/drawing/2014/main" val="1482503690"/>
                    </a:ext>
                  </a:extLst>
                </a:gridCol>
                <a:gridCol w="1244600">
                  <a:extLst>
                    <a:ext uri="{9D8B030D-6E8A-4147-A177-3AD203B41FA5}">
                      <a16:colId xmlns:a16="http://schemas.microsoft.com/office/drawing/2014/main" val="4266265783"/>
                    </a:ext>
                  </a:extLst>
                </a:gridCol>
                <a:gridCol w="936625">
                  <a:extLst>
                    <a:ext uri="{9D8B030D-6E8A-4147-A177-3AD203B41FA5}">
                      <a16:colId xmlns:a16="http://schemas.microsoft.com/office/drawing/2014/main" val="2067990166"/>
                    </a:ext>
                  </a:extLst>
                </a:gridCol>
                <a:gridCol w="936625">
                  <a:extLst>
                    <a:ext uri="{9D8B030D-6E8A-4147-A177-3AD203B41FA5}">
                      <a16:colId xmlns:a16="http://schemas.microsoft.com/office/drawing/2014/main" val="2069977183"/>
                    </a:ext>
                  </a:extLst>
                </a:gridCol>
                <a:gridCol w="935037">
                  <a:extLst>
                    <a:ext uri="{9D8B030D-6E8A-4147-A177-3AD203B41FA5}">
                      <a16:colId xmlns:a16="http://schemas.microsoft.com/office/drawing/2014/main" val="2072102827"/>
                    </a:ext>
                  </a:extLst>
                </a:gridCol>
                <a:gridCol w="1296988">
                  <a:extLst>
                    <a:ext uri="{9D8B030D-6E8A-4147-A177-3AD203B41FA5}">
                      <a16:colId xmlns:a16="http://schemas.microsoft.com/office/drawing/2014/main" val="795050541"/>
                    </a:ext>
                  </a:extLst>
                </a:gridCol>
              </a:tblGrid>
              <a:tr h="500063">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作业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提交时间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开始时间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完成时间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带权周转时间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3673102"/>
                  </a:ext>
                </a:extLst>
              </a:tr>
              <a:tr h="1387475">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endPar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endPar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endPar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endPar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2987110"/>
                  </a:ext>
                </a:extLst>
              </a:tr>
              <a:tr h="936625">
                <a:tc gridSpan="7">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平均作业带权周转时间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555757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9C1DFE29-C3F9-47D8-8981-48FBA1B64172}"/>
              </a:ext>
            </a:extLst>
          </p:cNvPr>
          <p:cNvSpPr>
            <a:spLocks noGrp="1" noChangeArrowheads="1"/>
          </p:cNvSpPr>
          <p:nvPr>
            <p:ph type="title"/>
          </p:nvPr>
        </p:nvSpPr>
        <p:spPr/>
        <p:txBody>
          <a:bodyPr/>
          <a:lstStyle/>
          <a:p>
            <a:pPr algn="l"/>
            <a:r>
              <a:rPr lang="zh-CN" altLang="en-US"/>
              <a:t>习题一解答</a:t>
            </a:r>
          </a:p>
        </p:txBody>
      </p:sp>
      <p:sp>
        <p:nvSpPr>
          <p:cNvPr id="88067" name="Rectangle 3">
            <a:extLst>
              <a:ext uri="{FF2B5EF4-FFF2-40B4-BE49-F238E27FC236}">
                <a16:creationId xmlns:a16="http://schemas.microsoft.com/office/drawing/2014/main" id="{BC68229D-9AB1-4C69-A7C8-8144B63685DB}"/>
              </a:ext>
            </a:extLst>
          </p:cNvPr>
          <p:cNvSpPr>
            <a:spLocks noGrp="1" noChangeArrowheads="1"/>
          </p:cNvSpPr>
          <p:nvPr>
            <p:ph type="body" idx="1"/>
          </p:nvPr>
        </p:nvSpPr>
        <p:spPr>
          <a:xfrm>
            <a:off x="457200" y="1600200"/>
            <a:ext cx="8229600" cy="460375"/>
          </a:xfrm>
        </p:spPr>
        <p:txBody>
          <a:bodyPr/>
          <a:lstStyle/>
          <a:p>
            <a:pPr>
              <a:lnSpc>
                <a:spcPct val="80000"/>
              </a:lnSpc>
            </a:pPr>
            <a:r>
              <a:rPr lang="zh-CN" altLang="en-US" sz="2800"/>
              <a:t>先来先服务</a:t>
            </a:r>
            <a:r>
              <a:rPr lang="en-US" altLang="zh-CN" sz="2800"/>
              <a:t>(FCFS)</a:t>
            </a:r>
          </a:p>
        </p:txBody>
      </p:sp>
      <p:graphicFrame>
        <p:nvGraphicFramePr>
          <p:cNvPr id="88099" name="Group 35">
            <a:extLst>
              <a:ext uri="{FF2B5EF4-FFF2-40B4-BE49-F238E27FC236}">
                <a16:creationId xmlns:a16="http://schemas.microsoft.com/office/drawing/2014/main" id="{D9CB2D0B-02E7-4D0A-BCBA-BDDDD373097F}"/>
              </a:ext>
            </a:extLst>
          </p:cNvPr>
          <p:cNvGraphicFramePr>
            <a:graphicFrameLocks noGrp="1"/>
          </p:cNvGraphicFramePr>
          <p:nvPr>
            <p:ph sz="half" idx="4294967295"/>
          </p:nvPr>
        </p:nvGraphicFramePr>
        <p:xfrm>
          <a:off x="684213" y="2565400"/>
          <a:ext cx="7920037" cy="3455988"/>
        </p:xfrm>
        <a:graphic>
          <a:graphicData uri="http://schemas.openxmlformats.org/drawingml/2006/table">
            <a:tbl>
              <a:tblPr/>
              <a:tblGrid>
                <a:gridCol w="830262">
                  <a:extLst>
                    <a:ext uri="{9D8B030D-6E8A-4147-A177-3AD203B41FA5}">
                      <a16:colId xmlns:a16="http://schemas.microsoft.com/office/drawing/2014/main" val="2464710738"/>
                    </a:ext>
                  </a:extLst>
                </a:gridCol>
                <a:gridCol w="1412875">
                  <a:extLst>
                    <a:ext uri="{9D8B030D-6E8A-4147-A177-3AD203B41FA5}">
                      <a16:colId xmlns:a16="http://schemas.microsoft.com/office/drawing/2014/main" val="2833185056"/>
                    </a:ext>
                  </a:extLst>
                </a:gridCol>
                <a:gridCol w="1304925">
                  <a:extLst>
                    <a:ext uri="{9D8B030D-6E8A-4147-A177-3AD203B41FA5}">
                      <a16:colId xmlns:a16="http://schemas.microsoft.com/office/drawing/2014/main" val="2369120173"/>
                    </a:ext>
                  </a:extLst>
                </a:gridCol>
                <a:gridCol w="982663">
                  <a:extLst>
                    <a:ext uri="{9D8B030D-6E8A-4147-A177-3AD203B41FA5}">
                      <a16:colId xmlns:a16="http://schemas.microsoft.com/office/drawing/2014/main" val="1522838690"/>
                    </a:ext>
                  </a:extLst>
                </a:gridCol>
                <a:gridCol w="981075">
                  <a:extLst>
                    <a:ext uri="{9D8B030D-6E8A-4147-A177-3AD203B41FA5}">
                      <a16:colId xmlns:a16="http://schemas.microsoft.com/office/drawing/2014/main" val="2506065084"/>
                    </a:ext>
                  </a:extLst>
                </a:gridCol>
                <a:gridCol w="977900">
                  <a:extLst>
                    <a:ext uri="{9D8B030D-6E8A-4147-A177-3AD203B41FA5}">
                      <a16:colId xmlns:a16="http://schemas.microsoft.com/office/drawing/2014/main" val="1108929733"/>
                    </a:ext>
                  </a:extLst>
                </a:gridCol>
                <a:gridCol w="1430337">
                  <a:extLst>
                    <a:ext uri="{9D8B030D-6E8A-4147-A177-3AD203B41FA5}">
                      <a16:colId xmlns:a16="http://schemas.microsoft.com/office/drawing/2014/main" val="2906268918"/>
                    </a:ext>
                  </a:extLst>
                </a:gridCol>
              </a:tblGrid>
              <a:tr h="80010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作业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提交时间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开始时间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完成时间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带权周转时间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7342552"/>
                  </a:ext>
                </a:extLst>
              </a:tr>
              <a:tr h="1585913">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13:00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2:50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120/120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170/60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180/25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3136133"/>
                  </a:ext>
                </a:extLst>
              </a:tr>
              <a:tr h="1069975">
                <a:tc gridSpan="7">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2:37 </a:t>
                      </a: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，或</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2.61</a:t>
                      </a: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小时</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平均作业带权周转时间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3.68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676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5">
            <a:extLst>
              <a:ext uri="{FF2B5EF4-FFF2-40B4-BE49-F238E27FC236}">
                <a16:creationId xmlns:a16="http://schemas.microsoft.com/office/drawing/2014/main" id="{F1952DEF-170A-48F3-9E94-A5E4311C9E25}"/>
              </a:ext>
            </a:extLst>
          </p:cNvPr>
          <p:cNvSpPr>
            <a:spLocks noChangeArrowheads="1"/>
          </p:cNvSpPr>
          <p:nvPr/>
        </p:nvSpPr>
        <p:spPr bwMode="auto">
          <a:xfrm>
            <a:off x="539750" y="198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r>
              <a:rPr lang="zh-CN" altLang="en-US"/>
              <a:t>习题一解答</a:t>
            </a:r>
          </a:p>
        </p:txBody>
      </p:sp>
      <p:sp>
        <p:nvSpPr>
          <p:cNvPr id="91142" name="Rectangle 6">
            <a:extLst>
              <a:ext uri="{FF2B5EF4-FFF2-40B4-BE49-F238E27FC236}">
                <a16:creationId xmlns:a16="http://schemas.microsoft.com/office/drawing/2014/main" id="{CE21686C-08A9-450D-B4DD-1510844C969D}"/>
              </a:ext>
            </a:extLst>
          </p:cNvPr>
          <p:cNvSpPr>
            <a:spLocks noGrp="1" noChangeArrowheads="1"/>
          </p:cNvSpPr>
          <p:nvPr>
            <p:ph type="body" idx="1"/>
          </p:nvPr>
        </p:nvSpPr>
        <p:spPr>
          <a:xfrm>
            <a:off x="457200" y="1600200"/>
            <a:ext cx="8229600" cy="460375"/>
          </a:xfrm>
          <a:noFill/>
          <a:ln/>
        </p:spPr>
        <p:txBody>
          <a:bodyPr/>
          <a:lstStyle/>
          <a:p>
            <a:pPr>
              <a:lnSpc>
                <a:spcPct val="80000"/>
              </a:lnSpc>
            </a:pPr>
            <a:r>
              <a:rPr lang="zh-CN" altLang="en-US" sz="2800"/>
              <a:t>最高响应比优先</a:t>
            </a:r>
            <a:r>
              <a:rPr lang="en-US" altLang="zh-CN" sz="2800"/>
              <a:t>(HRRF)</a:t>
            </a:r>
          </a:p>
        </p:txBody>
      </p:sp>
      <p:graphicFrame>
        <p:nvGraphicFramePr>
          <p:cNvPr id="91143" name="Group 7">
            <a:extLst>
              <a:ext uri="{FF2B5EF4-FFF2-40B4-BE49-F238E27FC236}">
                <a16:creationId xmlns:a16="http://schemas.microsoft.com/office/drawing/2014/main" id="{787A62D6-2BB8-439B-A6B1-BE0EEE33DCCC}"/>
              </a:ext>
            </a:extLst>
          </p:cNvPr>
          <p:cNvGraphicFramePr>
            <a:graphicFrameLocks noGrp="1"/>
          </p:cNvGraphicFramePr>
          <p:nvPr/>
        </p:nvGraphicFramePr>
        <p:xfrm>
          <a:off x="684213" y="2565400"/>
          <a:ext cx="7920037" cy="3455988"/>
        </p:xfrm>
        <a:graphic>
          <a:graphicData uri="http://schemas.openxmlformats.org/drawingml/2006/table">
            <a:tbl>
              <a:tblPr/>
              <a:tblGrid>
                <a:gridCol w="830262">
                  <a:extLst>
                    <a:ext uri="{9D8B030D-6E8A-4147-A177-3AD203B41FA5}">
                      <a16:colId xmlns:a16="http://schemas.microsoft.com/office/drawing/2014/main" val="931456299"/>
                    </a:ext>
                  </a:extLst>
                </a:gridCol>
                <a:gridCol w="1412875">
                  <a:extLst>
                    <a:ext uri="{9D8B030D-6E8A-4147-A177-3AD203B41FA5}">
                      <a16:colId xmlns:a16="http://schemas.microsoft.com/office/drawing/2014/main" val="3632561255"/>
                    </a:ext>
                  </a:extLst>
                </a:gridCol>
                <a:gridCol w="1304925">
                  <a:extLst>
                    <a:ext uri="{9D8B030D-6E8A-4147-A177-3AD203B41FA5}">
                      <a16:colId xmlns:a16="http://schemas.microsoft.com/office/drawing/2014/main" val="4116501685"/>
                    </a:ext>
                  </a:extLst>
                </a:gridCol>
                <a:gridCol w="982663">
                  <a:extLst>
                    <a:ext uri="{9D8B030D-6E8A-4147-A177-3AD203B41FA5}">
                      <a16:colId xmlns:a16="http://schemas.microsoft.com/office/drawing/2014/main" val="3661212573"/>
                    </a:ext>
                  </a:extLst>
                </a:gridCol>
                <a:gridCol w="981075">
                  <a:extLst>
                    <a:ext uri="{9D8B030D-6E8A-4147-A177-3AD203B41FA5}">
                      <a16:colId xmlns:a16="http://schemas.microsoft.com/office/drawing/2014/main" val="2531327931"/>
                    </a:ext>
                  </a:extLst>
                </a:gridCol>
                <a:gridCol w="977900">
                  <a:extLst>
                    <a:ext uri="{9D8B030D-6E8A-4147-A177-3AD203B41FA5}">
                      <a16:colId xmlns:a16="http://schemas.microsoft.com/office/drawing/2014/main" val="333091976"/>
                    </a:ext>
                  </a:extLst>
                </a:gridCol>
                <a:gridCol w="1430337">
                  <a:extLst>
                    <a:ext uri="{9D8B030D-6E8A-4147-A177-3AD203B41FA5}">
                      <a16:colId xmlns:a16="http://schemas.microsoft.com/office/drawing/2014/main" val="2341327798"/>
                    </a:ext>
                  </a:extLst>
                </a:gridCol>
              </a:tblGrid>
              <a:tr h="80010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作业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提交时间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运行时间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开始时间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完成时间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带权周转时间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1288018"/>
                  </a:ext>
                </a:extLst>
              </a:tr>
              <a:tr h="1585913">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12:25</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13:25</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12:25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3:15</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120/120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195/60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120/25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9603182"/>
                  </a:ext>
                </a:extLst>
              </a:tr>
              <a:tr h="1069975">
                <a:tc gridSpan="7">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2:25</a:t>
                      </a: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，或</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2.41 </a:t>
                      </a: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小时</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平均作业带权周转时间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3.02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320141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BBB2FAC-8B64-4E1A-8D0E-06056358D89D}"/>
              </a:ext>
            </a:extLst>
          </p:cNvPr>
          <p:cNvSpPr>
            <a:spLocks noGrp="1" noChangeArrowheads="1"/>
          </p:cNvSpPr>
          <p:nvPr>
            <p:ph type="title"/>
          </p:nvPr>
        </p:nvSpPr>
        <p:spPr/>
        <p:txBody>
          <a:bodyPr/>
          <a:lstStyle/>
          <a:p>
            <a:pPr algn="l"/>
            <a:r>
              <a:rPr lang="zh-CN" altLang="en-US"/>
              <a:t>习题一解答</a:t>
            </a:r>
          </a:p>
        </p:txBody>
      </p:sp>
      <p:sp>
        <p:nvSpPr>
          <p:cNvPr id="92163" name="Rectangle 3">
            <a:extLst>
              <a:ext uri="{FF2B5EF4-FFF2-40B4-BE49-F238E27FC236}">
                <a16:creationId xmlns:a16="http://schemas.microsoft.com/office/drawing/2014/main" id="{4A34B37C-85B6-4107-8449-56846B17A04C}"/>
              </a:ext>
            </a:extLst>
          </p:cNvPr>
          <p:cNvSpPr>
            <a:spLocks noGrp="1" noChangeArrowheads="1"/>
          </p:cNvSpPr>
          <p:nvPr>
            <p:ph type="body" idx="1"/>
          </p:nvPr>
        </p:nvSpPr>
        <p:spPr/>
        <p:txBody>
          <a:bodyPr/>
          <a:lstStyle/>
          <a:p>
            <a:r>
              <a:rPr lang="zh-CN" altLang="en-US"/>
              <a:t>结论</a:t>
            </a:r>
          </a:p>
          <a:p>
            <a:pPr lvl="1"/>
            <a:r>
              <a:rPr lang="en-US" altLang="zh-CN"/>
              <a:t>HRRF</a:t>
            </a:r>
            <a:r>
              <a:rPr lang="zh-CN" altLang="en-US"/>
              <a:t>的平均周转时间和平均带权周转时间均小于</a:t>
            </a:r>
            <a:r>
              <a:rPr lang="en-US" altLang="zh-CN"/>
              <a:t>FCFS</a:t>
            </a:r>
            <a:r>
              <a:rPr lang="zh-CN" altLang="en-US"/>
              <a:t>，则</a:t>
            </a:r>
            <a:r>
              <a:rPr lang="en-US" altLang="zh-CN"/>
              <a:t>HRRF</a:t>
            </a:r>
            <a:r>
              <a:rPr lang="zh-CN" altLang="en-US"/>
              <a:t>要优于</a:t>
            </a:r>
            <a:r>
              <a:rPr lang="en-US" altLang="zh-CN"/>
              <a:t>FCFS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F1A528D-9959-4A97-B2B4-3A7263DD3F15}"/>
              </a:ext>
            </a:extLst>
          </p:cNvPr>
          <p:cNvSpPr>
            <a:spLocks noGrp="1" noChangeArrowheads="1"/>
          </p:cNvSpPr>
          <p:nvPr>
            <p:ph type="title"/>
          </p:nvPr>
        </p:nvSpPr>
        <p:spPr/>
        <p:txBody>
          <a:bodyPr/>
          <a:lstStyle/>
          <a:p>
            <a:pPr algn="l"/>
            <a:r>
              <a:rPr lang="zh-CN" altLang="en-US"/>
              <a:t>习题二</a:t>
            </a:r>
          </a:p>
        </p:txBody>
      </p:sp>
      <p:sp>
        <p:nvSpPr>
          <p:cNvPr id="93187" name="Rectangle 3">
            <a:extLst>
              <a:ext uri="{FF2B5EF4-FFF2-40B4-BE49-F238E27FC236}">
                <a16:creationId xmlns:a16="http://schemas.microsoft.com/office/drawing/2014/main" id="{603EC6ED-D85C-43AD-AF5E-DE988E4D1881}"/>
              </a:ext>
            </a:extLst>
          </p:cNvPr>
          <p:cNvSpPr>
            <a:spLocks noGrp="1" noChangeArrowheads="1"/>
          </p:cNvSpPr>
          <p:nvPr>
            <p:ph type="body" sz="half" idx="1"/>
          </p:nvPr>
        </p:nvSpPr>
        <p:spPr>
          <a:xfrm>
            <a:off x="457200" y="1600200"/>
            <a:ext cx="8147050" cy="1181100"/>
          </a:xfrm>
        </p:spPr>
        <p:txBody>
          <a:bodyPr/>
          <a:lstStyle/>
          <a:p>
            <a:pPr>
              <a:lnSpc>
                <a:spcPct val="90000"/>
              </a:lnSpc>
            </a:pPr>
            <a:r>
              <a:rPr lang="zh-CN" altLang="en-US" sz="2800"/>
              <a:t>若有如表所示四个作业进入系统，分别计算在</a:t>
            </a:r>
            <a:r>
              <a:rPr lang="en-US" altLang="zh-CN" sz="2800"/>
              <a:t>FCFS</a:t>
            </a:r>
            <a:r>
              <a:rPr lang="zh-CN" altLang="en-US" sz="2800"/>
              <a:t>、</a:t>
            </a:r>
            <a:r>
              <a:rPr lang="en-US" altLang="zh-CN" sz="2800"/>
              <a:t>SJF</a:t>
            </a:r>
            <a:r>
              <a:rPr lang="zh-CN" altLang="en-US" sz="2800"/>
              <a:t>和</a:t>
            </a:r>
            <a:r>
              <a:rPr lang="en-US" altLang="zh-CN" sz="2800"/>
              <a:t>HRRF</a:t>
            </a:r>
            <a:r>
              <a:rPr lang="zh-CN" altLang="en-US" sz="2800"/>
              <a:t>算法下的平均周转时间与带权平均周转时间。（时间以十进制表示）</a:t>
            </a:r>
          </a:p>
        </p:txBody>
      </p:sp>
      <p:graphicFrame>
        <p:nvGraphicFramePr>
          <p:cNvPr id="93205" name="Group 21">
            <a:extLst>
              <a:ext uri="{FF2B5EF4-FFF2-40B4-BE49-F238E27FC236}">
                <a16:creationId xmlns:a16="http://schemas.microsoft.com/office/drawing/2014/main" id="{4D324ED3-B223-4CE4-BA57-C39D723920B0}"/>
              </a:ext>
            </a:extLst>
          </p:cNvPr>
          <p:cNvGraphicFramePr>
            <a:graphicFrameLocks noGrp="1"/>
          </p:cNvGraphicFramePr>
          <p:nvPr>
            <p:ph sz="half" idx="2"/>
          </p:nvPr>
        </p:nvGraphicFramePr>
        <p:xfrm>
          <a:off x="900113" y="3284538"/>
          <a:ext cx="7559675" cy="2449512"/>
        </p:xfrm>
        <a:graphic>
          <a:graphicData uri="http://schemas.openxmlformats.org/drawingml/2006/table">
            <a:tbl>
              <a:tblPr/>
              <a:tblGrid>
                <a:gridCol w="7559675">
                  <a:extLst>
                    <a:ext uri="{9D8B030D-6E8A-4147-A177-3AD203B41FA5}">
                      <a16:colId xmlns:a16="http://schemas.microsoft.com/office/drawing/2014/main" val="1378954956"/>
                    </a:ext>
                  </a:extLst>
                </a:gridCol>
              </a:tblGrid>
              <a:tr h="576263">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作业        提交时间（时）        估计运行时间（小时）</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934758"/>
                  </a:ext>
                </a:extLst>
              </a:tr>
              <a:tr h="1873250">
                <a:tc>
                  <a:txBody>
                    <a:bodyPr/>
                    <a:lstStyle>
                      <a:lvl1pPr marL="533400" indent="-533400">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914400" indent="-457200">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295400" indent="-381000">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714500" indent="-342900">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171700" indent="-342900">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628900" indent="-342900"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3086100" indent="-342900"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543300" indent="-342900"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4000500" indent="-342900"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533400" marR="0" lvl="0" indent="-5334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AutoNum type="arabicPlain"/>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8.00                            2.00</a:t>
                      </a:r>
                    </a:p>
                    <a:p>
                      <a:pPr marL="533400" marR="0" lvl="0" indent="-5334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AutoNum type="arabicPlain"/>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8.50                            0.50</a:t>
                      </a:r>
                    </a:p>
                    <a:p>
                      <a:pPr marL="533400" marR="0" lvl="0" indent="-5334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AutoNum type="arabicPlain"/>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9.00                            0.10</a:t>
                      </a:r>
                    </a:p>
                    <a:p>
                      <a:pPr marL="533400" marR="0" lvl="0" indent="-5334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AutoNum type="arabicPlain"/>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9.50                            0.20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760554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059031C-58FD-444B-9896-2454C74012D7}"/>
              </a:ext>
            </a:extLst>
          </p:cNvPr>
          <p:cNvSpPr>
            <a:spLocks noGrp="1" noChangeArrowheads="1"/>
          </p:cNvSpPr>
          <p:nvPr>
            <p:ph type="title"/>
          </p:nvPr>
        </p:nvSpPr>
        <p:spPr/>
        <p:txBody>
          <a:bodyPr/>
          <a:lstStyle/>
          <a:p>
            <a:pPr algn="l"/>
            <a:r>
              <a:rPr lang="zh-CN" altLang="en-US"/>
              <a:t>习题二解答</a:t>
            </a:r>
          </a:p>
        </p:txBody>
      </p:sp>
      <p:sp>
        <p:nvSpPr>
          <p:cNvPr id="95235" name="Rectangle 3">
            <a:extLst>
              <a:ext uri="{FF2B5EF4-FFF2-40B4-BE49-F238E27FC236}">
                <a16:creationId xmlns:a16="http://schemas.microsoft.com/office/drawing/2014/main" id="{6E752BA6-DC20-4541-8570-D64847E195E8}"/>
              </a:ext>
            </a:extLst>
          </p:cNvPr>
          <p:cNvSpPr>
            <a:spLocks noGrp="1" noChangeArrowheads="1"/>
          </p:cNvSpPr>
          <p:nvPr>
            <p:ph type="body" sz="half" idx="1"/>
          </p:nvPr>
        </p:nvSpPr>
        <p:spPr>
          <a:xfrm>
            <a:off x="457200" y="1600200"/>
            <a:ext cx="4038600" cy="533400"/>
          </a:xfrm>
        </p:spPr>
        <p:txBody>
          <a:bodyPr/>
          <a:lstStyle/>
          <a:p>
            <a:r>
              <a:rPr lang="en-US" altLang="zh-CN" sz="2800"/>
              <a:t>FCFS</a:t>
            </a:r>
          </a:p>
        </p:txBody>
      </p:sp>
      <p:graphicFrame>
        <p:nvGraphicFramePr>
          <p:cNvPr id="95285" name="Group 53">
            <a:extLst>
              <a:ext uri="{FF2B5EF4-FFF2-40B4-BE49-F238E27FC236}">
                <a16:creationId xmlns:a16="http://schemas.microsoft.com/office/drawing/2014/main" id="{33F1150A-1C10-43BA-87B3-65D61E6AD85A}"/>
              </a:ext>
            </a:extLst>
          </p:cNvPr>
          <p:cNvGraphicFramePr>
            <a:graphicFrameLocks noGrp="1"/>
          </p:cNvGraphicFramePr>
          <p:nvPr>
            <p:ph sz="half" idx="2"/>
          </p:nvPr>
        </p:nvGraphicFramePr>
        <p:xfrm>
          <a:off x="755650" y="2492375"/>
          <a:ext cx="7848600" cy="3790950"/>
        </p:xfrm>
        <a:graphic>
          <a:graphicData uri="http://schemas.openxmlformats.org/drawingml/2006/table">
            <a:tbl>
              <a:tblPr/>
              <a:tblGrid>
                <a:gridCol w="808038">
                  <a:extLst>
                    <a:ext uri="{9D8B030D-6E8A-4147-A177-3AD203B41FA5}">
                      <a16:colId xmlns:a16="http://schemas.microsoft.com/office/drawing/2014/main" val="1687314055"/>
                    </a:ext>
                  </a:extLst>
                </a:gridCol>
                <a:gridCol w="1376362">
                  <a:extLst>
                    <a:ext uri="{9D8B030D-6E8A-4147-A177-3AD203B41FA5}">
                      <a16:colId xmlns:a16="http://schemas.microsoft.com/office/drawing/2014/main" val="3766907420"/>
                    </a:ext>
                  </a:extLst>
                </a:gridCol>
                <a:gridCol w="1263650">
                  <a:extLst>
                    <a:ext uri="{9D8B030D-6E8A-4147-A177-3AD203B41FA5}">
                      <a16:colId xmlns:a16="http://schemas.microsoft.com/office/drawing/2014/main" val="2484072604"/>
                    </a:ext>
                  </a:extLst>
                </a:gridCol>
                <a:gridCol w="1233488">
                  <a:extLst>
                    <a:ext uri="{9D8B030D-6E8A-4147-A177-3AD203B41FA5}">
                      <a16:colId xmlns:a16="http://schemas.microsoft.com/office/drawing/2014/main" val="412455832"/>
                    </a:ext>
                  </a:extLst>
                </a:gridCol>
                <a:gridCol w="1222375">
                  <a:extLst>
                    <a:ext uri="{9D8B030D-6E8A-4147-A177-3AD203B41FA5}">
                      <a16:colId xmlns:a16="http://schemas.microsoft.com/office/drawing/2014/main" val="2182115715"/>
                    </a:ext>
                  </a:extLst>
                </a:gridCol>
                <a:gridCol w="1152525">
                  <a:extLst>
                    <a:ext uri="{9D8B030D-6E8A-4147-A177-3AD203B41FA5}">
                      <a16:colId xmlns:a16="http://schemas.microsoft.com/office/drawing/2014/main" val="2031758894"/>
                    </a:ext>
                  </a:extLst>
                </a:gridCol>
                <a:gridCol w="792162">
                  <a:extLst>
                    <a:ext uri="{9D8B030D-6E8A-4147-A177-3AD203B41FA5}">
                      <a16:colId xmlns:a16="http://schemas.microsoft.com/office/drawing/2014/main" val="3763572542"/>
                    </a:ext>
                  </a:extLst>
                </a:gridCol>
              </a:tblGrid>
              <a:tr h="86360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作业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提交时间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运行时间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（小时）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开始时间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完成时间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周转时间（小时）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带权周转时间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0226824"/>
                  </a:ext>
                </a:extLst>
              </a:tr>
              <a:tr h="189230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8.50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9.00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9.50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0.50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10.50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10.50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10.60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1.60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16</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4606105"/>
                  </a:ext>
                </a:extLst>
              </a:tr>
              <a:tr h="542925">
                <a:tc gridSpan="7">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T = 1.725 </a:t>
                      </a: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小时</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平均作业带权周转时间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W = 6.875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082996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a:extLst>
              <a:ext uri="{FF2B5EF4-FFF2-40B4-BE49-F238E27FC236}">
                <a16:creationId xmlns:a16="http://schemas.microsoft.com/office/drawing/2014/main" id="{67E6623B-5BC0-4F0D-BF58-2FE5E5E9FF1E}"/>
              </a:ext>
            </a:extLst>
          </p:cNvPr>
          <p:cNvSpPr>
            <a:spLocks noChangeArrowheads="1"/>
          </p:cNvSpPr>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r>
              <a:rPr lang="zh-CN" altLang="en-US"/>
              <a:t>习题二解答</a:t>
            </a:r>
          </a:p>
        </p:txBody>
      </p:sp>
      <p:sp>
        <p:nvSpPr>
          <p:cNvPr id="97285" name="Rectangle 5">
            <a:extLst>
              <a:ext uri="{FF2B5EF4-FFF2-40B4-BE49-F238E27FC236}">
                <a16:creationId xmlns:a16="http://schemas.microsoft.com/office/drawing/2014/main" id="{319E134D-133E-464C-BD4A-ACB31C0A4347}"/>
              </a:ext>
            </a:extLst>
          </p:cNvPr>
          <p:cNvSpPr>
            <a:spLocks noChangeArrowheads="1"/>
          </p:cNvSpPr>
          <p:nvPr/>
        </p:nvSpPr>
        <p:spPr bwMode="auto">
          <a:xfrm>
            <a:off x="457200" y="1600200"/>
            <a:ext cx="4038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90000"/>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90000"/>
              <a:buFont typeface="Wingdings" panose="05000000000000000000" pitchFamily="2" charset="2"/>
              <a:buBlip>
                <a:blip r:embed="rId4"/>
              </a:buBlip>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90000"/>
              <a:buFont typeface="Wingdings" panose="05000000000000000000" pitchFamily="2" charset="2"/>
              <a:buBlip>
                <a:blip r:embed="rId4"/>
              </a:buBlip>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90000"/>
              <a:buFont typeface="Wingdings" panose="05000000000000000000" pitchFamily="2" charset="2"/>
              <a:buBlip>
                <a:blip r:embed="rId4"/>
              </a:buBlip>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90000"/>
              <a:buFont typeface="Wingdings" panose="05000000000000000000" pitchFamily="2" charset="2"/>
              <a:buBlip>
                <a:blip r:embed="rId4"/>
              </a:buBlip>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eaLnBrk="1" hangingPunct="1"/>
            <a:r>
              <a:rPr lang="en-US" altLang="zh-CN"/>
              <a:t>SJF</a:t>
            </a:r>
          </a:p>
        </p:txBody>
      </p:sp>
      <p:graphicFrame>
        <p:nvGraphicFramePr>
          <p:cNvPr id="97318" name="Group 38">
            <a:extLst>
              <a:ext uri="{FF2B5EF4-FFF2-40B4-BE49-F238E27FC236}">
                <a16:creationId xmlns:a16="http://schemas.microsoft.com/office/drawing/2014/main" id="{828940C4-4965-4F55-8C34-A59ACD969B5F}"/>
              </a:ext>
            </a:extLst>
          </p:cNvPr>
          <p:cNvGraphicFramePr>
            <a:graphicFrameLocks noGrp="1"/>
          </p:cNvGraphicFramePr>
          <p:nvPr/>
        </p:nvGraphicFramePr>
        <p:xfrm>
          <a:off x="755650" y="2492375"/>
          <a:ext cx="7848600" cy="3790950"/>
        </p:xfrm>
        <a:graphic>
          <a:graphicData uri="http://schemas.openxmlformats.org/drawingml/2006/table">
            <a:tbl>
              <a:tblPr/>
              <a:tblGrid>
                <a:gridCol w="808038">
                  <a:extLst>
                    <a:ext uri="{9D8B030D-6E8A-4147-A177-3AD203B41FA5}">
                      <a16:colId xmlns:a16="http://schemas.microsoft.com/office/drawing/2014/main" val="1898349056"/>
                    </a:ext>
                  </a:extLst>
                </a:gridCol>
                <a:gridCol w="1376362">
                  <a:extLst>
                    <a:ext uri="{9D8B030D-6E8A-4147-A177-3AD203B41FA5}">
                      <a16:colId xmlns:a16="http://schemas.microsoft.com/office/drawing/2014/main" val="2893579198"/>
                    </a:ext>
                  </a:extLst>
                </a:gridCol>
                <a:gridCol w="1263650">
                  <a:extLst>
                    <a:ext uri="{9D8B030D-6E8A-4147-A177-3AD203B41FA5}">
                      <a16:colId xmlns:a16="http://schemas.microsoft.com/office/drawing/2014/main" val="3845647092"/>
                    </a:ext>
                  </a:extLst>
                </a:gridCol>
                <a:gridCol w="1233488">
                  <a:extLst>
                    <a:ext uri="{9D8B030D-6E8A-4147-A177-3AD203B41FA5}">
                      <a16:colId xmlns:a16="http://schemas.microsoft.com/office/drawing/2014/main" val="418829168"/>
                    </a:ext>
                  </a:extLst>
                </a:gridCol>
                <a:gridCol w="1222375">
                  <a:extLst>
                    <a:ext uri="{9D8B030D-6E8A-4147-A177-3AD203B41FA5}">
                      <a16:colId xmlns:a16="http://schemas.microsoft.com/office/drawing/2014/main" val="628533337"/>
                    </a:ext>
                  </a:extLst>
                </a:gridCol>
                <a:gridCol w="1081087">
                  <a:extLst>
                    <a:ext uri="{9D8B030D-6E8A-4147-A177-3AD203B41FA5}">
                      <a16:colId xmlns:a16="http://schemas.microsoft.com/office/drawing/2014/main" val="3944605995"/>
                    </a:ext>
                  </a:extLst>
                </a:gridCol>
                <a:gridCol w="863600">
                  <a:extLst>
                    <a:ext uri="{9D8B030D-6E8A-4147-A177-3AD203B41FA5}">
                      <a16:colId xmlns:a16="http://schemas.microsoft.com/office/drawing/2014/main" val="2408307951"/>
                    </a:ext>
                  </a:extLst>
                </a:gridCol>
              </a:tblGrid>
              <a:tr h="86360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作业</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endPar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提交时间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运行时间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（小时）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开始时间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完成时间（时）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周转时间（小时）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带权周转时间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6948019"/>
                  </a:ext>
                </a:extLst>
              </a:tr>
              <a:tr h="189230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8.50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9.00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9.50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0.50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10.30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10.80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2.30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4.6</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9456334"/>
                  </a:ext>
                </a:extLst>
              </a:tr>
              <a:tr h="542925">
                <a:tc gridSpan="7">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T = 1.55 </a:t>
                      </a: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小时</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平均作业带权周转时间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W = 5.15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2865324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a:extLst>
              <a:ext uri="{FF2B5EF4-FFF2-40B4-BE49-F238E27FC236}">
                <a16:creationId xmlns:a16="http://schemas.microsoft.com/office/drawing/2014/main" id="{DA979052-40D7-40A7-9BF7-7C1576F34B97}"/>
              </a:ext>
            </a:extLst>
          </p:cNvPr>
          <p:cNvSpPr>
            <a:spLocks noChangeArrowheads="1"/>
          </p:cNvSpPr>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r>
              <a:rPr lang="zh-CN" altLang="en-US"/>
              <a:t>习题二解答</a:t>
            </a:r>
          </a:p>
        </p:txBody>
      </p:sp>
      <p:sp>
        <p:nvSpPr>
          <p:cNvPr id="98309" name="Rectangle 5">
            <a:extLst>
              <a:ext uri="{FF2B5EF4-FFF2-40B4-BE49-F238E27FC236}">
                <a16:creationId xmlns:a16="http://schemas.microsoft.com/office/drawing/2014/main" id="{3CE12E6E-2218-47D7-A0CE-E1AC1149D28B}"/>
              </a:ext>
            </a:extLst>
          </p:cNvPr>
          <p:cNvSpPr>
            <a:spLocks noChangeArrowheads="1"/>
          </p:cNvSpPr>
          <p:nvPr/>
        </p:nvSpPr>
        <p:spPr bwMode="auto">
          <a:xfrm>
            <a:off x="457200" y="1600200"/>
            <a:ext cx="4038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90000"/>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Char char="–"/>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Char char="–"/>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90000"/>
              <a:buFont typeface="Wingdings" panose="05000000000000000000" pitchFamily="2" charset="2"/>
              <a:buBlip>
                <a:blip r:embed="rId4"/>
              </a:buBlip>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90000"/>
              <a:buFont typeface="Wingdings" panose="05000000000000000000" pitchFamily="2" charset="2"/>
              <a:buBlip>
                <a:blip r:embed="rId4"/>
              </a:buBlip>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90000"/>
              <a:buFont typeface="Wingdings" panose="05000000000000000000" pitchFamily="2" charset="2"/>
              <a:buBlip>
                <a:blip r:embed="rId4"/>
              </a:buBlip>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90000"/>
              <a:buFont typeface="Wingdings" panose="05000000000000000000" pitchFamily="2" charset="2"/>
              <a:buBlip>
                <a:blip r:embed="rId4"/>
              </a:buBlip>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eaLnBrk="1" hangingPunct="1"/>
            <a:r>
              <a:rPr lang="en-US" altLang="zh-CN"/>
              <a:t>HRRF</a:t>
            </a:r>
          </a:p>
        </p:txBody>
      </p:sp>
      <p:graphicFrame>
        <p:nvGraphicFramePr>
          <p:cNvPr id="98341" name="Group 37">
            <a:extLst>
              <a:ext uri="{FF2B5EF4-FFF2-40B4-BE49-F238E27FC236}">
                <a16:creationId xmlns:a16="http://schemas.microsoft.com/office/drawing/2014/main" id="{CFB29A3C-923F-4EB2-8E79-A692E11D28E2}"/>
              </a:ext>
            </a:extLst>
          </p:cNvPr>
          <p:cNvGraphicFramePr>
            <a:graphicFrameLocks noGrp="1"/>
          </p:cNvGraphicFramePr>
          <p:nvPr/>
        </p:nvGraphicFramePr>
        <p:xfrm>
          <a:off x="755650" y="2492375"/>
          <a:ext cx="7848600" cy="3790950"/>
        </p:xfrm>
        <a:graphic>
          <a:graphicData uri="http://schemas.openxmlformats.org/drawingml/2006/table">
            <a:tbl>
              <a:tblPr/>
              <a:tblGrid>
                <a:gridCol w="808038">
                  <a:extLst>
                    <a:ext uri="{9D8B030D-6E8A-4147-A177-3AD203B41FA5}">
                      <a16:colId xmlns:a16="http://schemas.microsoft.com/office/drawing/2014/main" val="2875592757"/>
                    </a:ext>
                  </a:extLst>
                </a:gridCol>
                <a:gridCol w="1376362">
                  <a:extLst>
                    <a:ext uri="{9D8B030D-6E8A-4147-A177-3AD203B41FA5}">
                      <a16:colId xmlns:a16="http://schemas.microsoft.com/office/drawing/2014/main" val="663926987"/>
                    </a:ext>
                  </a:extLst>
                </a:gridCol>
                <a:gridCol w="1263650">
                  <a:extLst>
                    <a:ext uri="{9D8B030D-6E8A-4147-A177-3AD203B41FA5}">
                      <a16:colId xmlns:a16="http://schemas.microsoft.com/office/drawing/2014/main" val="4099959533"/>
                    </a:ext>
                  </a:extLst>
                </a:gridCol>
                <a:gridCol w="1233488">
                  <a:extLst>
                    <a:ext uri="{9D8B030D-6E8A-4147-A177-3AD203B41FA5}">
                      <a16:colId xmlns:a16="http://schemas.microsoft.com/office/drawing/2014/main" val="903274616"/>
                    </a:ext>
                  </a:extLst>
                </a:gridCol>
                <a:gridCol w="1222375">
                  <a:extLst>
                    <a:ext uri="{9D8B030D-6E8A-4147-A177-3AD203B41FA5}">
                      <a16:colId xmlns:a16="http://schemas.microsoft.com/office/drawing/2014/main" val="179891801"/>
                    </a:ext>
                  </a:extLst>
                </a:gridCol>
                <a:gridCol w="1008062">
                  <a:extLst>
                    <a:ext uri="{9D8B030D-6E8A-4147-A177-3AD203B41FA5}">
                      <a16:colId xmlns:a16="http://schemas.microsoft.com/office/drawing/2014/main" val="3840742384"/>
                    </a:ext>
                  </a:extLst>
                </a:gridCol>
                <a:gridCol w="936625">
                  <a:extLst>
                    <a:ext uri="{9D8B030D-6E8A-4147-A177-3AD203B41FA5}">
                      <a16:colId xmlns:a16="http://schemas.microsoft.com/office/drawing/2014/main" val="1211824834"/>
                    </a:ext>
                  </a:extLst>
                </a:gridCol>
              </a:tblGrid>
              <a:tr h="86360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作业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提交时间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运行时间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（小时）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开始时间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完成时间（时）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周转时间（小时）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0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带权周转时间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6701017"/>
                  </a:ext>
                </a:extLst>
              </a:tr>
              <a:tr h="1892300">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8.50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9.00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9.50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0.50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8.00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10.60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2.00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2.10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1.10</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4.2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11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1426465"/>
                  </a:ext>
                </a:extLst>
              </a:tr>
              <a:tr h="542925">
                <a:tc gridSpan="7">
                  <a:txBody>
                    <a:bodyPr/>
                    <a:lstStyle>
                      <a:lvl1pPr>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T = 1.625 </a:t>
                      </a: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小时</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tabLst/>
                      </a:pPr>
                      <a:r>
                        <a:rPr kumimoji="0" lang="zh-CN" altLang="en-US"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平均作业带权周转时间 </a:t>
                      </a:r>
                      <a:r>
                        <a:rPr kumimoji="0" lang="en-US" altLang="zh-CN" sz="2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W = 5.675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9096727"/>
                  </a:ext>
                </a:extLst>
              </a:tr>
            </a:tbl>
          </a:graphicData>
        </a:graphic>
      </p:graphicFrame>
    </p:spTree>
  </p:cSld>
  <p:clrMapOvr>
    <a:masterClrMapping/>
  </p:clrMapOvr>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1057</TotalTime>
  <Words>813</Words>
  <Application>Microsoft Office PowerPoint</Application>
  <PresentationFormat>全屏显示(4:3)</PresentationFormat>
  <Paragraphs>291</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Times New Roman</vt:lpstr>
      <vt:lpstr>宋体</vt:lpstr>
      <vt:lpstr>Arial</vt:lpstr>
      <vt:lpstr>Wingdings</vt:lpstr>
      <vt:lpstr>黑体</vt:lpstr>
      <vt:lpstr>Beam</vt:lpstr>
      <vt:lpstr>操作系统 （处理器管理作业）</vt:lpstr>
      <vt:lpstr>习题一</vt:lpstr>
      <vt:lpstr>习题一解答</vt:lpstr>
      <vt:lpstr>PowerPoint 演示文稿</vt:lpstr>
      <vt:lpstr>习题一解答</vt:lpstr>
      <vt:lpstr>习题二</vt:lpstr>
      <vt:lpstr>习题二解答</vt:lpstr>
      <vt:lpstr>PowerPoint 演示文稿</vt:lpstr>
      <vt:lpstr>PowerPoint 演示文稿</vt:lpstr>
      <vt:lpstr>PowerPoint 演示文稿</vt:lpstr>
      <vt:lpstr>PowerPoint 演示文稿</vt:lpstr>
      <vt:lpstr>习题三解答</vt:lpstr>
      <vt:lpstr>习题三解答</vt:lpstr>
      <vt:lpstr>习题三解答</vt:lpstr>
      <vt:lpstr>习题三解答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幽弥狂</dc:creator>
  <cp:lastModifiedBy>幽弥狂</cp:lastModifiedBy>
  <cp:revision>136</cp:revision>
  <dcterms:created xsi:type="dcterms:W3CDTF">1601-01-01T00:00:00Z</dcterms:created>
  <dcterms:modified xsi:type="dcterms:W3CDTF">2019-09-17T18:44:18Z</dcterms:modified>
</cp:coreProperties>
</file>