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handoutMasterIdLst>
    <p:handoutMasterId r:id="rId15"/>
  </p:handoutMasterIdLst>
  <p:sldIdLst>
    <p:sldId id="256" r:id="rId2"/>
    <p:sldId id="292" r:id="rId3"/>
    <p:sldId id="293" r:id="rId4"/>
    <p:sldId id="294" r:id="rId5"/>
    <p:sldId id="306" r:id="rId6"/>
    <p:sldId id="295" r:id="rId7"/>
    <p:sldId id="307" r:id="rId8"/>
    <p:sldId id="308" r:id="rId9"/>
    <p:sldId id="309" r:id="rId10"/>
    <p:sldId id="310" r:id="rId11"/>
    <p:sldId id="311" r:id="rId12"/>
    <p:sldId id="316" r:id="rId13"/>
    <p:sldId id="317" r:id="rId14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7" autoAdjust="0"/>
    <p:restoredTop sz="94660" autoAdjust="0"/>
  </p:normalViewPr>
  <p:slideViewPr>
    <p:cSldViewPr>
      <p:cViewPr varScale="1">
        <p:scale>
          <a:sx n="81" d="100"/>
          <a:sy n="81" d="100"/>
        </p:scale>
        <p:origin x="129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页眉占位符 76801">
            <a:extLst>
              <a:ext uri="{FF2B5EF4-FFF2-40B4-BE49-F238E27FC236}">
                <a16:creationId xmlns:a16="http://schemas.microsoft.com/office/drawing/2014/main" id="{01455302-AF9D-4280-AEF0-F9AE711950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76803" name="日期占位符 76802">
            <a:extLst>
              <a:ext uri="{FF2B5EF4-FFF2-40B4-BE49-F238E27FC236}">
                <a16:creationId xmlns:a16="http://schemas.microsoft.com/office/drawing/2014/main" id="{93A8833B-3F51-48E0-97D4-D5D30824B7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76804" name="页脚占位符 76803">
            <a:extLst>
              <a:ext uri="{FF2B5EF4-FFF2-40B4-BE49-F238E27FC236}">
                <a16:creationId xmlns:a16="http://schemas.microsoft.com/office/drawing/2014/main" id="{AA2DDCDB-171C-4555-8EB3-A2DA7893FF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76805" name="灯片编号占位符 76804">
            <a:extLst>
              <a:ext uri="{FF2B5EF4-FFF2-40B4-BE49-F238E27FC236}">
                <a16:creationId xmlns:a16="http://schemas.microsoft.com/office/drawing/2014/main" id="{8CFC35CD-ED52-49B3-996A-F3EE2361C2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 noProof="1" dirty="0"/>
            </a:lvl1pPr>
          </a:lstStyle>
          <a:p>
            <a:fld id="{B277A9E4-3D58-4F47-BC71-3461F0A7EFD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9873">
            <a:extLst>
              <a:ext uri="{FF2B5EF4-FFF2-40B4-BE49-F238E27FC236}">
                <a16:creationId xmlns:a16="http://schemas.microsoft.com/office/drawing/2014/main" id="{9CBCCC9A-16DB-4FF4-A900-452C3BA9E62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任意多边形 79874">
              <a:extLst>
                <a:ext uri="{FF2B5EF4-FFF2-40B4-BE49-F238E27FC236}">
                  <a16:creationId xmlns:a16="http://schemas.microsoft.com/office/drawing/2014/main" id="{2E84C54B-8D7A-4CB6-9B4E-06D1D414B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6" name="任意多边形 79875">
              <a:extLst>
                <a:ext uri="{FF2B5EF4-FFF2-40B4-BE49-F238E27FC236}">
                  <a16:creationId xmlns:a16="http://schemas.microsoft.com/office/drawing/2014/main" id="{CFB04714-ED9A-4F99-ABEE-C3089E503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7" name="任意多边形 79876">
              <a:extLst>
                <a:ext uri="{FF2B5EF4-FFF2-40B4-BE49-F238E27FC236}">
                  <a16:creationId xmlns:a16="http://schemas.microsoft.com/office/drawing/2014/main" id="{94CD89DC-8365-46B7-9BAE-86FAE4F7E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8" name="任意多边形 79877">
              <a:extLst>
                <a:ext uri="{FF2B5EF4-FFF2-40B4-BE49-F238E27FC236}">
                  <a16:creationId xmlns:a16="http://schemas.microsoft.com/office/drawing/2014/main" id="{A497331C-9D04-4CD4-B395-EDF6438D2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9" name="任意多边形 79878">
              <a:extLst>
                <a:ext uri="{FF2B5EF4-FFF2-40B4-BE49-F238E27FC236}">
                  <a16:creationId xmlns:a16="http://schemas.microsoft.com/office/drawing/2014/main" id="{24B59CBF-87FC-477E-8E26-CB7050679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" name="任意多边形 79879">
              <a:extLst>
                <a:ext uri="{FF2B5EF4-FFF2-40B4-BE49-F238E27FC236}">
                  <a16:creationId xmlns:a16="http://schemas.microsoft.com/office/drawing/2014/main" id="{34403215-7F83-4029-BFB1-9E1EEE568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1" name="任意多边形 79880">
              <a:extLst>
                <a:ext uri="{FF2B5EF4-FFF2-40B4-BE49-F238E27FC236}">
                  <a16:creationId xmlns:a16="http://schemas.microsoft.com/office/drawing/2014/main" id="{1A3EE736-507F-4FFA-A3DF-134FD9EF9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2" name="任意多边形 79881">
              <a:extLst>
                <a:ext uri="{FF2B5EF4-FFF2-40B4-BE49-F238E27FC236}">
                  <a16:creationId xmlns:a16="http://schemas.microsoft.com/office/drawing/2014/main" id="{CAC250E6-8890-4C81-908F-56D33CF34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3" name="任意多边形 79882">
              <a:extLst>
                <a:ext uri="{FF2B5EF4-FFF2-40B4-BE49-F238E27FC236}">
                  <a16:creationId xmlns:a16="http://schemas.microsoft.com/office/drawing/2014/main" id="{664E2A56-3FCB-40EA-8CCB-C6497BFD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4" name="任意多边形 79883">
              <a:extLst>
                <a:ext uri="{FF2B5EF4-FFF2-40B4-BE49-F238E27FC236}">
                  <a16:creationId xmlns:a16="http://schemas.microsoft.com/office/drawing/2014/main" id="{1F2CE548-FA7B-4455-A3DF-C1EAE8BCA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5" name="任意多边形 79884">
              <a:extLst>
                <a:ext uri="{FF2B5EF4-FFF2-40B4-BE49-F238E27FC236}">
                  <a16:creationId xmlns:a16="http://schemas.microsoft.com/office/drawing/2014/main" id="{7349DA1F-3CBB-4B8B-BEEF-6477B026C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6" name="任意多边形 79885">
              <a:extLst>
                <a:ext uri="{FF2B5EF4-FFF2-40B4-BE49-F238E27FC236}">
                  <a16:creationId xmlns:a16="http://schemas.microsoft.com/office/drawing/2014/main" id="{C1117808-1019-4E37-9524-1BDAEC0F6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7" name="任意多边形 79886">
              <a:extLst>
                <a:ext uri="{FF2B5EF4-FFF2-40B4-BE49-F238E27FC236}">
                  <a16:creationId xmlns:a16="http://schemas.microsoft.com/office/drawing/2014/main" id="{7BBBC4CD-27F0-4914-9491-70558EF67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8" name="任意多边形 79887">
              <a:extLst>
                <a:ext uri="{FF2B5EF4-FFF2-40B4-BE49-F238E27FC236}">
                  <a16:creationId xmlns:a16="http://schemas.microsoft.com/office/drawing/2014/main" id="{8B88D8A7-097E-4592-A476-DDCFAC7C1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9" name="任意多边形 79888">
              <a:extLst>
                <a:ext uri="{FF2B5EF4-FFF2-40B4-BE49-F238E27FC236}">
                  <a16:creationId xmlns:a16="http://schemas.microsoft.com/office/drawing/2014/main" id="{49F15488-0282-41CD-A38A-B9B4956EE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0" name="任意多边形 79889">
              <a:extLst>
                <a:ext uri="{FF2B5EF4-FFF2-40B4-BE49-F238E27FC236}">
                  <a16:creationId xmlns:a16="http://schemas.microsoft.com/office/drawing/2014/main" id="{2511ED80-974B-47AD-857F-254E02855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1" name="任意多边形 79890">
              <a:extLst>
                <a:ext uri="{FF2B5EF4-FFF2-40B4-BE49-F238E27FC236}">
                  <a16:creationId xmlns:a16="http://schemas.microsoft.com/office/drawing/2014/main" id="{6A1BD6B7-A976-4204-87A0-C1276BB16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2" name="任意多边形 79891">
              <a:extLst>
                <a:ext uri="{FF2B5EF4-FFF2-40B4-BE49-F238E27FC236}">
                  <a16:creationId xmlns:a16="http://schemas.microsoft.com/office/drawing/2014/main" id="{4A4D32BA-6141-4EE0-8586-9200A4192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3" name="任意多边形 79892">
              <a:extLst>
                <a:ext uri="{FF2B5EF4-FFF2-40B4-BE49-F238E27FC236}">
                  <a16:creationId xmlns:a16="http://schemas.microsoft.com/office/drawing/2014/main" id="{7C7DC134-1E0D-45BF-B399-6EDE6745C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4" name="任意多边形 79893">
              <a:extLst>
                <a:ext uri="{FF2B5EF4-FFF2-40B4-BE49-F238E27FC236}">
                  <a16:creationId xmlns:a16="http://schemas.microsoft.com/office/drawing/2014/main" id="{32C5384B-DD51-4226-AFCC-D618E7AF5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5" name="任意多边形 79894">
              <a:extLst>
                <a:ext uri="{FF2B5EF4-FFF2-40B4-BE49-F238E27FC236}">
                  <a16:creationId xmlns:a16="http://schemas.microsoft.com/office/drawing/2014/main" id="{56D73377-AAD0-4EB7-9447-35DA922F6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6" name="任意多边形 79895">
              <a:extLst>
                <a:ext uri="{FF2B5EF4-FFF2-40B4-BE49-F238E27FC236}">
                  <a16:creationId xmlns:a16="http://schemas.microsoft.com/office/drawing/2014/main" id="{C3D83261-4DA5-421A-A8AA-AEC00E779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7" name="任意多边形 79896">
              <a:extLst>
                <a:ext uri="{FF2B5EF4-FFF2-40B4-BE49-F238E27FC236}">
                  <a16:creationId xmlns:a16="http://schemas.microsoft.com/office/drawing/2014/main" id="{432B2A1F-A0D3-4822-8332-F33A45830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8" name="任意多边形 79897">
              <a:extLst>
                <a:ext uri="{FF2B5EF4-FFF2-40B4-BE49-F238E27FC236}">
                  <a16:creationId xmlns:a16="http://schemas.microsoft.com/office/drawing/2014/main" id="{221B0ECF-DA0A-4037-A6A4-4BBEBEBEF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29" name="任意多边形 79898">
              <a:extLst>
                <a:ext uri="{FF2B5EF4-FFF2-40B4-BE49-F238E27FC236}">
                  <a16:creationId xmlns:a16="http://schemas.microsoft.com/office/drawing/2014/main" id="{7528C4DD-8628-46E3-BBC7-706F2A126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0" name="任意多边形 79899">
              <a:extLst>
                <a:ext uri="{FF2B5EF4-FFF2-40B4-BE49-F238E27FC236}">
                  <a16:creationId xmlns:a16="http://schemas.microsoft.com/office/drawing/2014/main" id="{709A1C72-9160-47AD-9B83-B85DD6C4F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1" name="任意多边形 79900">
              <a:extLst>
                <a:ext uri="{FF2B5EF4-FFF2-40B4-BE49-F238E27FC236}">
                  <a16:creationId xmlns:a16="http://schemas.microsoft.com/office/drawing/2014/main" id="{72C625EC-B983-43C1-A250-2C597DFFF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2" name="任意多边形 79901">
              <a:extLst>
                <a:ext uri="{FF2B5EF4-FFF2-40B4-BE49-F238E27FC236}">
                  <a16:creationId xmlns:a16="http://schemas.microsoft.com/office/drawing/2014/main" id="{34F84D93-FF15-4CAA-B0C5-61AED9163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3" name="任意多边形 79902">
              <a:extLst>
                <a:ext uri="{FF2B5EF4-FFF2-40B4-BE49-F238E27FC236}">
                  <a16:creationId xmlns:a16="http://schemas.microsoft.com/office/drawing/2014/main" id="{48971BBE-332F-45B5-BA71-364BDAE1C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4" name="任意多边形 79903">
              <a:extLst>
                <a:ext uri="{FF2B5EF4-FFF2-40B4-BE49-F238E27FC236}">
                  <a16:creationId xmlns:a16="http://schemas.microsoft.com/office/drawing/2014/main" id="{12106055-DACC-4B00-83BD-CA1541A41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5" name="任意多边形 79904">
              <a:extLst>
                <a:ext uri="{FF2B5EF4-FFF2-40B4-BE49-F238E27FC236}">
                  <a16:creationId xmlns:a16="http://schemas.microsoft.com/office/drawing/2014/main" id="{FDDBB181-798A-4B59-808D-78A3DFB0D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6" name="任意多边形 79905">
              <a:extLst>
                <a:ext uri="{FF2B5EF4-FFF2-40B4-BE49-F238E27FC236}">
                  <a16:creationId xmlns:a16="http://schemas.microsoft.com/office/drawing/2014/main" id="{091FBA47-1841-4554-B241-E6E843F2A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7" name="任意多边形 79906">
              <a:extLst>
                <a:ext uri="{FF2B5EF4-FFF2-40B4-BE49-F238E27FC236}">
                  <a16:creationId xmlns:a16="http://schemas.microsoft.com/office/drawing/2014/main" id="{260EDA07-CB45-4013-A716-8D43A4AA9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8" name="任意多边形 79907">
              <a:extLst>
                <a:ext uri="{FF2B5EF4-FFF2-40B4-BE49-F238E27FC236}">
                  <a16:creationId xmlns:a16="http://schemas.microsoft.com/office/drawing/2014/main" id="{A5BFD08E-DDEC-49E5-98A1-AB0D5BB72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39" name="任意多边形 79908">
              <a:extLst>
                <a:ext uri="{FF2B5EF4-FFF2-40B4-BE49-F238E27FC236}">
                  <a16:creationId xmlns:a16="http://schemas.microsoft.com/office/drawing/2014/main" id="{E72D0856-208B-42F9-A97C-CF421F71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40" name="任意多边形 79909">
              <a:extLst>
                <a:ext uri="{FF2B5EF4-FFF2-40B4-BE49-F238E27FC236}">
                  <a16:creationId xmlns:a16="http://schemas.microsoft.com/office/drawing/2014/main" id="{E119836A-961D-45C8-BF64-C090FF2E9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grpSp>
          <p:nvGrpSpPr>
            <p:cNvPr id="41" name="组合 79910">
              <a:extLst>
                <a:ext uri="{FF2B5EF4-FFF2-40B4-BE49-F238E27FC236}">
                  <a16:creationId xmlns:a16="http://schemas.microsoft.com/office/drawing/2014/main" id="{7809452A-2760-4888-92F8-3ADCD551EBF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任意多边形 79911">
                <a:extLst>
                  <a:ext uri="{FF2B5EF4-FFF2-40B4-BE49-F238E27FC236}">
                    <a16:creationId xmlns:a16="http://schemas.microsoft.com/office/drawing/2014/main" id="{9D91D43F-F4D6-4589-A7B2-0532A2F98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43" name="任意多边形 79912">
                <a:extLst>
                  <a:ext uri="{FF2B5EF4-FFF2-40B4-BE49-F238E27FC236}">
                    <a16:creationId xmlns:a16="http://schemas.microsoft.com/office/drawing/2014/main" id="{4475E47B-A1F7-488E-89CB-4B21B4B63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</p:grpSp>
      <p:sp>
        <p:nvSpPr>
          <p:cNvPr id="79914" name="标题 79913"/>
          <p:cNvSpPr>
            <a:spLocks noGrp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79915" name="副标题 79914"/>
          <p:cNvSpPr>
            <a:spLocks noGrp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hlink"/>
              </a:buClr>
              <a:buSzPct val="9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Tx/>
              <a:buSzTx/>
              <a:buFontTx/>
              <a:buNone/>
              <a:defRPr/>
            </a:lvl2pPr>
            <a:lvl3pPr marL="914400" lvl="2" indent="0" algn="ctr"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>
                <a:schemeClr val="folHlink"/>
              </a:buClr>
              <a:buSzPct val="9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44" name="日期占位符 79915">
            <a:extLst>
              <a:ext uri="{FF2B5EF4-FFF2-40B4-BE49-F238E27FC236}">
                <a16:creationId xmlns:a16="http://schemas.microsoft.com/office/drawing/2014/main" id="{D0503B34-D74E-4779-BC11-70A009C081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 sz="1200" dirty="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45" name="页脚占位符 79916">
            <a:extLst>
              <a:ext uri="{FF2B5EF4-FFF2-40B4-BE49-F238E27FC236}">
                <a16:creationId xmlns:a16="http://schemas.microsoft.com/office/drawing/2014/main" id="{426CD7B9-DF7F-4EE3-B0A3-518BCA3E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 dirty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6" name="灯片编号占位符 79917">
            <a:extLst>
              <a:ext uri="{FF2B5EF4-FFF2-40B4-BE49-F238E27FC236}">
                <a16:creationId xmlns:a16="http://schemas.microsoft.com/office/drawing/2014/main" id="{C227A7C3-35D6-4672-83C4-E8F94798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dirty="0">
                <a:latin typeface="Arial" panose="020B0604020202020204" pitchFamily="34" charset="0"/>
              </a:defRPr>
            </a:lvl1pPr>
          </a:lstStyle>
          <a:p>
            <a:fld id="{7607D239-42DB-42F0-B70C-5803AEDB5E3A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80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78891">
            <a:extLst>
              <a:ext uri="{FF2B5EF4-FFF2-40B4-BE49-F238E27FC236}">
                <a16:creationId xmlns:a16="http://schemas.microsoft.com/office/drawing/2014/main" id="{847CE075-EF7B-4FB4-B5C1-97F34F36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78892">
            <a:extLst>
              <a:ext uri="{FF2B5EF4-FFF2-40B4-BE49-F238E27FC236}">
                <a16:creationId xmlns:a16="http://schemas.microsoft.com/office/drawing/2014/main" id="{E9AC679E-3632-408B-80D8-FFAFAFBB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78893">
            <a:extLst>
              <a:ext uri="{FF2B5EF4-FFF2-40B4-BE49-F238E27FC236}">
                <a16:creationId xmlns:a16="http://schemas.microsoft.com/office/drawing/2014/main" id="{94581FF1-066F-42AC-ADE7-67FEC81B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2DAA1C-5363-4C9B-84E0-30350FC425C2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9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78891">
            <a:extLst>
              <a:ext uri="{FF2B5EF4-FFF2-40B4-BE49-F238E27FC236}">
                <a16:creationId xmlns:a16="http://schemas.microsoft.com/office/drawing/2014/main" id="{BD19BA68-1704-4FA6-A09B-69A02F62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78892">
            <a:extLst>
              <a:ext uri="{FF2B5EF4-FFF2-40B4-BE49-F238E27FC236}">
                <a16:creationId xmlns:a16="http://schemas.microsoft.com/office/drawing/2014/main" id="{5763CCAA-65C7-4002-B8AE-C682359C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78893">
            <a:extLst>
              <a:ext uri="{FF2B5EF4-FFF2-40B4-BE49-F238E27FC236}">
                <a16:creationId xmlns:a16="http://schemas.microsoft.com/office/drawing/2014/main" id="{5BE1751C-1D08-4E05-B505-EC9B7A5A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3CEE91-1340-4936-9578-818FFE13C613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04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78891">
            <a:extLst>
              <a:ext uri="{FF2B5EF4-FFF2-40B4-BE49-F238E27FC236}">
                <a16:creationId xmlns:a16="http://schemas.microsoft.com/office/drawing/2014/main" id="{EDC31E38-F21C-4F9A-A574-A343C732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78892">
            <a:extLst>
              <a:ext uri="{FF2B5EF4-FFF2-40B4-BE49-F238E27FC236}">
                <a16:creationId xmlns:a16="http://schemas.microsoft.com/office/drawing/2014/main" id="{49F9C6F0-DC60-4908-935C-2F78264F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78893">
            <a:extLst>
              <a:ext uri="{FF2B5EF4-FFF2-40B4-BE49-F238E27FC236}">
                <a16:creationId xmlns:a16="http://schemas.microsoft.com/office/drawing/2014/main" id="{AF04C8B6-E06E-43D9-9CE4-8FA89962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523DE4-422B-4F59-B119-B3229D59B26E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6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78891">
            <a:extLst>
              <a:ext uri="{FF2B5EF4-FFF2-40B4-BE49-F238E27FC236}">
                <a16:creationId xmlns:a16="http://schemas.microsoft.com/office/drawing/2014/main" id="{CA41745F-23E6-422F-AB93-6191726C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78892">
            <a:extLst>
              <a:ext uri="{FF2B5EF4-FFF2-40B4-BE49-F238E27FC236}">
                <a16:creationId xmlns:a16="http://schemas.microsoft.com/office/drawing/2014/main" id="{BF171E3A-4EE9-440E-AD96-7A55AC51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78893">
            <a:extLst>
              <a:ext uri="{FF2B5EF4-FFF2-40B4-BE49-F238E27FC236}">
                <a16:creationId xmlns:a16="http://schemas.microsoft.com/office/drawing/2014/main" id="{C8CB3DFC-A223-4100-B558-E3B55B40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C47EF-435A-4370-9DAC-4C1A99EDDE97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27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78891">
            <a:extLst>
              <a:ext uri="{FF2B5EF4-FFF2-40B4-BE49-F238E27FC236}">
                <a16:creationId xmlns:a16="http://schemas.microsoft.com/office/drawing/2014/main" id="{6A3D66C2-1125-4D89-8B0C-D6E3133B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78892">
            <a:extLst>
              <a:ext uri="{FF2B5EF4-FFF2-40B4-BE49-F238E27FC236}">
                <a16:creationId xmlns:a16="http://schemas.microsoft.com/office/drawing/2014/main" id="{B0D57940-71F6-4A31-87FA-AE21BE7F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78893">
            <a:extLst>
              <a:ext uri="{FF2B5EF4-FFF2-40B4-BE49-F238E27FC236}">
                <a16:creationId xmlns:a16="http://schemas.microsoft.com/office/drawing/2014/main" id="{1E02BA51-8206-4DB8-8BC9-210CB634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C1A70-7C31-4519-9DEA-39A1C962FEF9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8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78891">
            <a:extLst>
              <a:ext uri="{FF2B5EF4-FFF2-40B4-BE49-F238E27FC236}">
                <a16:creationId xmlns:a16="http://schemas.microsoft.com/office/drawing/2014/main" id="{8E151D56-600E-4029-8612-35D2A523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78892">
            <a:extLst>
              <a:ext uri="{FF2B5EF4-FFF2-40B4-BE49-F238E27FC236}">
                <a16:creationId xmlns:a16="http://schemas.microsoft.com/office/drawing/2014/main" id="{BEBB9796-90A4-4FF0-9FAC-03292350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78893">
            <a:extLst>
              <a:ext uri="{FF2B5EF4-FFF2-40B4-BE49-F238E27FC236}">
                <a16:creationId xmlns:a16="http://schemas.microsoft.com/office/drawing/2014/main" id="{713C86FB-3E8D-4E4C-AB83-04EB94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C9BD84-57AB-4172-A15D-5B9419D9DAF7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0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78891">
            <a:extLst>
              <a:ext uri="{FF2B5EF4-FFF2-40B4-BE49-F238E27FC236}">
                <a16:creationId xmlns:a16="http://schemas.microsoft.com/office/drawing/2014/main" id="{5AB65E93-A029-4638-B00F-994FCAE0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8892">
            <a:extLst>
              <a:ext uri="{FF2B5EF4-FFF2-40B4-BE49-F238E27FC236}">
                <a16:creationId xmlns:a16="http://schemas.microsoft.com/office/drawing/2014/main" id="{E6400981-2CF0-45E0-94F4-441CE894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78893">
            <a:extLst>
              <a:ext uri="{FF2B5EF4-FFF2-40B4-BE49-F238E27FC236}">
                <a16:creationId xmlns:a16="http://schemas.microsoft.com/office/drawing/2014/main" id="{1B948531-4903-477E-968C-9B46D627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15FE5-0E9E-414C-A722-402A020F7593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08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78891">
            <a:extLst>
              <a:ext uri="{FF2B5EF4-FFF2-40B4-BE49-F238E27FC236}">
                <a16:creationId xmlns:a16="http://schemas.microsoft.com/office/drawing/2014/main" id="{A4C11E3A-25EF-41CF-9002-37E06FEA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78892">
            <a:extLst>
              <a:ext uri="{FF2B5EF4-FFF2-40B4-BE49-F238E27FC236}">
                <a16:creationId xmlns:a16="http://schemas.microsoft.com/office/drawing/2014/main" id="{C2D3EA24-4840-4FBD-A125-2468BBD3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78893">
            <a:extLst>
              <a:ext uri="{FF2B5EF4-FFF2-40B4-BE49-F238E27FC236}">
                <a16:creationId xmlns:a16="http://schemas.microsoft.com/office/drawing/2014/main" id="{92D6CC8A-AFAE-4EE1-BC07-B97EC0B2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659E92-AE0F-4EA2-8520-4890DDDA8A91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2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78891">
            <a:extLst>
              <a:ext uri="{FF2B5EF4-FFF2-40B4-BE49-F238E27FC236}">
                <a16:creationId xmlns:a16="http://schemas.microsoft.com/office/drawing/2014/main" id="{2B965ACA-8321-4522-AE2D-5BB7143D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78892">
            <a:extLst>
              <a:ext uri="{FF2B5EF4-FFF2-40B4-BE49-F238E27FC236}">
                <a16:creationId xmlns:a16="http://schemas.microsoft.com/office/drawing/2014/main" id="{AA8CE42B-7547-4B36-B13D-8F512945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78893">
            <a:extLst>
              <a:ext uri="{FF2B5EF4-FFF2-40B4-BE49-F238E27FC236}">
                <a16:creationId xmlns:a16="http://schemas.microsoft.com/office/drawing/2014/main" id="{26DDC358-5A4E-4423-9EB9-4C8B1CC5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C1560E-52E0-4A0E-B3D4-4458939ABD47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8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78891">
            <a:extLst>
              <a:ext uri="{FF2B5EF4-FFF2-40B4-BE49-F238E27FC236}">
                <a16:creationId xmlns:a16="http://schemas.microsoft.com/office/drawing/2014/main" id="{9C992AD2-6E67-4E1D-AE2D-FB872DC9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78892">
            <a:extLst>
              <a:ext uri="{FF2B5EF4-FFF2-40B4-BE49-F238E27FC236}">
                <a16:creationId xmlns:a16="http://schemas.microsoft.com/office/drawing/2014/main" id="{05BBF81D-1EF6-4D7E-A6EE-2AAC8A61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78893">
            <a:extLst>
              <a:ext uri="{FF2B5EF4-FFF2-40B4-BE49-F238E27FC236}">
                <a16:creationId xmlns:a16="http://schemas.microsoft.com/office/drawing/2014/main" id="{6AB3F3EA-B4F2-43F4-97B9-3CFC255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0C012-2D24-4B0A-81F5-3D011F941539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8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78891">
            <a:extLst>
              <a:ext uri="{FF2B5EF4-FFF2-40B4-BE49-F238E27FC236}">
                <a16:creationId xmlns:a16="http://schemas.microsoft.com/office/drawing/2014/main" id="{62C129EA-01B7-4A08-950A-FDC84EAA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78892">
            <a:extLst>
              <a:ext uri="{FF2B5EF4-FFF2-40B4-BE49-F238E27FC236}">
                <a16:creationId xmlns:a16="http://schemas.microsoft.com/office/drawing/2014/main" id="{B0D0212E-4838-4FEB-92A1-D9DE64A1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78893">
            <a:extLst>
              <a:ext uri="{FF2B5EF4-FFF2-40B4-BE49-F238E27FC236}">
                <a16:creationId xmlns:a16="http://schemas.microsoft.com/office/drawing/2014/main" id="{96DAAB6B-7BF2-4D68-87B6-18F12C7B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FD72A-0682-4424-A190-44AD67C0ABDD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50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78849">
            <a:extLst>
              <a:ext uri="{FF2B5EF4-FFF2-40B4-BE49-F238E27FC236}">
                <a16:creationId xmlns:a16="http://schemas.microsoft.com/office/drawing/2014/main" id="{47AFF0B2-6291-4989-84A7-3063151F70C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1027" name="任意多边形 78850">
              <a:extLst>
                <a:ext uri="{FF2B5EF4-FFF2-40B4-BE49-F238E27FC236}">
                  <a16:creationId xmlns:a16="http://schemas.microsoft.com/office/drawing/2014/main" id="{60915FEE-839D-42E6-9BCD-AA17A4B0F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rgbClr val="00005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28" name="任意多边形 78851">
              <a:extLst>
                <a:ext uri="{FF2B5EF4-FFF2-40B4-BE49-F238E27FC236}">
                  <a16:creationId xmlns:a16="http://schemas.microsoft.com/office/drawing/2014/main" id="{623F1055-D538-4FC3-9A11-6B3009830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29" name="任意多边形 78852">
              <a:extLst>
                <a:ext uri="{FF2B5EF4-FFF2-40B4-BE49-F238E27FC236}">
                  <a16:creationId xmlns:a16="http://schemas.microsoft.com/office/drawing/2014/main" id="{3621D773-9328-4373-91DD-995CB3C79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30" name="任意多边形 78853">
              <a:extLst>
                <a:ext uri="{FF2B5EF4-FFF2-40B4-BE49-F238E27FC236}">
                  <a16:creationId xmlns:a16="http://schemas.microsoft.com/office/drawing/2014/main" id="{35F11DFF-B86B-4A70-9AD6-8B8CF5996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31" name="任意多边形 78854">
              <a:extLst>
                <a:ext uri="{FF2B5EF4-FFF2-40B4-BE49-F238E27FC236}">
                  <a16:creationId xmlns:a16="http://schemas.microsoft.com/office/drawing/2014/main" id="{14EFCC34-89CE-408B-8CDC-81E9C0F44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rgbClr val="00007D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32" name="任意多边形 78855">
              <a:extLst>
                <a:ext uri="{FF2B5EF4-FFF2-40B4-BE49-F238E27FC236}">
                  <a16:creationId xmlns:a16="http://schemas.microsoft.com/office/drawing/2014/main" id="{B4EE6850-365C-42E8-93D2-A495517DC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33" name="任意多边形 78856">
              <a:extLst>
                <a:ext uri="{FF2B5EF4-FFF2-40B4-BE49-F238E27FC236}">
                  <a16:creationId xmlns:a16="http://schemas.microsoft.com/office/drawing/2014/main" id="{CF32EF8E-1989-4548-AB01-5E18F5F8C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34" name="任意多边形 78857">
              <a:extLst>
                <a:ext uri="{FF2B5EF4-FFF2-40B4-BE49-F238E27FC236}">
                  <a16:creationId xmlns:a16="http://schemas.microsoft.com/office/drawing/2014/main" id="{DD5535DC-68F6-4DC5-A85B-F577A9FD2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35" name="任意多边形 78858">
              <a:extLst>
                <a:ext uri="{FF2B5EF4-FFF2-40B4-BE49-F238E27FC236}">
                  <a16:creationId xmlns:a16="http://schemas.microsoft.com/office/drawing/2014/main" id="{22520BC6-B77B-4611-B7A8-3008F5BFD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36" name="任意多边形 78859">
              <a:extLst>
                <a:ext uri="{FF2B5EF4-FFF2-40B4-BE49-F238E27FC236}">
                  <a16:creationId xmlns:a16="http://schemas.microsoft.com/office/drawing/2014/main" id="{E38ED71C-C2FD-4292-8F7E-9FC634A43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8089C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37" name="任意多边形 78860">
              <a:extLst>
                <a:ext uri="{FF2B5EF4-FFF2-40B4-BE49-F238E27FC236}">
                  <a16:creationId xmlns:a16="http://schemas.microsoft.com/office/drawing/2014/main" id="{A5A9C5E0-6CA7-4BD5-8739-250EDD62B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38" name="任意多边形 78861">
              <a:extLst>
                <a:ext uri="{FF2B5EF4-FFF2-40B4-BE49-F238E27FC236}">
                  <a16:creationId xmlns:a16="http://schemas.microsoft.com/office/drawing/2014/main" id="{225494EB-2CBC-41CE-B948-9A5F935A8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000053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39" name="任意多边形 78862">
              <a:extLst>
                <a:ext uri="{FF2B5EF4-FFF2-40B4-BE49-F238E27FC236}">
                  <a16:creationId xmlns:a16="http://schemas.microsoft.com/office/drawing/2014/main" id="{414D0BA9-58E7-4D25-93B1-FDF452312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40" name="任意多边形 78863">
              <a:extLst>
                <a:ext uri="{FF2B5EF4-FFF2-40B4-BE49-F238E27FC236}">
                  <a16:creationId xmlns:a16="http://schemas.microsoft.com/office/drawing/2014/main" id="{D19B6BA0-4C0D-459D-875B-07BCB59B2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41" name="任意多边形 78864">
              <a:extLst>
                <a:ext uri="{FF2B5EF4-FFF2-40B4-BE49-F238E27FC236}">
                  <a16:creationId xmlns:a16="http://schemas.microsoft.com/office/drawing/2014/main" id="{85D085C1-EAAB-4CB3-B30B-92B2517D4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B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42" name="任意多边形 78865">
              <a:extLst>
                <a:ext uri="{FF2B5EF4-FFF2-40B4-BE49-F238E27FC236}">
                  <a16:creationId xmlns:a16="http://schemas.microsoft.com/office/drawing/2014/main" id="{508940AD-2424-4357-8D2F-3B71C0F88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0F0F9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43" name="任意多边形 78866">
              <a:extLst>
                <a:ext uri="{FF2B5EF4-FFF2-40B4-BE49-F238E27FC236}">
                  <a16:creationId xmlns:a16="http://schemas.microsoft.com/office/drawing/2014/main" id="{B0E6629E-2ADD-4E9A-A3F4-921BFE7D3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44" name="任意多边形 78867">
              <a:extLst>
                <a:ext uri="{FF2B5EF4-FFF2-40B4-BE49-F238E27FC236}">
                  <a16:creationId xmlns:a16="http://schemas.microsoft.com/office/drawing/2014/main" id="{92ED7E3B-98C7-4DE4-BE2E-02A2028A1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7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45" name="任意多边形 78868">
              <a:extLst>
                <a:ext uri="{FF2B5EF4-FFF2-40B4-BE49-F238E27FC236}">
                  <a16:creationId xmlns:a16="http://schemas.microsoft.com/office/drawing/2014/main" id="{6BB33892-A7BE-47F8-9B89-5641F9D2E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46" name="任意多边形 78869">
              <a:extLst>
                <a:ext uri="{FF2B5EF4-FFF2-40B4-BE49-F238E27FC236}">
                  <a16:creationId xmlns:a16="http://schemas.microsoft.com/office/drawing/2014/main" id="{81C9AD92-65FC-4BB2-9EEA-C7156711B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F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47" name="任意多边形 78870">
              <a:extLst>
                <a:ext uri="{FF2B5EF4-FFF2-40B4-BE49-F238E27FC236}">
                  <a16:creationId xmlns:a16="http://schemas.microsoft.com/office/drawing/2014/main" id="{1967558D-E985-424D-8FD4-1A77F7C1B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48" name="任意多边形 78871">
              <a:extLst>
                <a:ext uri="{FF2B5EF4-FFF2-40B4-BE49-F238E27FC236}">
                  <a16:creationId xmlns:a16="http://schemas.microsoft.com/office/drawing/2014/main" id="{3D5A9978-015A-4BF5-92DB-DF898800C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1717A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49" name="任意多边形 78872">
              <a:extLst>
                <a:ext uri="{FF2B5EF4-FFF2-40B4-BE49-F238E27FC236}">
                  <a16:creationId xmlns:a16="http://schemas.microsoft.com/office/drawing/2014/main" id="{067FEE35-A13F-4725-A6DE-5FB75B6D9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50" name="任意多边形 78873">
              <a:extLst>
                <a:ext uri="{FF2B5EF4-FFF2-40B4-BE49-F238E27FC236}">
                  <a16:creationId xmlns:a16="http://schemas.microsoft.com/office/drawing/2014/main" id="{95E804A0-5F1A-477E-8004-5D99D2468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5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51" name="任意多边形 78874">
              <a:extLst>
                <a:ext uri="{FF2B5EF4-FFF2-40B4-BE49-F238E27FC236}">
                  <a16:creationId xmlns:a16="http://schemas.microsoft.com/office/drawing/2014/main" id="{259A0B80-C810-4002-943D-72D791FA7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9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52" name="任意多边形 78875">
              <a:extLst>
                <a:ext uri="{FF2B5EF4-FFF2-40B4-BE49-F238E27FC236}">
                  <a16:creationId xmlns:a16="http://schemas.microsoft.com/office/drawing/2014/main" id="{EAA304D5-33C4-4356-A1D9-4A6C81539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53" name="任意多边形 78876">
              <a:extLst>
                <a:ext uri="{FF2B5EF4-FFF2-40B4-BE49-F238E27FC236}">
                  <a16:creationId xmlns:a16="http://schemas.microsoft.com/office/drawing/2014/main" id="{AF93CE1F-BE7A-4ADF-848A-20580F520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rgbClr val="000061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54" name="任意多边形 78877">
              <a:extLst>
                <a:ext uri="{FF2B5EF4-FFF2-40B4-BE49-F238E27FC236}">
                  <a16:creationId xmlns:a16="http://schemas.microsoft.com/office/drawing/2014/main" id="{0F91AD68-6FAB-4622-A053-5D4B3E2D6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55" name="任意多边形 78878">
              <a:extLst>
                <a:ext uri="{FF2B5EF4-FFF2-40B4-BE49-F238E27FC236}">
                  <a16:creationId xmlns:a16="http://schemas.microsoft.com/office/drawing/2014/main" id="{C0EB04DE-78BC-4D27-B1F2-8B38AE18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rgbClr val="00005D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56" name="任意多边形 78879">
              <a:extLst>
                <a:ext uri="{FF2B5EF4-FFF2-40B4-BE49-F238E27FC236}">
                  <a16:creationId xmlns:a16="http://schemas.microsoft.com/office/drawing/2014/main" id="{710F4E15-3EEC-446D-AE41-E2CECEAFF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57" name="任意多边形 78880">
              <a:extLst>
                <a:ext uri="{FF2B5EF4-FFF2-40B4-BE49-F238E27FC236}">
                  <a16:creationId xmlns:a16="http://schemas.microsoft.com/office/drawing/2014/main" id="{509F3FFD-5F3E-4539-9B6B-C0CA724A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4A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58" name="任意多边形 78881">
              <a:extLst>
                <a:ext uri="{FF2B5EF4-FFF2-40B4-BE49-F238E27FC236}">
                  <a16:creationId xmlns:a16="http://schemas.microsoft.com/office/drawing/2014/main" id="{129DC98C-697A-458D-94BB-33DD7B95F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59" name="任意多边形 78882">
              <a:extLst>
                <a:ext uri="{FF2B5EF4-FFF2-40B4-BE49-F238E27FC236}">
                  <a16:creationId xmlns:a16="http://schemas.microsoft.com/office/drawing/2014/main" id="{AABE542F-B26C-4D38-B1D3-7E2706BD1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5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60" name="任意多边形 78883">
              <a:extLst>
                <a:ext uri="{FF2B5EF4-FFF2-40B4-BE49-F238E27FC236}">
                  <a16:creationId xmlns:a16="http://schemas.microsoft.com/office/drawing/2014/main" id="{CDFC021E-EAA7-40AB-ACAD-BB99B52A7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58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61" name="任意多边形 78884">
              <a:extLst>
                <a:ext uri="{FF2B5EF4-FFF2-40B4-BE49-F238E27FC236}">
                  <a16:creationId xmlns:a16="http://schemas.microsoft.com/office/drawing/2014/main" id="{A38F72E4-FC78-4383-9424-E93A2375C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6F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sp>
          <p:nvSpPr>
            <p:cNvPr id="1062" name="任意多边形 78885">
              <a:extLst>
                <a:ext uri="{FF2B5EF4-FFF2-40B4-BE49-F238E27FC236}">
                  <a16:creationId xmlns:a16="http://schemas.microsoft.com/office/drawing/2014/main" id="{131B372D-1379-4817-9512-9CAFD8994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rgbClr val="00007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zh-CN" altLang="en-US"/>
            </a:p>
          </p:txBody>
        </p:sp>
        <p:grpSp>
          <p:nvGrpSpPr>
            <p:cNvPr id="1063" name="组合 78886">
              <a:extLst>
                <a:ext uri="{FF2B5EF4-FFF2-40B4-BE49-F238E27FC236}">
                  <a16:creationId xmlns:a16="http://schemas.microsoft.com/office/drawing/2014/main" id="{8FC0B2BD-BB42-4AE5-A139-ABDD9548001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1064" name="任意多边形 78887">
                <a:extLst>
                  <a:ext uri="{FF2B5EF4-FFF2-40B4-BE49-F238E27FC236}">
                    <a16:creationId xmlns:a16="http://schemas.microsoft.com/office/drawing/2014/main" id="{4E864C04-96F0-4FD4-9115-08EED4908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6F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  <p:sp>
            <p:nvSpPr>
              <p:cNvPr id="1065" name="任意多边形 78888">
                <a:extLst>
                  <a:ext uri="{FF2B5EF4-FFF2-40B4-BE49-F238E27FC236}">
                    <a16:creationId xmlns:a16="http://schemas.microsoft.com/office/drawing/2014/main" id="{D702D136-290D-4CAF-898C-90187C952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1717A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/>
              </a:p>
            </p:txBody>
          </p:sp>
        </p:grpSp>
      </p:grpSp>
      <p:sp>
        <p:nvSpPr>
          <p:cNvPr id="78890" name="标题 78889">
            <a:extLst>
              <a:ext uri="{FF2B5EF4-FFF2-40B4-BE49-F238E27FC236}">
                <a16:creationId xmlns:a16="http://schemas.microsoft.com/office/drawing/2014/main" id="{41387D41-BD08-492F-8515-4E893E9C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78891" name="文本占位符 78890">
            <a:extLst>
              <a:ext uri="{FF2B5EF4-FFF2-40B4-BE49-F238E27FC236}">
                <a16:creationId xmlns:a16="http://schemas.microsoft.com/office/drawing/2014/main" id="{A0D5A311-9B5E-466A-95C6-13D78B662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8892" name="日期占位符 78891">
            <a:extLst>
              <a:ext uri="{FF2B5EF4-FFF2-40B4-BE49-F238E27FC236}">
                <a16:creationId xmlns:a16="http://schemas.microsoft.com/office/drawing/2014/main" id="{8C0AB1E9-DC39-4756-95ED-EACD681B9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78893" name="页脚占位符 78892">
            <a:extLst>
              <a:ext uri="{FF2B5EF4-FFF2-40B4-BE49-F238E27FC236}">
                <a16:creationId xmlns:a16="http://schemas.microsoft.com/office/drawing/2014/main" id="{9707A12B-129C-4521-BD6F-141B6B9BA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2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8894" name="灯片编号占位符 78893">
            <a:extLst>
              <a:ext uri="{FF2B5EF4-FFF2-40B4-BE49-F238E27FC236}">
                <a16:creationId xmlns:a16="http://schemas.microsoft.com/office/drawing/2014/main" id="{8DD2D875-6F13-438C-ACA7-D18775F27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93A0CD04-7DB8-4C0D-942C-CB3AC96B9028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54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4"/>
        </a:buBlip>
        <a:defRPr sz="32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5"/>
        </a:buBlip>
        <a:defRPr sz="24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 kern="120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6145">
            <a:extLst>
              <a:ext uri="{FF2B5EF4-FFF2-40B4-BE49-F238E27FC236}">
                <a16:creationId xmlns:a16="http://schemas.microsoft.com/office/drawing/2014/main" id="{03604F7F-A4E8-405F-9F22-50F654F77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484313"/>
            <a:ext cx="8229600" cy="1944687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sz="600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操作系统</a:t>
            </a:r>
            <a:br>
              <a:rPr lang="zh-CN" altLang="en-US" sz="6000"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</a:b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（存储管理作业）</a:t>
            </a:r>
          </a:p>
        </p:txBody>
      </p:sp>
      <p:sp>
        <p:nvSpPr>
          <p:cNvPr id="6147" name="副标题 6146">
            <a:extLst>
              <a:ext uri="{FF2B5EF4-FFF2-40B4-BE49-F238E27FC236}">
                <a16:creationId xmlns:a16="http://schemas.microsoft.com/office/drawing/2014/main" id="{C11B828D-C613-4B73-BE84-E2994DF38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800" noProof="1"/>
              <a:t>徐锋</a:t>
            </a:r>
          </a:p>
          <a:p>
            <a:r>
              <a:rPr lang="en-US" altLang="zh-CN" sz="2800" noProof="1"/>
              <a:t>Email: xf@ics.nju.edu.cn</a:t>
            </a:r>
          </a:p>
          <a:p>
            <a:r>
              <a:rPr lang="zh-CN" altLang="en-US" sz="2800" noProof="1"/>
              <a:t>南京大学计算机科学与技术系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矩形 114691">
            <a:extLst>
              <a:ext uri="{FF2B5EF4-FFF2-40B4-BE49-F238E27FC236}">
                <a16:creationId xmlns:a16="http://schemas.microsoft.com/office/drawing/2014/main" id="{340D1635-DC37-4132-9DB7-7866C95F69FF}"/>
              </a:ext>
            </a:extLst>
          </p:cNvPr>
          <p:cNvSpPr/>
          <p:nvPr/>
        </p:nvSpPr>
        <p:spPr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l"/>
            <a:r>
              <a:rPr lang="zh-CN" altLang="en-US" noProof="1"/>
              <a:t>习题四解答</a:t>
            </a:r>
          </a:p>
        </p:txBody>
      </p:sp>
      <p:sp>
        <p:nvSpPr>
          <p:cNvPr id="114693" name="矩形 114692">
            <a:extLst>
              <a:ext uri="{FF2B5EF4-FFF2-40B4-BE49-F238E27FC236}">
                <a16:creationId xmlns:a16="http://schemas.microsoft.com/office/drawing/2014/main" id="{DFA233DE-939E-413F-B935-586CA984FE7D}"/>
              </a:ext>
            </a:extLst>
          </p:cNvPr>
          <p:cNvSpPr/>
          <p:nvPr/>
        </p:nvSpPr>
        <p:spPr>
          <a:xfrm>
            <a:off x="457200" y="1600200"/>
            <a:ext cx="8229600" cy="6048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–"/>
              <a:defRPr sz="2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–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noProof="1"/>
              <a:t>2) 2. </a:t>
            </a:r>
            <a:r>
              <a:rPr lang="zh-CN" altLang="en-US" noProof="1"/>
              <a:t>采用</a:t>
            </a:r>
            <a:r>
              <a:rPr lang="en-US" altLang="zh-CN" noProof="1"/>
              <a:t>LRU</a:t>
            </a:r>
            <a:r>
              <a:rPr lang="zh-CN" altLang="en-US" noProof="1"/>
              <a:t>替换算法</a:t>
            </a:r>
          </a:p>
        </p:txBody>
      </p:sp>
      <p:graphicFrame>
        <p:nvGraphicFramePr>
          <p:cNvPr id="114737" name="表格 114736">
            <a:extLst>
              <a:ext uri="{FF2B5EF4-FFF2-40B4-BE49-F238E27FC236}">
                <a16:creationId xmlns:a16="http://schemas.microsoft.com/office/drawing/2014/main" id="{55C4682F-5EB7-4749-AEE8-CA5A032BAAF1}"/>
              </a:ext>
            </a:extLst>
          </p:cNvPr>
          <p:cNvGraphicFramePr/>
          <p:nvPr/>
        </p:nvGraphicFramePr>
        <p:xfrm>
          <a:off x="900113" y="2276475"/>
          <a:ext cx="7488237" cy="4424363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4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访问页号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4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页面淘汰序列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4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被淘汰页面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4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是否缺页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73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4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3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2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2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4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4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3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4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0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0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0, 1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0, 1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1, 0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1, 0, 3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0, 3, 1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3, 1, 2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3, 1, 2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1, 2, 4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1, 2, 4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2, 4, 3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4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  <a:p>
                      <a:pPr marL="0" lvl="0" indent="0" algn="ctr">
                        <a:buNone/>
                      </a:pPr>
                      <a:endParaRPr lang="en-US" altLang="zh-CN" sz="1800"/>
                    </a:p>
                    <a:p>
                      <a:pPr marL="0" lvl="0" indent="0" algn="ctr">
                        <a:buNone/>
                      </a:pPr>
                      <a:endParaRPr lang="en-US" altLang="zh-CN" sz="1800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  <a:p>
                      <a:pPr marL="0" lvl="0" indent="0" algn="ctr">
                        <a:buNone/>
                      </a:pPr>
                      <a:endParaRPr lang="en-US" altLang="zh-CN" sz="1800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3</a:t>
                      </a:r>
                    </a:p>
                    <a:p>
                      <a:pPr marL="0" lvl="0" indent="0" algn="ctr">
                        <a:buNone/>
                      </a:pPr>
                      <a:endParaRPr lang="en-US" altLang="zh-CN" sz="1800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4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是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否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是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否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否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是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否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是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是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否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否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是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32" name="文本框 114737">
            <a:extLst>
              <a:ext uri="{FF2B5EF4-FFF2-40B4-BE49-F238E27FC236}">
                <a16:creationId xmlns:a16="http://schemas.microsoft.com/office/drawing/2014/main" id="{BABBBECC-F586-4F04-AE17-380A84FA1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549275"/>
            <a:ext cx="50768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/>
              <a:t>缺页中断率 </a:t>
            </a:r>
            <a:r>
              <a:rPr lang="en-US" altLang="zh-CN" sz="2000"/>
              <a:t>= </a:t>
            </a:r>
            <a:r>
              <a:rPr lang="zh-CN" altLang="en-US" sz="2000"/>
              <a:t>缺页次数 </a:t>
            </a:r>
            <a:r>
              <a:rPr lang="en-US" altLang="zh-CN" sz="2000"/>
              <a:t>/ </a:t>
            </a:r>
            <a:r>
              <a:rPr lang="zh-CN" altLang="en-US" sz="2000"/>
              <a:t>总的页面访问次数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000"/>
              <a:t>                   </a:t>
            </a:r>
            <a:r>
              <a:rPr lang="en-US" altLang="zh-CN" sz="2000"/>
              <a:t>= 6/12 = 50%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标题 116737">
            <a:extLst>
              <a:ext uri="{FF2B5EF4-FFF2-40B4-BE49-F238E27FC236}">
                <a16:creationId xmlns:a16="http://schemas.microsoft.com/office/drawing/2014/main" id="{F4A32FC4-131F-40C5-B233-D50BF39C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1"/>
              <a:t>习题四解答</a:t>
            </a:r>
          </a:p>
        </p:txBody>
      </p:sp>
      <p:sp>
        <p:nvSpPr>
          <p:cNvPr id="116739" name="文本占位符 116738">
            <a:extLst>
              <a:ext uri="{FF2B5EF4-FFF2-40B4-BE49-F238E27FC236}">
                <a16:creationId xmlns:a16="http://schemas.microsoft.com/office/drawing/2014/main" id="{EF314BB2-E91E-469E-86EA-57BEB2051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noProof="1"/>
              <a:t>结论：</a:t>
            </a:r>
          </a:p>
          <a:p>
            <a:pPr lvl="1"/>
            <a:r>
              <a:rPr lang="zh-CN" altLang="en-US" noProof="1"/>
              <a:t>针对该页面访问序列，</a:t>
            </a:r>
            <a:r>
              <a:rPr lang="en-US" altLang="zh-CN" noProof="1"/>
              <a:t>FIFO</a:t>
            </a:r>
            <a:r>
              <a:rPr lang="zh-CN" altLang="en-US" noProof="1"/>
              <a:t>算法反而比</a:t>
            </a:r>
            <a:r>
              <a:rPr lang="en-US" altLang="zh-CN" noProof="1"/>
              <a:t>LRU</a:t>
            </a:r>
            <a:r>
              <a:rPr lang="zh-CN" altLang="en-US" noProof="1"/>
              <a:t>算法优。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标题 122881">
            <a:extLst>
              <a:ext uri="{FF2B5EF4-FFF2-40B4-BE49-F238E27FC236}">
                <a16:creationId xmlns:a16="http://schemas.microsoft.com/office/drawing/2014/main" id="{09EE4867-6EF0-4BB3-B858-5BCAC31F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1"/>
              <a:t>习题五</a:t>
            </a:r>
          </a:p>
        </p:txBody>
      </p:sp>
      <p:sp>
        <p:nvSpPr>
          <p:cNvPr id="122883" name="文本占位符 122882">
            <a:extLst>
              <a:ext uri="{FF2B5EF4-FFF2-40B4-BE49-F238E27FC236}">
                <a16:creationId xmlns:a16="http://schemas.microsoft.com/office/drawing/2014/main" id="{E3D0EAE4-E098-4D8E-9EFD-7B4743801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975" cy="4530725"/>
          </a:xfrm>
        </p:spPr>
        <p:txBody>
          <a:bodyPr/>
          <a:lstStyle/>
          <a:p>
            <a:r>
              <a:rPr lang="zh-CN" altLang="en-US" noProof="1"/>
              <a:t>在请求分页虚存管理系统中，页表保存在表存器中。若替换一个未修改过的页面的缺页中断处理需要</a:t>
            </a:r>
            <a:r>
              <a:rPr lang="en-US" altLang="zh-CN" noProof="1"/>
              <a:t>2us</a:t>
            </a:r>
            <a:r>
              <a:rPr lang="zh-CN" altLang="en-US" noProof="1"/>
              <a:t>，若替换一个已修改过页面的缺页中断处理需另外加写盘时间</a:t>
            </a:r>
            <a:r>
              <a:rPr lang="en-US" altLang="zh-CN" noProof="1"/>
              <a:t>8us</a:t>
            </a:r>
            <a:r>
              <a:rPr lang="zh-CN" altLang="en-US" noProof="1"/>
              <a:t>，内存存取周期为</a:t>
            </a:r>
            <a:r>
              <a:rPr lang="en-US" altLang="zh-CN" noProof="1"/>
              <a:t>1ms</a:t>
            </a:r>
            <a:r>
              <a:rPr lang="zh-CN" altLang="en-US" noProof="1"/>
              <a:t>。假定</a:t>
            </a:r>
            <a:r>
              <a:rPr lang="en-US" altLang="zh-CN" noProof="1"/>
              <a:t>70%</a:t>
            </a:r>
            <a:r>
              <a:rPr lang="zh-CN" altLang="en-US" noProof="1"/>
              <a:t>被替换的页面被修改过，为保证有效存取时间不超过</a:t>
            </a:r>
            <a:r>
              <a:rPr lang="en-US" altLang="zh-CN" noProof="1"/>
              <a:t>2ms</a:t>
            </a:r>
            <a:r>
              <a:rPr lang="zh-CN" altLang="en-US" noProof="1"/>
              <a:t>，允许的最大缺页中断率为多少？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23905">
            <a:extLst>
              <a:ext uri="{FF2B5EF4-FFF2-40B4-BE49-F238E27FC236}">
                <a16:creationId xmlns:a16="http://schemas.microsoft.com/office/drawing/2014/main" id="{81C84307-C810-4ACC-A9BC-EE1CC679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1"/>
              <a:t>习题五解答</a:t>
            </a:r>
          </a:p>
        </p:txBody>
      </p:sp>
      <p:sp>
        <p:nvSpPr>
          <p:cNvPr id="123907" name="文本占位符 123906">
            <a:extLst>
              <a:ext uri="{FF2B5EF4-FFF2-40B4-BE49-F238E27FC236}">
                <a16:creationId xmlns:a16="http://schemas.microsoft.com/office/drawing/2014/main" id="{876E41F2-ACA6-4D23-9332-E82D3DDCA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设最大缺页中断率为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</a:p>
          <a:p>
            <a:pPr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则根据题意，有如下不等式：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(1-f)*0.001 + ((1-70%)*2 + 70%*(2+8))*f &lt;= 0.002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则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f &lt;= 0.0001333</a:t>
            </a:r>
          </a:p>
          <a:p>
            <a:pPr lvl="1">
              <a:lnSpc>
                <a:spcPct val="90000"/>
              </a:lnSpc>
            </a:pP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不对！！！！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55297">
            <a:extLst>
              <a:ext uri="{FF2B5EF4-FFF2-40B4-BE49-F238E27FC236}">
                <a16:creationId xmlns:a16="http://schemas.microsoft.com/office/drawing/2014/main" id="{7B59C706-E8C2-4566-8151-D91C8555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1"/>
              <a:t>习题一</a:t>
            </a:r>
          </a:p>
        </p:txBody>
      </p:sp>
      <p:sp>
        <p:nvSpPr>
          <p:cNvPr id="55299" name="文本占位符 55298">
            <a:extLst>
              <a:ext uri="{FF2B5EF4-FFF2-40B4-BE49-F238E27FC236}">
                <a16:creationId xmlns:a16="http://schemas.microsoft.com/office/drawing/2014/main" id="{9D1690CD-8BD8-467B-8DD4-E74C7CE9D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8368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给定内存空闲分区，按地址从小到大为：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100K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500K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200K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300K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600K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。现有用户进程依次分别为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212K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417K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112K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426K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(1)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分别用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first-fit, best-fit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worst-fit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算法将它们装入到内存的哪个分区？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(2)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哪个算法能最有效利用内存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  <a:p>
            <a:pPr>
              <a:lnSpc>
                <a:spcPct val="90000"/>
              </a:lnSpc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88065">
            <a:extLst>
              <a:ext uri="{FF2B5EF4-FFF2-40B4-BE49-F238E27FC236}">
                <a16:creationId xmlns:a16="http://schemas.microsoft.com/office/drawing/2014/main" id="{0B3263B8-F843-4C67-A608-5FF45C3B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1"/>
              <a:t>习题一解答</a:t>
            </a:r>
          </a:p>
        </p:txBody>
      </p:sp>
      <p:sp>
        <p:nvSpPr>
          <p:cNvPr id="88067" name="文本占位符 88066">
            <a:extLst>
              <a:ext uri="{FF2B5EF4-FFF2-40B4-BE49-F238E27FC236}">
                <a16:creationId xmlns:a16="http://schemas.microsoft.com/office/drawing/2014/main" id="{A528E405-E592-4057-B1AB-0C5A39090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r>
              <a:rPr lang="en-US" altLang="zh-CN" noProof="1"/>
              <a:t>first-fit</a:t>
            </a:r>
            <a:r>
              <a:rPr lang="zh-CN" altLang="en-US" noProof="1"/>
              <a:t>算法</a:t>
            </a:r>
          </a:p>
        </p:txBody>
      </p:sp>
      <p:sp>
        <p:nvSpPr>
          <p:cNvPr id="6147" name="矩形 88099">
            <a:extLst>
              <a:ext uri="{FF2B5EF4-FFF2-40B4-BE49-F238E27FC236}">
                <a16:creationId xmlns:a16="http://schemas.microsoft.com/office/drawing/2014/main" id="{4B96FEED-AD17-4581-9B79-D8F0EB4DB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133600"/>
            <a:ext cx="3527425" cy="472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6148" name="矩形 88100">
            <a:extLst>
              <a:ext uri="{FF2B5EF4-FFF2-40B4-BE49-F238E27FC236}">
                <a16:creationId xmlns:a16="http://schemas.microsoft.com/office/drawing/2014/main" id="{494189D4-8907-4A82-AE61-A8FA6E8C2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133600"/>
            <a:ext cx="3527425" cy="3587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100K</a:t>
            </a:r>
          </a:p>
        </p:txBody>
      </p:sp>
      <p:sp>
        <p:nvSpPr>
          <p:cNvPr id="6149" name="矩形 88101">
            <a:extLst>
              <a:ext uri="{FF2B5EF4-FFF2-40B4-BE49-F238E27FC236}">
                <a16:creationId xmlns:a16="http://schemas.microsoft.com/office/drawing/2014/main" id="{EF64050D-7100-46A5-94B3-9E561EA77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605088"/>
            <a:ext cx="3527425" cy="11112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500K</a:t>
            </a:r>
          </a:p>
        </p:txBody>
      </p:sp>
      <p:sp>
        <p:nvSpPr>
          <p:cNvPr id="6150" name="矩形 88102">
            <a:extLst>
              <a:ext uri="{FF2B5EF4-FFF2-40B4-BE49-F238E27FC236}">
                <a16:creationId xmlns:a16="http://schemas.microsoft.com/office/drawing/2014/main" id="{5EAB4312-6570-49EF-B083-9A30D20A2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789363"/>
            <a:ext cx="3527425" cy="5762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200K</a:t>
            </a:r>
          </a:p>
        </p:txBody>
      </p:sp>
      <p:sp>
        <p:nvSpPr>
          <p:cNvPr id="6151" name="矩形 88103">
            <a:extLst>
              <a:ext uri="{FF2B5EF4-FFF2-40B4-BE49-F238E27FC236}">
                <a16:creationId xmlns:a16="http://schemas.microsoft.com/office/drawing/2014/main" id="{3B9456B3-3776-4322-9440-6F9017DC9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437063"/>
            <a:ext cx="3527425" cy="863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300K</a:t>
            </a:r>
          </a:p>
        </p:txBody>
      </p:sp>
      <p:sp>
        <p:nvSpPr>
          <p:cNvPr id="6152" name="矩形 88104">
            <a:extLst>
              <a:ext uri="{FF2B5EF4-FFF2-40B4-BE49-F238E27FC236}">
                <a16:creationId xmlns:a16="http://schemas.microsoft.com/office/drawing/2014/main" id="{BC854C90-3BE5-49ED-8EC6-3AADD9A0E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373688"/>
            <a:ext cx="3527425" cy="148431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600K</a:t>
            </a:r>
          </a:p>
        </p:txBody>
      </p:sp>
      <p:sp>
        <p:nvSpPr>
          <p:cNvPr id="6153" name="文本框 88105">
            <a:extLst>
              <a:ext uri="{FF2B5EF4-FFF2-40B4-BE49-F238E27FC236}">
                <a16:creationId xmlns:a16="http://schemas.microsoft.com/office/drawing/2014/main" id="{04D245F8-868D-4D2A-A8C7-49BADC819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1256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6154" name="文本框 88106">
            <a:extLst>
              <a:ext uri="{FF2B5EF4-FFF2-40B4-BE49-F238E27FC236}">
                <a16:creationId xmlns:a16="http://schemas.microsoft.com/office/drawing/2014/main" id="{4D381760-A114-4670-804C-2672B3584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2924175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6155" name="文本框 88107">
            <a:extLst>
              <a:ext uri="{FF2B5EF4-FFF2-40B4-BE49-F238E27FC236}">
                <a16:creationId xmlns:a16="http://schemas.microsoft.com/office/drawing/2014/main" id="{86B2721B-1473-4139-9223-2B82D1E08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38782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6156" name="文本框 88108">
            <a:extLst>
              <a:ext uri="{FF2B5EF4-FFF2-40B4-BE49-F238E27FC236}">
                <a16:creationId xmlns:a16="http://schemas.microsoft.com/office/drawing/2014/main" id="{3C43D0E4-9B7B-49E0-9F71-B6860D513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4646613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6157" name="文本框 88109">
            <a:extLst>
              <a:ext uri="{FF2B5EF4-FFF2-40B4-BE49-F238E27FC236}">
                <a16:creationId xmlns:a16="http://schemas.microsoft.com/office/drawing/2014/main" id="{EEABAF26-63D2-4995-B9ED-96FF58872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587057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6158" name="文本框 88110">
            <a:extLst>
              <a:ext uri="{FF2B5EF4-FFF2-40B4-BE49-F238E27FC236}">
                <a16:creationId xmlns:a16="http://schemas.microsoft.com/office/drawing/2014/main" id="{1059BFD6-578D-47F7-B5F1-274781FA2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087438"/>
            <a:ext cx="5113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/>
              <a:t>作业序列：</a:t>
            </a:r>
            <a:r>
              <a:rPr lang="en-US" altLang="zh-CN" sz="2400"/>
              <a:t>212K, 417K, 112K, 426K</a:t>
            </a:r>
          </a:p>
        </p:txBody>
      </p:sp>
      <p:sp>
        <p:nvSpPr>
          <p:cNvPr id="88112" name="矩形 88111">
            <a:extLst>
              <a:ext uri="{FF2B5EF4-FFF2-40B4-BE49-F238E27FC236}">
                <a16:creationId xmlns:a16="http://schemas.microsoft.com/office/drawing/2014/main" id="{EE054768-5B90-43AD-9536-F54C296B8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2605088"/>
            <a:ext cx="3527425" cy="608012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212K</a:t>
            </a:r>
          </a:p>
        </p:txBody>
      </p:sp>
      <p:sp>
        <p:nvSpPr>
          <p:cNvPr id="88113" name="矩形 88112">
            <a:extLst>
              <a:ext uri="{FF2B5EF4-FFF2-40B4-BE49-F238E27FC236}">
                <a16:creationId xmlns:a16="http://schemas.microsoft.com/office/drawing/2014/main" id="{8F0EEC84-FF0B-4160-9EB9-AC79ABDE3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373688"/>
            <a:ext cx="3529013" cy="863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417K</a:t>
            </a:r>
          </a:p>
        </p:txBody>
      </p:sp>
      <p:sp>
        <p:nvSpPr>
          <p:cNvPr id="88114" name="矩形 88113">
            <a:extLst>
              <a:ext uri="{FF2B5EF4-FFF2-40B4-BE49-F238E27FC236}">
                <a16:creationId xmlns:a16="http://schemas.microsoft.com/office/drawing/2014/main" id="{7168E5E3-1CD1-402E-BEB5-D792A9BD4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213100"/>
            <a:ext cx="3529013" cy="360363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112K</a:t>
            </a:r>
          </a:p>
        </p:txBody>
      </p:sp>
      <p:sp>
        <p:nvSpPr>
          <p:cNvPr id="88118" name="文本框 88117">
            <a:extLst>
              <a:ext uri="{FF2B5EF4-FFF2-40B4-BE49-F238E27FC236}">
                <a16:creationId xmlns:a16="http://schemas.microsoft.com/office/drawing/2014/main" id="{54E050C3-F7DD-4CCB-8425-32739A339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6308725"/>
            <a:ext cx="1152525" cy="3667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/>
              <a:t>183K</a:t>
            </a:r>
          </a:p>
        </p:txBody>
      </p:sp>
      <p:sp>
        <p:nvSpPr>
          <p:cNvPr id="88120" name="矩形 88119">
            <a:extLst>
              <a:ext uri="{FF2B5EF4-FFF2-40B4-BE49-F238E27FC236}">
                <a16:creationId xmlns:a16="http://schemas.microsoft.com/office/drawing/2014/main" id="{C5304D40-07B3-4E33-B06C-AD49A67E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005263"/>
            <a:ext cx="3529013" cy="936625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426K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12" grpId="0" animBg="1"/>
      <p:bldP spid="88112" grpId="1" animBg="1"/>
      <p:bldP spid="88113" grpId="0" animBg="1"/>
      <p:bldP spid="88113" grpId="1" animBg="1"/>
      <p:bldP spid="88114" grpId="0" animBg="1"/>
      <p:bldP spid="88114" grpId="1" animBg="1"/>
      <p:bldP spid="88118" grpId="0" animBg="1"/>
      <p:bldP spid="881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矩形 91140">
            <a:extLst>
              <a:ext uri="{FF2B5EF4-FFF2-40B4-BE49-F238E27FC236}">
                <a16:creationId xmlns:a16="http://schemas.microsoft.com/office/drawing/2014/main" id="{774CB1F7-9505-40CE-8A06-B2291CDB67AB}"/>
              </a:ext>
            </a:extLst>
          </p:cNvPr>
          <p:cNvSpPr/>
          <p:nvPr/>
        </p:nvSpPr>
        <p:spPr>
          <a:xfrm>
            <a:off x="539750" y="1984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l"/>
            <a:r>
              <a:rPr lang="zh-CN" altLang="en-US" noProof="1"/>
              <a:t>习题一解答</a:t>
            </a:r>
          </a:p>
        </p:txBody>
      </p:sp>
      <p:sp>
        <p:nvSpPr>
          <p:cNvPr id="91142" name="文本占位符 91141">
            <a:extLst>
              <a:ext uri="{FF2B5EF4-FFF2-40B4-BE49-F238E27FC236}">
                <a16:creationId xmlns:a16="http://schemas.microsoft.com/office/drawing/2014/main" id="{FEB21A8E-7E0B-458F-9703-E40541AF1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03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noProof="1"/>
              <a:t>best-fit</a:t>
            </a:r>
            <a:r>
              <a:rPr lang="zh-CN" altLang="en-US" noProof="1"/>
              <a:t>算法</a:t>
            </a:r>
          </a:p>
        </p:txBody>
      </p:sp>
      <p:sp>
        <p:nvSpPr>
          <p:cNvPr id="7171" name="矩形 91170">
            <a:extLst>
              <a:ext uri="{FF2B5EF4-FFF2-40B4-BE49-F238E27FC236}">
                <a16:creationId xmlns:a16="http://schemas.microsoft.com/office/drawing/2014/main" id="{AD800F15-96BA-49DA-90EC-7629C4DD4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133600"/>
            <a:ext cx="3527425" cy="472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7172" name="矩形 91171">
            <a:extLst>
              <a:ext uri="{FF2B5EF4-FFF2-40B4-BE49-F238E27FC236}">
                <a16:creationId xmlns:a16="http://schemas.microsoft.com/office/drawing/2014/main" id="{C4B8D7CC-FF62-4AE3-ACE7-94F655687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133600"/>
            <a:ext cx="3527425" cy="3587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100K</a:t>
            </a:r>
          </a:p>
        </p:txBody>
      </p:sp>
      <p:sp>
        <p:nvSpPr>
          <p:cNvPr id="7173" name="矩形 91172">
            <a:extLst>
              <a:ext uri="{FF2B5EF4-FFF2-40B4-BE49-F238E27FC236}">
                <a16:creationId xmlns:a16="http://schemas.microsoft.com/office/drawing/2014/main" id="{06ACF479-5B80-49D7-A049-C034D7539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605088"/>
            <a:ext cx="3527425" cy="11112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500K</a:t>
            </a:r>
          </a:p>
        </p:txBody>
      </p:sp>
      <p:sp>
        <p:nvSpPr>
          <p:cNvPr id="7174" name="矩形 91173">
            <a:extLst>
              <a:ext uri="{FF2B5EF4-FFF2-40B4-BE49-F238E27FC236}">
                <a16:creationId xmlns:a16="http://schemas.microsoft.com/office/drawing/2014/main" id="{45BA8926-D1E3-465E-9A0E-1573C9BEB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789363"/>
            <a:ext cx="3527425" cy="5762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200K</a:t>
            </a:r>
          </a:p>
        </p:txBody>
      </p:sp>
      <p:sp>
        <p:nvSpPr>
          <p:cNvPr id="7175" name="矩形 91174">
            <a:extLst>
              <a:ext uri="{FF2B5EF4-FFF2-40B4-BE49-F238E27FC236}">
                <a16:creationId xmlns:a16="http://schemas.microsoft.com/office/drawing/2014/main" id="{502BD418-4A18-4B7B-B247-06DA93926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437063"/>
            <a:ext cx="3527425" cy="863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300K</a:t>
            </a:r>
          </a:p>
        </p:txBody>
      </p:sp>
      <p:sp>
        <p:nvSpPr>
          <p:cNvPr id="7176" name="矩形 91175">
            <a:extLst>
              <a:ext uri="{FF2B5EF4-FFF2-40B4-BE49-F238E27FC236}">
                <a16:creationId xmlns:a16="http://schemas.microsoft.com/office/drawing/2014/main" id="{3735CD2C-05C2-48BD-B4CD-1EC5D9B40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373688"/>
            <a:ext cx="3527425" cy="148431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600K</a:t>
            </a:r>
          </a:p>
        </p:txBody>
      </p:sp>
      <p:sp>
        <p:nvSpPr>
          <p:cNvPr id="7177" name="文本框 91176">
            <a:extLst>
              <a:ext uri="{FF2B5EF4-FFF2-40B4-BE49-F238E27FC236}">
                <a16:creationId xmlns:a16="http://schemas.microsoft.com/office/drawing/2014/main" id="{0DD5B297-4F8F-42B8-8A87-998787EC8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1256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7178" name="文本框 91177">
            <a:extLst>
              <a:ext uri="{FF2B5EF4-FFF2-40B4-BE49-F238E27FC236}">
                <a16:creationId xmlns:a16="http://schemas.microsoft.com/office/drawing/2014/main" id="{6E19F2D6-484B-4D30-99EB-3B596F567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2924175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7179" name="文本框 91178">
            <a:extLst>
              <a:ext uri="{FF2B5EF4-FFF2-40B4-BE49-F238E27FC236}">
                <a16:creationId xmlns:a16="http://schemas.microsoft.com/office/drawing/2014/main" id="{4BF2D0CE-851D-4A06-9743-B8ADB8EE2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38782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7180" name="文本框 91179">
            <a:extLst>
              <a:ext uri="{FF2B5EF4-FFF2-40B4-BE49-F238E27FC236}">
                <a16:creationId xmlns:a16="http://schemas.microsoft.com/office/drawing/2014/main" id="{14DC53DB-4ABB-470A-87AA-3A4E18058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4646613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7181" name="文本框 91180">
            <a:extLst>
              <a:ext uri="{FF2B5EF4-FFF2-40B4-BE49-F238E27FC236}">
                <a16:creationId xmlns:a16="http://schemas.microsoft.com/office/drawing/2014/main" id="{90DCFD0B-0F93-4DEB-AC39-924288C4C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587057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91182" name="矩形 91181">
            <a:extLst>
              <a:ext uri="{FF2B5EF4-FFF2-40B4-BE49-F238E27FC236}">
                <a16:creationId xmlns:a16="http://schemas.microsoft.com/office/drawing/2014/main" id="{49178F1B-FEB8-4539-9961-5F5590786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4365625"/>
            <a:ext cx="3527425" cy="608013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212K</a:t>
            </a:r>
          </a:p>
        </p:txBody>
      </p:sp>
      <p:sp>
        <p:nvSpPr>
          <p:cNvPr id="91183" name="矩形 91182">
            <a:extLst>
              <a:ext uri="{FF2B5EF4-FFF2-40B4-BE49-F238E27FC236}">
                <a16:creationId xmlns:a16="http://schemas.microsoft.com/office/drawing/2014/main" id="{F58ACC6E-6BE9-4A12-94A8-0A409B3A1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2420938"/>
            <a:ext cx="3529012" cy="863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417K</a:t>
            </a:r>
          </a:p>
        </p:txBody>
      </p:sp>
      <p:sp>
        <p:nvSpPr>
          <p:cNvPr id="91184" name="矩形 91183">
            <a:extLst>
              <a:ext uri="{FF2B5EF4-FFF2-40B4-BE49-F238E27FC236}">
                <a16:creationId xmlns:a16="http://schemas.microsoft.com/office/drawing/2014/main" id="{2128FC3A-8B88-4D2B-B9BF-EA0BCB49E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789363"/>
            <a:ext cx="3529012" cy="360362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112K</a:t>
            </a:r>
          </a:p>
        </p:txBody>
      </p:sp>
      <p:sp>
        <p:nvSpPr>
          <p:cNvPr id="91190" name="矩形 91189">
            <a:extLst>
              <a:ext uri="{FF2B5EF4-FFF2-40B4-BE49-F238E27FC236}">
                <a16:creationId xmlns:a16="http://schemas.microsoft.com/office/drawing/2014/main" id="{8FB672AF-3D30-450B-94FB-919F8E879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300663"/>
            <a:ext cx="3529012" cy="936625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426K</a:t>
            </a:r>
          </a:p>
        </p:txBody>
      </p:sp>
      <p:sp>
        <p:nvSpPr>
          <p:cNvPr id="7186" name="文本框 91190">
            <a:extLst>
              <a:ext uri="{FF2B5EF4-FFF2-40B4-BE49-F238E27FC236}">
                <a16:creationId xmlns:a16="http://schemas.microsoft.com/office/drawing/2014/main" id="{5DFAC81A-8828-4779-A33E-0CF993B63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087438"/>
            <a:ext cx="5113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/>
              <a:t>作业序列：</a:t>
            </a:r>
            <a:r>
              <a:rPr lang="en-US" altLang="zh-CN" sz="2400"/>
              <a:t>212K, 417K, 112K, 426K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82" grpId="0" animBg="1"/>
      <p:bldP spid="91182" grpId="1" animBg="1"/>
      <p:bldP spid="91183" grpId="0" animBg="1"/>
      <p:bldP spid="91183" grpId="1" animBg="1"/>
      <p:bldP spid="91184" grpId="0" animBg="1"/>
      <p:bldP spid="91184" grpId="1" animBg="1"/>
      <p:bldP spid="91190" grpId="0" animBg="1"/>
      <p:bldP spid="9119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矩形 110595">
            <a:extLst>
              <a:ext uri="{FF2B5EF4-FFF2-40B4-BE49-F238E27FC236}">
                <a16:creationId xmlns:a16="http://schemas.microsoft.com/office/drawing/2014/main" id="{CA4559E5-146E-41FC-AB9F-6891C168C2C1}"/>
              </a:ext>
            </a:extLst>
          </p:cNvPr>
          <p:cNvSpPr/>
          <p:nvPr/>
        </p:nvSpPr>
        <p:spPr>
          <a:xfrm>
            <a:off x="539750" y="1984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l"/>
            <a:r>
              <a:rPr lang="zh-CN" altLang="en-US" noProof="1"/>
              <a:t>习题一解答</a:t>
            </a:r>
          </a:p>
        </p:txBody>
      </p:sp>
      <p:sp>
        <p:nvSpPr>
          <p:cNvPr id="110597" name="矩形 110596">
            <a:extLst>
              <a:ext uri="{FF2B5EF4-FFF2-40B4-BE49-F238E27FC236}">
                <a16:creationId xmlns:a16="http://schemas.microsoft.com/office/drawing/2014/main" id="{B5907D91-1A30-4B3E-B023-8B79F97F5AF2}"/>
              </a:ext>
            </a:extLst>
          </p:cNvPr>
          <p:cNvSpPr/>
          <p:nvPr/>
        </p:nvSpPr>
        <p:spPr>
          <a:xfrm>
            <a:off x="457200" y="1600200"/>
            <a:ext cx="8229600" cy="460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–"/>
              <a:defRPr sz="28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Tx/>
              <a:buChar char="–"/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>
              <a:lnSpc>
                <a:spcPct val="80000"/>
              </a:lnSpc>
            </a:pPr>
            <a:r>
              <a:rPr lang="en-US" altLang="zh-CN" noProof="1"/>
              <a:t>worst-fit</a:t>
            </a:r>
            <a:r>
              <a:rPr lang="zh-CN" altLang="en-US" noProof="1"/>
              <a:t>算法</a:t>
            </a:r>
          </a:p>
        </p:txBody>
      </p:sp>
      <p:sp>
        <p:nvSpPr>
          <p:cNvPr id="8195" name="矩形 110597">
            <a:extLst>
              <a:ext uri="{FF2B5EF4-FFF2-40B4-BE49-F238E27FC236}">
                <a16:creationId xmlns:a16="http://schemas.microsoft.com/office/drawing/2014/main" id="{8D7CA52F-649E-4DF1-824C-B3EC209CD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133600"/>
            <a:ext cx="3527425" cy="472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8196" name="矩形 110598">
            <a:extLst>
              <a:ext uri="{FF2B5EF4-FFF2-40B4-BE49-F238E27FC236}">
                <a16:creationId xmlns:a16="http://schemas.microsoft.com/office/drawing/2014/main" id="{E54DC905-B6B9-476B-9356-F16BC2DF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133600"/>
            <a:ext cx="3527425" cy="35877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100K</a:t>
            </a:r>
          </a:p>
        </p:txBody>
      </p:sp>
      <p:sp>
        <p:nvSpPr>
          <p:cNvPr id="8197" name="矩形 110599">
            <a:extLst>
              <a:ext uri="{FF2B5EF4-FFF2-40B4-BE49-F238E27FC236}">
                <a16:creationId xmlns:a16="http://schemas.microsoft.com/office/drawing/2014/main" id="{75A45ABE-AABC-4A46-AA12-15EBBBD00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605088"/>
            <a:ext cx="3527425" cy="11112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500K</a:t>
            </a:r>
          </a:p>
        </p:txBody>
      </p:sp>
      <p:sp>
        <p:nvSpPr>
          <p:cNvPr id="8198" name="矩形 110600">
            <a:extLst>
              <a:ext uri="{FF2B5EF4-FFF2-40B4-BE49-F238E27FC236}">
                <a16:creationId xmlns:a16="http://schemas.microsoft.com/office/drawing/2014/main" id="{64375058-795F-40E6-872B-86009B2C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789363"/>
            <a:ext cx="3527425" cy="57626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200K</a:t>
            </a:r>
          </a:p>
        </p:txBody>
      </p:sp>
      <p:sp>
        <p:nvSpPr>
          <p:cNvPr id="8199" name="矩形 110601">
            <a:extLst>
              <a:ext uri="{FF2B5EF4-FFF2-40B4-BE49-F238E27FC236}">
                <a16:creationId xmlns:a16="http://schemas.microsoft.com/office/drawing/2014/main" id="{AC04C889-95C0-49C2-AFDF-84A19A026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437063"/>
            <a:ext cx="3527425" cy="8636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300K</a:t>
            </a:r>
          </a:p>
        </p:txBody>
      </p:sp>
      <p:sp>
        <p:nvSpPr>
          <p:cNvPr id="8200" name="矩形 110602">
            <a:extLst>
              <a:ext uri="{FF2B5EF4-FFF2-40B4-BE49-F238E27FC236}">
                <a16:creationId xmlns:a16="http://schemas.microsoft.com/office/drawing/2014/main" id="{B08C9DA7-2C3C-4559-BE7C-B3219EA66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373688"/>
            <a:ext cx="3527425" cy="148431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600K</a:t>
            </a:r>
          </a:p>
        </p:txBody>
      </p:sp>
      <p:sp>
        <p:nvSpPr>
          <p:cNvPr id="8201" name="文本框 110603">
            <a:extLst>
              <a:ext uri="{FF2B5EF4-FFF2-40B4-BE49-F238E27FC236}">
                <a16:creationId xmlns:a16="http://schemas.microsoft.com/office/drawing/2014/main" id="{38997AC9-0973-4529-AB01-71784F5E0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125663"/>
            <a:ext cx="431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8202" name="文本框 110604">
            <a:extLst>
              <a:ext uri="{FF2B5EF4-FFF2-40B4-BE49-F238E27FC236}">
                <a16:creationId xmlns:a16="http://schemas.microsoft.com/office/drawing/2014/main" id="{CD3D00EA-1F78-46CB-BA31-00BE2BC47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2924175"/>
            <a:ext cx="360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8203" name="文本框 110605">
            <a:extLst>
              <a:ext uri="{FF2B5EF4-FFF2-40B4-BE49-F238E27FC236}">
                <a16:creationId xmlns:a16="http://schemas.microsoft.com/office/drawing/2014/main" id="{ADD37F9A-0127-47E8-A253-95B9266B1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3878263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8204" name="文本框 110606">
            <a:extLst>
              <a:ext uri="{FF2B5EF4-FFF2-40B4-BE49-F238E27FC236}">
                <a16:creationId xmlns:a16="http://schemas.microsoft.com/office/drawing/2014/main" id="{73FCC557-6696-4337-B5E1-F1BBF56C6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4646613"/>
            <a:ext cx="360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8205" name="文本框 110607">
            <a:extLst>
              <a:ext uri="{FF2B5EF4-FFF2-40B4-BE49-F238E27FC236}">
                <a16:creationId xmlns:a16="http://schemas.microsoft.com/office/drawing/2014/main" id="{796B2159-8438-4108-B421-90DBC2B1E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5870575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110609" name="矩形 110608">
            <a:extLst>
              <a:ext uri="{FF2B5EF4-FFF2-40B4-BE49-F238E27FC236}">
                <a16:creationId xmlns:a16="http://schemas.microsoft.com/office/drawing/2014/main" id="{F3F30307-2BE0-4CE8-A05A-0E304716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373688"/>
            <a:ext cx="3527425" cy="608012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212K</a:t>
            </a:r>
          </a:p>
        </p:txBody>
      </p:sp>
      <p:sp>
        <p:nvSpPr>
          <p:cNvPr id="110610" name="矩形 110609">
            <a:extLst>
              <a:ext uri="{FF2B5EF4-FFF2-40B4-BE49-F238E27FC236}">
                <a16:creationId xmlns:a16="http://schemas.microsoft.com/office/drawing/2014/main" id="{A4845F18-6594-44A0-846E-24D81B63C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2565400"/>
            <a:ext cx="3529012" cy="863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417K</a:t>
            </a:r>
          </a:p>
        </p:txBody>
      </p:sp>
      <p:sp>
        <p:nvSpPr>
          <p:cNvPr id="110611" name="矩形 110610">
            <a:extLst>
              <a:ext uri="{FF2B5EF4-FFF2-40B4-BE49-F238E27FC236}">
                <a16:creationId xmlns:a16="http://schemas.microsoft.com/office/drawing/2014/main" id="{8ADE5EC7-6B55-49F2-8FF2-30199FC77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949950"/>
            <a:ext cx="3529012" cy="360363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112K</a:t>
            </a:r>
          </a:p>
        </p:txBody>
      </p:sp>
      <p:sp>
        <p:nvSpPr>
          <p:cNvPr id="110615" name="矩形 110614">
            <a:extLst>
              <a:ext uri="{FF2B5EF4-FFF2-40B4-BE49-F238E27FC236}">
                <a16:creationId xmlns:a16="http://schemas.microsoft.com/office/drawing/2014/main" id="{FE575394-4B6D-4934-8ABC-30E45A61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933825"/>
            <a:ext cx="3529012" cy="936625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altLang="zh-CN"/>
              <a:t>426K</a:t>
            </a:r>
          </a:p>
        </p:txBody>
      </p:sp>
      <p:sp>
        <p:nvSpPr>
          <p:cNvPr id="8210" name="文本框 110617">
            <a:extLst>
              <a:ext uri="{FF2B5EF4-FFF2-40B4-BE49-F238E27FC236}">
                <a16:creationId xmlns:a16="http://schemas.microsoft.com/office/drawing/2014/main" id="{84BD1A71-2D84-479F-B2E4-63F1C6D49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087438"/>
            <a:ext cx="5113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/>
              <a:t>作业序列：</a:t>
            </a:r>
            <a:r>
              <a:rPr lang="en-US" altLang="zh-CN" sz="2400"/>
              <a:t>212K, 417K, 112K, 426K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9" grpId="1" animBg="1"/>
      <p:bldP spid="110609" grpId="2" animBg="1"/>
      <p:bldP spid="110610" grpId="0" animBg="1"/>
      <p:bldP spid="110610" grpId="1" animBg="1"/>
      <p:bldP spid="110611" grpId="0" animBg="1"/>
      <p:bldP spid="110611" grpId="1" animBg="1"/>
      <p:bldP spid="1106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92161">
            <a:extLst>
              <a:ext uri="{FF2B5EF4-FFF2-40B4-BE49-F238E27FC236}">
                <a16:creationId xmlns:a16="http://schemas.microsoft.com/office/drawing/2014/main" id="{A8A94B3C-6E05-4C32-A648-85A44496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1"/>
              <a:t>习题一解答</a:t>
            </a:r>
          </a:p>
        </p:txBody>
      </p:sp>
      <p:sp>
        <p:nvSpPr>
          <p:cNvPr id="92163" name="文本占位符 92162">
            <a:extLst>
              <a:ext uri="{FF2B5EF4-FFF2-40B4-BE49-F238E27FC236}">
                <a16:creationId xmlns:a16="http://schemas.microsoft.com/office/drawing/2014/main" id="{4F9C963C-D279-4DDA-A3C9-8C81281BE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noProof="1"/>
              <a:t>结论</a:t>
            </a:r>
          </a:p>
          <a:p>
            <a:pPr lvl="1"/>
            <a:r>
              <a:rPr lang="zh-CN" altLang="en-US" noProof="1"/>
              <a:t>对应该作业序列，只有</a:t>
            </a:r>
            <a:r>
              <a:rPr lang="en-US" altLang="zh-CN" noProof="1"/>
              <a:t>best-fit</a:t>
            </a:r>
            <a:r>
              <a:rPr lang="zh-CN" altLang="en-US" noProof="1"/>
              <a:t>算法能够使所有作业能够进入内存，因此该算法针对上述作业序列能够最有效利用内存。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11617">
            <a:extLst>
              <a:ext uri="{FF2B5EF4-FFF2-40B4-BE49-F238E27FC236}">
                <a16:creationId xmlns:a16="http://schemas.microsoft.com/office/drawing/2014/main" id="{E5CF3EB6-8B4A-4FC4-828A-38C7C745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1"/>
              <a:t>习题四</a:t>
            </a:r>
            <a:endParaRPr lang="en-US" altLang="zh-CN" noProof="1"/>
          </a:p>
        </p:txBody>
      </p:sp>
      <p:sp>
        <p:nvSpPr>
          <p:cNvPr id="111619" name="文本占位符 111618">
            <a:extLst>
              <a:ext uri="{FF2B5EF4-FFF2-40B4-BE49-F238E27FC236}">
                <a16:creationId xmlns:a16="http://schemas.microsoft.com/office/drawing/2014/main" id="{A10FDD16-8FAD-4AB9-9112-4BB301B89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noProof="1"/>
              <a:t>请页式存储管理中，进程访问地址序列为：</a:t>
            </a:r>
            <a:r>
              <a:rPr lang="en-US" altLang="zh-CN" noProof="1"/>
              <a:t>10, 11, 104, 170, 73, 305, 180, 240,244,445, 467, 366</a:t>
            </a:r>
            <a:r>
              <a:rPr lang="zh-CN" altLang="en-US" noProof="1"/>
              <a:t>。试问</a:t>
            </a:r>
            <a:r>
              <a:rPr lang="en-US" altLang="zh-CN" noProof="1"/>
              <a:t>1) </a:t>
            </a:r>
            <a:r>
              <a:rPr lang="zh-CN" altLang="en-US" noProof="1"/>
              <a:t>如果页面大小为</a:t>
            </a:r>
            <a:r>
              <a:rPr lang="en-US" altLang="zh-CN" noProof="1"/>
              <a:t>100</a:t>
            </a:r>
            <a:r>
              <a:rPr lang="zh-CN" altLang="en-US" noProof="1"/>
              <a:t>，给出页面访问序列。</a:t>
            </a:r>
            <a:r>
              <a:rPr lang="en-US" altLang="zh-CN" noProof="1"/>
              <a:t>2) </a:t>
            </a:r>
            <a:r>
              <a:rPr lang="zh-CN" altLang="en-US" noProof="1"/>
              <a:t>进程若分得</a:t>
            </a:r>
            <a:r>
              <a:rPr lang="en-US" altLang="zh-CN" noProof="1"/>
              <a:t>3</a:t>
            </a:r>
            <a:r>
              <a:rPr lang="zh-CN" altLang="en-US" noProof="1"/>
              <a:t>个页框，采用</a:t>
            </a:r>
            <a:r>
              <a:rPr lang="en-US" altLang="zh-CN" noProof="1"/>
              <a:t>FIFO</a:t>
            </a:r>
            <a:r>
              <a:rPr lang="zh-CN" altLang="en-US" noProof="1"/>
              <a:t>和</a:t>
            </a:r>
            <a:r>
              <a:rPr lang="en-US" altLang="zh-CN" noProof="1"/>
              <a:t>LRU</a:t>
            </a:r>
            <a:r>
              <a:rPr lang="zh-CN" altLang="en-US" noProof="1"/>
              <a:t>替换算法，求缺页中断率？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标题 112641">
            <a:extLst>
              <a:ext uri="{FF2B5EF4-FFF2-40B4-BE49-F238E27FC236}">
                <a16:creationId xmlns:a16="http://schemas.microsoft.com/office/drawing/2014/main" id="{C5FB02BA-060E-4060-8F13-DB99770F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1"/>
              <a:t>习题四解答</a:t>
            </a:r>
          </a:p>
        </p:txBody>
      </p:sp>
      <p:sp>
        <p:nvSpPr>
          <p:cNvPr id="112643" name="文本占位符 112642">
            <a:extLst>
              <a:ext uri="{FF2B5EF4-FFF2-40B4-BE49-F238E27FC236}">
                <a16:creationId xmlns:a16="http://schemas.microsoft.com/office/drawing/2014/main" id="{3D82B195-C2AE-4F23-AE35-2946323A1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noProof="1"/>
              <a:t>1) </a:t>
            </a:r>
            <a:r>
              <a:rPr lang="zh-CN" altLang="en-US" noProof="1"/>
              <a:t>逻辑地址的分解</a:t>
            </a:r>
          </a:p>
          <a:p>
            <a:pPr lvl="1"/>
            <a:r>
              <a:rPr lang="zh-CN" altLang="en-US" noProof="1"/>
              <a:t>页面号 </a:t>
            </a:r>
            <a:r>
              <a:rPr lang="en-US" altLang="zh-CN" noProof="1"/>
              <a:t>= </a:t>
            </a:r>
            <a:r>
              <a:rPr lang="zh-CN" altLang="en-US" noProof="1"/>
              <a:t>逻辑地址 </a:t>
            </a:r>
            <a:r>
              <a:rPr lang="en-US" altLang="zh-CN" noProof="1"/>
              <a:t>div </a:t>
            </a:r>
            <a:r>
              <a:rPr lang="zh-CN" altLang="en-US" noProof="1"/>
              <a:t>页面大小</a:t>
            </a:r>
          </a:p>
          <a:p>
            <a:pPr lvl="1"/>
            <a:r>
              <a:rPr lang="zh-CN" altLang="en-US" noProof="1"/>
              <a:t>则对应的页面访问序列：</a:t>
            </a:r>
            <a:r>
              <a:rPr lang="en-US" altLang="zh-CN" noProof="1"/>
              <a:t>0, 0, 1, 1, 0, 3, 1, 2, 2, 4, 4, 3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标题 113665">
            <a:extLst>
              <a:ext uri="{FF2B5EF4-FFF2-40B4-BE49-F238E27FC236}">
                <a16:creationId xmlns:a16="http://schemas.microsoft.com/office/drawing/2014/main" id="{D2B26848-A187-4878-A199-647E25C4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noProof="1"/>
              <a:t>习题四解答</a:t>
            </a:r>
          </a:p>
        </p:txBody>
      </p:sp>
      <p:sp>
        <p:nvSpPr>
          <p:cNvPr id="113667" name="文本占位符 113666">
            <a:extLst>
              <a:ext uri="{FF2B5EF4-FFF2-40B4-BE49-F238E27FC236}">
                <a16:creationId xmlns:a16="http://schemas.microsoft.com/office/drawing/2014/main" id="{60ECD5AC-5218-4CA2-B012-691B5BA29F0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18488" cy="533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noProof="1"/>
              <a:t>2) 1. </a:t>
            </a:r>
            <a:r>
              <a:rPr lang="zh-CN" altLang="en-US" sz="2800" noProof="1"/>
              <a:t>采用</a:t>
            </a:r>
            <a:r>
              <a:rPr lang="en-US" altLang="zh-CN" sz="2800" noProof="1"/>
              <a:t>FIFO</a:t>
            </a:r>
            <a:r>
              <a:rPr lang="zh-CN" altLang="en-US" sz="2800" noProof="1"/>
              <a:t>替换算法</a:t>
            </a:r>
          </a:p>
        </p:txBody>
      </p:sp>
      <p:graphicFrame>
        <p:nvGraphicFramePr>
          <p:cNvPr id="113719" name="内容占位符 113718">
            <a:extLst>
              <a:ext uri="{FF2B5EF4-FFF2-40B4-BE49-F238E27FC236}">
                <a16:creationId xmlns:a16="http://schemas.microsoft.com/office/drawing/2014/main" id="{C7B68017-3EB7-4FF6-98FB-2D798EC79900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755650" y="2276475"/>
          <a:ext cx="7786688" cy="4446588"/>
        </p:xfrm>
        <a:graphic>
          <a:graphicData uri="http://schemas.openxmlformats.org/drawingml/2006/table">
            <a:tbl>
              <a:tblPr/>
              <a:tblGrid>
                <a:gridCol w="127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0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4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访问页号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4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页面淘汰序列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4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被淘汰页面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4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是否缺页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73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4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3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2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2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4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4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3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4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0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0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0, 1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0, 1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0, 1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0, 1, 3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0, 1, </a:t>
                      </a:r>
                      <a:r>
                        <a:rPr lang="en-US" altLang="zh-CN" sz="1800" dirty="0"/>
                        <a:t>3  </a:t>
                      </a:r>
                      <a:endParaRPr lang="en-US" altLang="zh-CN" sz="1800"/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1, 3, 2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1, 3, 2     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3, 2, 4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3, 2, 4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altLang="zh-CN" sz="1800"/>
                        <a:t>     3, 2, 4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4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  <a:p>
                      <a:pPr marL="0" lvl="0" indent="0">
                        <a:buNone/>
                      </a:pPr>
                      <a:endParaRPr lang="zh-CN" altLang="en-US" sz="1800" dirty="0"/>
                    </a:p>
                    <a:p>
                      <a:pPr marL="0" lvl="0" indent="0" algn="ctr">
                        <a:buNone/>
                      </a:pPr>
                      <a:endParaRPr lang="en-US" altLang="zh-CN" sz="1800"/>
                    </a:p>
                    <a:p>
                      <a:pPr marL="0" lvl="0" indent="0" algn="ctr">
                        <a:buNone/>
                      </a:pPr>
                      <a:endParaRPr lang="en-US" altLang="zh-CN" sz="1800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0</a:t>
                      </a:r>
                    </a:p>
                    <a:p>
                      <a:pPr marL="0" lvl="0" indent="0" algn="ctr">
                        <a:buNone/>
                      </a:pPr>
                      <a:endParaRPr lang="en-US" altLang="zh-CN" sz="1800"/>
                    </a:p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</a:t>
                      </a:r>
                    </a:p>
                    <a:p>
                      <a:pPr marL="0" lvl="0" indent="0" algn="ctr">
                        <a:buNone/>
                      </a:pPr>
                      <a:endParaRPr lang="en-US" altLang="zh-CN" sz="1800"/>
                    </a:p>
                    <a:p>
                      <a:pPr marL="0" lvl="0" indent="0" algn="ctr">
                        <a:buNone/>
                      </a:pPr>
                      <a:endParaRPr lang="en-US" altLang="zh-CN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3"/>
                        </a:buBlip>
                        <a:defRPr sz="20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Blip>
                          <a:blip r:embed="rId4"/>
                        </a:buBlip>
                        <a:defRPr sz="1800" b="0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是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否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是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否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否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是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否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是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否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是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否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08" name="文本框 113719">
            <a:extLst>
              <a:ext uri="{FF2B5EF4-FFF2-40B4-BE49-F238E27FC236}">
                <a16:creationId xmlns:a16="http://schemas.microsoft.com/office/drawing/2014/main" id="{8F7FA6D4-7D8C-45A6-B4E2-0232EA873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549275"/>
            <a:ext cx="50768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/>
              <a:t>缺页中断率 </a:t>
            </a:r>
            <a:r>
              <a:rPr lang="en-US" altLang="zh-CN" sz="2000"/>
              <a:t>= </a:t>
            </a:r>
            <a:r>
              <a:rPr lang="zh-CN" altLang="en-US" sz="2000"/>
              <a:t>缺页次数 </a:t>
            </a:r>
            <a:r>
              <a:rPr lang="en-US" altLang="zh-CN" sz="2000"/>
              <a:t>/ </a:t>
            </a:r>
            <a:r>
              <a:rPr lang="zh-CN" altLang="en-US" sz="2000"/>
              <a:t>总的页面访问次数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000"/>
              <a:t>                   </a:t>
            </a:r>
            <a:r>
              <a:rPr lang="en-US" altLang="zh-CN" sz="2000"/>
              <a:t>= 5/12 ≈ 41.7%</a:t>
            </a:r>
            <a:endParaRPr lang="zh-CN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">
      <a:dk1>
        <a:srgbClr val="FFFFFF"/>
      </a:dk1>
      <a:lt1>
        <a:srgbClr val="000099"/>
      </a:lt1>
      <a:dk2>
        <a:srgbClr val="FFFFFF"/>
      </a:dk2>
      <a:lt2>
        <a:srgbClr val="000080"/>
      </a:lt2>
      <a:accent1>
        <a:srgbClr val="3366FF"/>
      </a:accent1>
      <a:accent2>
        <a:srgbClr val="7B46D0"/>
      </a:accent2>
      <a:accent3>
        <a:srgbClr val="AAAACA"/>
      </a:accent3>
      <a:accent4>
        <a:srgbClr val="DCDCDC"/>
      </a:accent4>
      <a:accent5>
        <a:srgbClr val="ADB9FF"/>
      </a:accent5>
      <a:accent6>
        <a:srgbClr val="6E3EBA"/>
      </a:accent6>
      <a:hlink>
        <a:srgbClr val="86D1EC"/>
      </a:hlink>
      <a:folHlink>
        <a:srgbClr val="45C98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723</Words>
  <Application>Microsoft Office PowerPoint</Application>
  <PresentationFormat>全屏显示(4:3)</PresentationFormat>
  <Paragraphs>191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Calibri</vt:lpstr>
      <vt:lpstr>Beam</vt:lpstr>
      <vt:lpstr>操作系统 （存储管理作业）</vt:lpstr>
      <vt:lpstr>习题一</vt:lpstr>
      <vt:lpstr>习题一解答</vt:lpstr>
      <vt:lpstr>PowerPoint 演示文稿</vt:lpstr>
      <vt:lpstr>PowerPoint 演示文稿</vt:lpstr>
      <vt:lpstr>习题一解答</vt:lpstr>
      <vt:lpstr>习题四</vt:lpstr>
      <vt:lpstr>习题四解答</vt:lpstr>
      <vt:lpstr>习题四解答</vt:lpstr>
      <vt:lpstr>PowerPoint 演示文稿</vt:lpstr>
      <vt:lpstr>习题四解答</vt:lpstr>
      <vt:lpstr>习题五</vt:lpstr>
      <vt:lpstr>习题五解答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幽弥狂</dc:creator>
  <cp:lastModifiedBy>幽弥狂</cp:lastModifiedBy>
  <cp:revision>170</cp:revision>
  <dcterms:created xsi:type="dcterms:W3CDTF">2019-08-07T23:34:27Z</dcterms:created>
  <dcterms:modified xsi:type="dcterms:W3CDTF">2019-09-17T18:44:26Z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