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9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E6990F1-34F9-41CD-9BC2-A4CFE33A52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DD47A65-11E5-4031-920D-D9DEC93221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3F1851E1-2C0A-4601-B8BC-FA49839AFC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7A875BE6-5E05-45E2-A256-42096FC937E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789995E5-9DAA-4694-8611-F40D1522218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>
            <a:extLst>
              <a:ext uri="{FF2B5EF4-FFF2-40B4-BE49-F238E27FC236}">
                <a16:creationId xmlns:a16="http://schemas.microsoft.com/office/drawing/2014/main" id="{F51C2D81-D02E-42D9-8941-38A436C5DD1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79875" name="Freeform 3">
              <a:extLst>
                <a:ext uri="{FF2B5EF4-FFF2-40B4-BE49-F238E27FC236}">
                  <a16:creationId xmlns:a16="http://schemas.microsoft.com/office/drawing/2014/main" id="{13148560-14C5-4666-81B4-F3E5AD6A91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76" name="Freeform 4">
              <a:extLst>
                <a:ext uri="{FF2B5EF4-FFF2-40B4-BE49-F238E27FC236}">
                  <a16:creationId xmlns:a16="http://schemas.microsoft.com/office/drawing/2014/main" id="{865DCF99-583F-45C5-A3B8-D96D56754F9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77" name="Freeform 5">
              <a:extLst>
                <a:ext uri="{FF2B5EF4-FFF2-40B4-BE49-F238E27FC236}">
                  <a16:creationId xmlns:a16="http://schemas.microsoft.com/office/drawing/2014/main" id="{D1FCF777-0006-482F-B95C-6B00047FE37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78" name="Freeform 6">
              <a:extLst>
                <a:ext uri="{FF2B5EF4-FFF2-40B4-BE49-F238E27FC236}">
                  <a16:creationId xmlns:a16="http://schemas.microsoft.com/office/drawing/2014/main" id="{4F616C11-9602-4076-BD16-4F578BA8B81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79" name="Freeform 7">
              <a:extLst>
                <a:ext uri="{FF2B5EF4-FFF2-40B4-BE49-F238E27FC236}">
                  <a16:creationId xmlns:a16="http://schemas.microsoft.com/office/drawing/2014/main" id="{B32776A8-7DA4-4B18-A810-446B234792E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0" name="Freeform 8">
              <a:extLst>
                <a:ext uri="{FF2B5EF4-FFF2-40B4-BE49-F238E27FC236}">
                  <a16:creationId xmlns:a16="http://schemas.microsoft.com/office/drawing/2014/main" id="{872579CE-E80C-4533-8B13-4E10D301280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1" name="Freeform 9">
              <a:extLst>
                <a:ext uri="{FF2B5EF4-FFF2-40B4-BE49-F238E27FC236}">
                  <a16:creationId xmlns:a16="http://schemas.microsoft.com/office/drawing/2014/main" id="{042E2E54-913E-4CC7-B906-CB1B7DC348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2" name="Freeform 10">
              <a:extLst>
                <a:ext uri="{FF2B5EF4-FFF2-40B4-BE49-F238E27FC236}">
                  <a16:creationId xmlns:a16="http://schemas.microsoft.com/office/drawing/2014/main" id="{52100F1A-F55D-4F37-9F7B-ED558AC1123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3" name="Freeform 11">
              <a:extLst>
                <a:ext uri="{FF2B5EF4-FFF2-40B4-BE49-F238E27FC236}">
                  <a16:creationId xmlns:a16="http://schemas.microsoft.com/office/drawing/2014/main" id="{D96606D6-59E3-4EA7-AC53-640C0D6787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4" name="Freeform 12">
              <a:extLst>
                <a:ext uri="{FF2B5EF4-FFF2-40B4-BE49-F238E27FC236}">
                  <a16:creationId xmlns:a16="http://schemas.microsoft.com/office/drawing/2014/main" id="{EFE79FE3-741D-44B3-942D-AC2A367D0A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5" name="Freeform 13">
              <a:extLst>
                <a:ext uri="{FF2B5EF4-FFF2-40B4-BE49-F238E27FC236}">
                  <a16:creationId xmlns:a16="http://schemas.microsoft.com/office/drawing/2014/main" id="{D414D2D4-D235-474C-9199-F314EAAD12D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6" name="Freeform 14">
              <a:extLst>
                <a:ext uri="{FF2B5EF4-FFF2-40B4-BE49-F238E27FC236}">
                  <a16:creationId xmlns:a16="http://schemas.microsoft.com/office/drawing/2014/main" id="{50549FF4-297F-4670-B140-9DEF258251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7" name="Freeform 15">
              <a:extLst>
                <a:ext uri="{FF2B5EF4-FFF2-40B4-BE49-F238E27FC236}">
                  <a16:creationId xmlns:a16="http://schemas.microsoft.com/office/drawing/2014/main" id="{9592F4A1-81B8-4455-BACC-521A8392EFF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8" name="Freeform 16">
              <a:extLst>
                <a:ext uri="{FF2B5EF4-FFF2-40B4-BE49-F238E27FC236}">
                  <a16:creationId xmlns:a16="http://schemas.microsoft.com/office/drawing/2014/main" id="{CD059FD1-D9F3-4DAF-86FD-F8A01A29A6A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9" name="Freeform 17">
              <a:extLst>
                <a:ext uri="{FF2B5EF4-FFF2-40B4-BE49-F238E27FC236}">
                  <a16:creationId xmlns:a16="http://schemas.microsoft.com/office/drawing/2014/main" id="{F804788F-F109-40D4-9DE3-A9FD20EE585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0" name="Freeform 18">
              <a:extLst>
                <a:ext uri="{FF2B5EF4-FFF2-40B4-BE49-F238E27FC236}">
                  <a16:creationId xmlns:a16="http://schemas.microsoft.com/office/drawing/2014/main" id="{34B49050-70CE-4D5D-B99B-BE275AF7D9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1" name="Freeform 19">
              <a:extLst>
                <a:ext uri="{FF2B5EF4-FFF2-40B4-BE49-F238E27FC236}">
                  <a16:creationId xmlns:a16="http://schemas.microsoft.com/office/drawing/2014/main" id="{C0B0B676-ABC6-4D58-A4FF-7EFB330E30A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2" name="Freeform 20">
              <a:extLst>
                <a:ext uri="{FF2B5EF4-FFF2-40B4-BE49-F238E27FC236}">
                  <a16:creationId xmlns:a16="http://schemas.microsoft.com/office/drawing/2014/main" id="{D762D214-A809-44B9-A019-84B2DC643A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Freeform 21">
              <a:extLst>
                <a:ext uri="{FF2B5EF4-FFF2-40B4-BE49-F238E27FC236}">
                  <a16:creationId xmlns:a16="http://schemas.microsoft.com/office/drawing/2014/main" id="{AAF6484A-AFEA-4105-B3F7-C661B0A77D3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Freeform 22">
              <a:extLst>
                <a:ext uri="{FF2B5EF4-FFF2-40B4-BE49-F238E27FC236}">
                  <a16:creationId xmlns:a16="http://schemas.microsoft.com/office/drawing/2014/main" id="{1DBC75F5-A7D6-4ACE-96BA-9C84422E075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Freeform 23">
              <a:extLst>
                <a:ext uri="{FF2B5EF4-FFF2-40B4-BE49-F238E27FC236}">
                  <a16:creationId xmlns:a16="http://schemas.microsoft.com/office/drawing/2014/main" id="{DB9A72A1-68D6-4816-A54B-FAE80D3FE6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6" name="Freeform 24">
              <a:extLst>
                <a:ext uri="{FF2B5EF4-FFF2-40B4-BE49-F238E27FC236}">
                  <a16:creationId xmlns:a16="http://schemas.microsoft.com/office/drawing/2014/main" id="{F8DDA5AB-0A7F-456A-94F5-EA747E6439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7" name="Freeform 25">
              <a:extLst>
                <a:ext uri="{FF2B5EF4-FFF2-40B4-BE49-F238E27FC236}">
                  <a16:creationId xmlns:a16="http://schemas.microsoft.com/office/drawing/2014/main" id="{34562E33-4291-4EC0-8B6A-F0EC0CB2F74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8" name="Freeform 26">
              <a:extLst>
                <a:ext uri="{FF2B5EF4-FFF2-40B4-BE49-F238E27FC236}">
                  <a16:creationId xmlns:a16="http://schemas.microsoft.com/office/drawing/2014/main" id="{462D0556-D1E0-4B4C-B3C1-DE753AC807D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9" name="Freeform 27">
              <a:extLst>
                <a:ext uri="{FF2B5EF4-FFF2-40B4-BE49-F238E27FC236}">
                  <a16:creationId xmlns:a16="http://schemas.microsoft.com/office/drawing/2014/main" id="{4C34C604-B890-43C3-A37C-1EFFECA47D9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0" name="Freeform 28">
              <a:extLst>
                <a:ext uri="{FF2B5EF4-FFF2-40B4-BE49-F238E27FC236}">
                  <a16:creationId xmlns:a16="http://schemas.microsoft.com/office/drawing/2014/main" id="{E9FFABC0-9678-4310-8216-93D5C9165F6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1" name="Freeform 29">
              <a:extLst>
                <a:ext uri="{FF2B5EF4-FFF2-40B4-BE49-F238E27FC236}">
                  <a16:creationId xmlns:a16="http://schemas.microsoft.com/office/drawing/2014/main" id="{E34DBCF6-CD26-4D1E-9349-474B1E6F0F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2" name="Freeform 30">
              <a:extLst>
                <a:ext uri="{FF2B5EF4-FFF2-40B4-BE49-F238E27FC236}">
                  <a16:creationId xmlns:a16="http://schemas.microsoft.com/office/drawing/2014/main" id="{95D7BFC2-0F28-4304-8550-7D474335237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3" name="Freeform 31">
              <a:extLst>
                <a:ext uri="{FF2B5EF4-FFF2-40B4-BE49-F238E27FC236}">
                  <a16:creationId xmlns:a16="http://schemas.microsoft.com/office/drawing/2014/main" id="{D28CA803-6BC8-409F-9049-D70B63D83E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4" name="Freeform 32">
              <a:extLst>
                <a:ext uri="{FF2B5EF4-FFF2-40B4-BE49-F238E27FC236}">
                  <a16:creationId xmlns:a16="http://schemas.microsoft.com/office/drawing/2014/main" id="{69D3B7F5-2C55-4F1C-A62B-6975A087C7A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Freeform 33">
              <a:extLst>
                <a:ext uri="{FF2B5EF4-FFF2-40B4-BE49-F238E27FC236}">
                  <a16:creationId xmlns:a16="http://schemas.microsoft.com/office/drawing/2014/main" id="{CF3AF7D7-2296-406E-890C-3090184722F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Freeform 34">
              <a:extLst>
                <a:ext uri="{FF2B5EF4-FFF2-40B4-BE49-F238E27FC236}">
                  <a16:creationId xmlns:a16="http://schemas.microsoft.com/office/drawing/2014/main" id="{DAF97DC0-CF5C-4D5F-A9EF-A869D8435C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Freeform 35">
              <a:extLst>
                <a:ext uri="{FF2B5EF4-FFF2-40B4-BE49-F238E27FC236}">
                  <a16:creationId xmlns:a16="http://schemas.microsoft.com/office/drawing/2014/main" id="{BB1BE8B7-12A8-418C-B6CD-D108D488538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Freeform 36">
              <a:extLst>
                <a:ext uri="{FF2B5EF4-FFF2-40B4-BE49-F238E27FC236}">
                  <a16:creationId xmlns:a16="http://schemas.microsoft.com/office/drawing/2014/main" id="{97238DC7-CABE-480F-81A1-AEC6AB8444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Freeform 37">
              <a:extLst>
                <a:ext uri="{FF2B5EF4-FFF2-40B4-BE49-F238E27FC236}">
                  <a16:creationId xmlns:a16="http://schemas.microsoft.com/office/drawing/2014/main" id="{F751277A-2683-4804-9905-87EB8414FF9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Freeform 38">
              <a:extLst>
                <a:ext uri="{FF2B5EF4-FFF2-40B4-BE49-F238E27FC236}">
                  <a16:creationId xmlns:a16="http://schemas.microsoft.com/office/drawing/2014/main" id="{4C085A57-50A5-436F-B35C-566D343C3C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911" name="Group 39">
              <a:extLst>
                <a:ext uri="{FF2B5EF4-FFF2-40B4-BE49-F238E27FC236}">
                  <a16:creationId xmlns:a16="http://schemas.microsoft.com/office/drawing/2014/main" id="{186A1A20-169C-417F-BADC-6F89C411F00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79912" name="Freeform 40">
                <a:extLst>
                  <a:ext uri="{FF2B5EF4-FFF2-40B4-BE49-F238E27FC236}">
                    <a16:creationId xmlns:a16="http://schemas.microsoft.com/office/drawing/2014/main" id="{B6CF0182-E081-41C5-914C-F58C6E7730F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13" name="Freeform 41">
                <a:extLst>
                  <a:ext uri="{FF2B5EF4-FFF2-40B4-BE49-F238E27FC236}">
                    <a16:creationId xmlns:a16="http://schemas.microsoft.com/office/drawing/2014/main" id="{768E4F4B-B860-4EB7-9CF6-9D4C5B64DC6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914" name="Rectangle 42">
            <a:extLst>
              <a:ext uri="{FF2B5EF4-FFF2-40B4-BE49-F238E27FC236}">
                <a16:creationId xmlns:a16="http://schemas.microsoft.com/office/drawing/2014/main" id="{435616BE-3B7D-4766-AEC6-C4C066E900A1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9915" name="Rectangle 43">
            <a:extLst>
              <a:ext uri="{FF2B5EF4-FFF2-40B4-BE49-F238E27FC236}">
                <a16:creationId xmlns:a16="http://schemas.microsoft.com/office/drawing/2014/main" id="{A874BD4B-5D38-42E8-A362-C222DB51E9C3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9916" name="Rectangle 44">
            <a:extLst>
              <a:ext uri="{FF2B5EF4-FFF2-40B4-BE49-F238E27FC236}">
                <a16:creationId xmlns:a16="http://schemas.microsoft.com/office/drawing/2014/main" id="{FCDB4CA6-6617-497E-A5B9-87A16A828FE8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9917" name="Rectangle 45">
            <a:extLst>
              <a:ext uri="{FF2B5EF4-FFF2-40B4-BE49-F238E27FC236}">
                <a16:creationId xmlns:a16="http://schemas.microsoft.com/office/drawing/2014/main" id="{2A20F747-A4F3-45D5-AED7-3B80396D5F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9918" name="Rectangle 46">
            <a:extLst>
              <a:ext uri="{FF2B5EF4-FFF2-40B4-BE49-F238E27FC236}">
                <a16:creationId xmlns:a16="http://schemas.microsoft.com/office/drawing/2014/main" id="{8EC1093C-0D86-4354-AC06-21C9D87892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C27AD9D-57AE-4E16-AA1E-3C007A80F09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6F84-4F56-44B3-8818-54D6A3A8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DAF73-478D-47B9-A142-DBBFDA904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BA05A-6DF5-422C-99AB-9B23DFB5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EC15A-88A4-400F-B483-6196CA0F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5E689-6C5E-469E-9A9C-567BE43F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1A53F-CB4D-43FB-8E3D-35DDA85E07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68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2F42FF-BEB1-41C4-BAD1-8BEECE2BD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2E49F3-D592-476A-8BD3-89B980A2D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EADB6-8A37-42A3-8AAC-3ECC94B0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FCE76-ADEB-487E-A38C-1D0CF477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27225-D6D2-415D-9404-BFA22B2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23861-2685-48DD-8679-6A5D872377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59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AA6B2-8D58-43B5-A254-AC50EDD1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3DE56-1642-40B8-A8FE-2CFB317E566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BA1B5-DFCA-4D29-AB8C-FEDEA4801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9F6458-7C6F-47CE-A5F7-C6EA90C3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B48F1-5835-4257-8445-14960AF1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33144-4BC4-423B-A9DB-4371DF09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1B30A56-9128-47C6-9A86-1EE2DBEE47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17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1D900-8A52-4F8C-8B6A-3D355BD7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CFF84-0B44-4640-B238-746B3429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FF6D3-0921-4F32-9946-A5019C33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1DED8-64BB-4B22-9C04-9238A62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458E2-1674-4CE4-A4A0-B24276AB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9A800-BA55-451F-9A13-D07DF422B3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50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2159C-71B2-475A-AA35-5C76C43B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5AFBF-6909-48DF-90BF-249F078AF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23B70-58C7-4263-BAFD-98985CA6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D4B33-C42D-4126-98C5-35A402C8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FF5C2-18CB-4F5C-B330-EFCF82DA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CD740-BC5F-4202-A65A-AD5E8A8DB1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6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02382-AE34-48FB-975D-640BE0B5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44E12-388A-4EC8-97CE-4088C2B12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C298D1-594F-49D6-BEB1-60BB5620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BC0AA-92FB-4FE7-AA41-B963BABF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5E92C-68E2-4931-9290-169CEDF5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D0E0E8-3F97-4713-AD79-3659BACC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33478-7746-4B68-B943-33AFEC2923D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65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C0BCC-AD7E-442B-B641-C17E3354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98225F-3C1D-46B8-95BE-E006812C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C15A9-9FF0-47CD-9CB1-B4093FE23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6E9BC5-5FA4-42CB-939F-9B65DC471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7E3BDE-DF3D-46F2-87F7-05135892D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D34065-8062-4FE0-BC58-75ABB650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DFE634-A3BC-4815-BECD-746EF105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704C01-4F58-4901-B5A2-58647776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22B8B-FDFA-49BA-B791-D69D8F9C8C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98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E0713-25C1-43F5-8848-301603D7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CA12A9-9B50-4706-8EBC-F0068301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A5B8D7-1940-4B18-AC13-B441C13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2F0B66-9A72-4FBE-81F5-B71DBB38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F2CF1-E625-49AF-8022-3DEB3D61F2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05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FACE57-647A-404E-9595-10432D90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1911DD-25C1-4CF2-817D-F70241DF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1A9442-D867-4EA5-85D6-A4D24BDE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58B8D-E223-4347-B825-65E9EBEC62F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00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1591B-5F8A-4161-9047-5BF6609E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3E3D0-2E23-4242-8674-38AB031E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EE4E7-CE1C-4415-95ED-75D7166F2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2C9CC-933B-410A-9F6C-4A4C8948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3A8D1-C99D-4C91-89F4-1C35B6CB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C1B28A-A6CA-4792-A3D9-D80D5A74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E7C09-1046-446A-A74B-7B71B6DF24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27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58EA3-BB12-4960-8259-DF5E0698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8FBCB5-F1BB-4480-AB88-9AD5B18E1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2EFE4C-D8CE-42F9-B9B1-E1532463D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275DB-7508-4A2A-9134-1BFD73A5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B2211-3108-4C0C-8B89-2CFD6628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78BD3-CBF4-4E0C-8785-19BC10E4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05436-24E4-4D95-B0D7-5706B196C7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0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>
            <a:extLst>
              <a:ext uri="{FF2B5EF4-FFF2-40B4-BE49-F238E27FC236}">
                <a16:creationId xmlns:a16="http://schemas.microsoft.com/office/drawing/2014/main" id="{C026250F-791B-459A-8910-F4F39A8EAC1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78851" name="Freeform 3">
              <a:extLst>
                <a:ext uri="{FF2B5EF4-FFF2-40B4-BE49-F238E27FC236}">
                  <a16:creationId xmlns:a16="http://schemas.microsoft.com/office/drawing/2014/main" id="{E3862277-FD4F-4DBA-964C-F201EEE0E4A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2" name="Freeform 4">
              <a:extLst>
                <a:ext uri="{FF2B5EF4-FFF2-40B4-BE49-F238E27FC236}">
                  <a16:creationId xmlns:a16="http://schemas.microsoft.com/office/drawing/2014/main" id="{27A3C080-93AD-4367-BCD8-FA1156FB333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3" name="Freeform 5">
              <a:extLst>
                <a:ext uri="{FF2B5EF4-FFF2-40B4-BE49-F238E27FC236}">
                  <a16:creationId xmlns:a16="http://schemas.microsoft.com/office/drawing/2014/main" id="{27E13519-C1EB-47C2-8691-D1B27181162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4" name="Freeform 6">
              <a:extLst>
                <a:ext uri="{FF2B5EF4-FFF2-40B4-BE49-F238E27FC236}">
                  <a16:creationId xmlns:a16="http://schemas.microsoft.com/office/drawing/2014/main" id="{1DBC5722-C3D0-4E15-917B-2C870EA16A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5" name="Freeform 7">
              <a:extLst>
                <a:ext uri="{FF2B5EF4-FFF2-40B4-BE49-F238E27FC236}">
                  <a16:creationId xmlns:a16="http://schemas.microsoft.com/office/drawing/2014/main" id="{49AF6FF5-9E2D-4138-A53B-11C3A01805A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6" name="Freeform 8">
              <a:extLst>
                <a:ext uri="{FF2B5EF4-FFF2-40B4-BE49-F238E27FC236}">
                  <a16:creationId xmlns:a16="http://schemas.microsoft.com/office/drawing/2014/main" id="{4AB5C21C-26CE-44B8-9208-A20888E333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7" name="Freeform 9">
              <a:extLst>
                <a:ext uri="{FF2B5EF4-FFF2-40B4-BE49-F238E27FC236}">
                  <a16:creationId xmlns:a16="http://schemas.microsoft.com/office/drawing/2014/main" id="{3FF28984-AD6E-40FB-9B74-7A330106F0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8" name="Freeform 10">
              <a:extLst>
                <a:ext uri="{FF2B5EF4-FFF2-40B4-BE49-F238E27FC236}">
                  <a16:creationId xmlns:a16="http://schemas.microsoft.com/office/drawing/2014/main" id="{2F89013A-9467-42B3-9BC3-3E4F14C3979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9" name="Freeform 11">
              <a:extLst>
                <a:ext uri="{FF2B5EF4-FFF2-40B4-BE49-F238E27FC236}">
                  <a16:creationId xmlns:a16="http://schemas.microsoft.com/office/drawing/2014/main" id="{BD278DA1-CF80-423A-B1F5-49073FDD83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0" name="Freeform 12">
              <a:extLst>
                <a:ext uri="{FF2B5EF4-FFF2-40B4-BE49-F238E27FC236}">
                  <a16:creationId xmlns:a16="http://schemas.microsoft.com/office/drawing/2014/main" id="{8B924B00-2806-491D-A274-43F2D63B839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1" name="Freeform 13">
              <a:extLst>
                <a:ext uri="{FF2B5EF4-FFF2-40B4-BE49-F238E27FC236}">
                  <a16:creationId xmlns:a16="http://schemas.microsoft.com/office/drawing/2014/main" id="{507135CF-BA5C-48DB-BCC6-F70BC0B7D54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2" name="Freeform 14">
              <a:extLst>
                <a:ext uri="{FF2B5EF4-FFF2-40B4-BE49-F238E27FC236}">
                  <a16:creationId xmlns:a16="http://schemas.microsoft.com/office/drawing/2014/main" id="{166A2EB0-63B3-48D1-80DA-344AD862635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3" name="Freeform 15">
              <a:extLst>
                <a:ext uri="{FF2B5EF4-FFF2-40B4-BE49-F238E27FC236}">
                  <a16:creationId xmlns:a16="http://schemas.microsoft.com/office/drawing/2014/main" id="{BEC1387E-BF7C-41A7-92CE-5F08FC59159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4" name="Freeform 16">
              <a:extLst>
                <a:ext uri="{FF2B5EF4-FFF2-40B4-BE49-F238E27FC236}">
                  <a16:creationId xmlns:a16="http://schemas.microsoft.com/office/drawing/2014/main" id="{0B5E4896-8261-4CB1-8226-8F350380279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5" name="Freeform 17">
              <a:extLst>
                <a:ext uri="{FF2B5EF4-FFF2-40B4-BE49-F238E27FC236}">
                  <a16:creationId xmlns:a16="http://schemas.microsoft.com/office/drawing/2014/main" id="{AF3848B8-BEEE-4B9E-9C84-171BCC1E0D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6" name="Freeform 18">
              <a:extLst>
                <a:ext uri="{FF2B5EF4-FFF2-40B4-BE49-F238E27FC236}">
                  <a16:creationId xmlns:a16="http://schemas.microsoft.com/office/drawing/2014/main" id="{F002B629-0777-4C70-A3D0-DD4C6FAA4DC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7" name="Freeform 19">
              <a:extLst>
                <a:ext uri="{FF2B5EF4-FFF2-40B4-BE49-F238E27FC236}">
                  <a16:creationId xmlns:a16="http://schemas.microsoft.com/office/drawing/2014/main" id="{7AD35AAB-965F-490B-8D7E-869F49A0634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8" name="Freeform 20">
              <a:extLst>
                <a:ext uri="{FF2B5EF4-FFF2-40B4-BE49-F238E27FC236}">
                  <a16:creationId xmlns:a16="http://schemas.microsoft.com/office/drawing/2014/main" id="{D024C1E6-B6CD-4B10-ADF1-1CD2478F02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9" name="Freeform 21">
              <a:extLst>
                <a:ext uri="{FF2B5EF4-FFF2-40B4-BE49-F238E27FC236}">
                  <a16:creationId xmlns:a16="http://schemas.microsoft.com/office/drawing/2014/main" id="{0815A60F-E087-4FC3-82A7-5F59378EB59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0" name="Freeform 22">
              <a:extLst>
                <a:ext uri="{FF2B5EF4-FFF2-40B4-BE49-F238E27FC236}">
                  <a16:creationId xmlns:a16="http://schemas.microsoft.com/office/drawing/2014/main" id="{695128D8-E7E2-4DAF-A2A4-44CD81DDD9E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1" name="Freeform 23">
              <a:extLst>
                <a:ext uri="{FF2B5EF4-FFF2-40B4-BE49-F238E27FC236}">
                  <a16:creationId xmlns:a16="http://schemas.microsoft.com/office/drawing/2014/main" id="{B86468F2-1B74-4EA7-8057-E16E656BFDA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2" name="Freeform 24">
              <a:extLst>
                <a:ext uri="{FF2B5EF4-FFF2-40B4-BE49-F238E27FC236}">
                  <a16:creationId xmlns:a16="http://schemas.microsoft.com/office/drawing/2014/main" id="{A32CD061-9187-482F-BCA0-7B4C224990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3" name="Freeform 25">
              <a:extLst>
                <a:ext uri="{FF2B5EF4-FFF2-40B4-BE49-F238E27FC236}">
                  <a16:creationId xmlns:a16="http://schemas.microsoft.com/office/drawing/2014/main" id="{2D9D5187-C084-41B5-B5CB-44CA3548B8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4" name="Freeform 26">
              <a:extLst>
                <a:ext uri="{FF2B5EF4-FFF2-40B4-BE49-F238E27FC236}">
                  <a16:creationId xmlns:a16="http://schemas.microsoft.com/office/drawing/2014/main" id="{673DEF5D-A384-4899-927B-5D887380D47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5" name="Freeform 27">
              <a:extLst>
                <a:ext uri="{FF2B5EF4-FFF2-40B4-BE49-F238E27FC236}">
                  <a16:creationId xmlns:a16="http://schemas.microsoft.com/office/drawing/2014/main" id="{6D07C78F-9431-4442-9A22-E580EF4FBE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6" name="Freeform 28">
              <a:extLst>
                <a:ext uri="{FF2B5EF4-FFF2-40B4-BE49-F238E27FC236}">
                  <a16:creationId xmlns:a16="http://schemas.microsoft.com/office/drawing/2014/main" id="{210CB39B-0E7C-419A-AB4C-CF0B79BC869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7" name="Freeform 29">
              <a:extLst>
                <a:ext uri="{FF2B5EF4-FFF2-40B4-BE49-F238E27FC236}">
                  <a16:creationId xmlns:a16="http://schemas.microsoft.com/office/drawing/2014/main" id="{49D0FC60-B196-4A04-BF2D-59DA61C9282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8" name="Freeform 30">
              <a:extLst>
                <a:ext uri="{FF2B5EF4-FFF2-40B4-BE49-F238E27FC236}">
                  <a16:creationId xmlns:a16="http://schemas.microsoft.com/office/drawing/2014/main" id="{9291AAE0-FF42-4C53-8530-B0D0A94032F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9" name="Freeform 31">
              <a:extLst>
                <a:ext uri="{FF2B5EF4-FFF2-40B4-BE49-F238E27FC236}">
                  <a16:creationId xmlns:a16="http://schemas.microsoft.com/office/drawing/2014/main" id="{5D3AC2CE-49BB-4B9F-998E-EB839B39600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0" name="Freeform 32">
              <a:extLst>
                <a:ext uri="{FF2B5EF4-FFF2-40B4-BE49-F238E27FC236}">
                  <a16:creationId xmlns:a16="http://schemas.microsoft.com/office/drawing/2014/main" id="{26356EE9-8BCE-4FAC-8A65-7950F36001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1" name="Freeform 33">
              <a:extLst>
                <a:ext uri="{FF2B5EF4-FFF2-40B4-BE49-F238E27FC236}">
                  <a16:creationId xmlns:a16="http://schemas.microsoft.com/office/drawing/2014/main" id="{157A59C0-E0B5-400E-BDCB-2AEE6347D7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2" name="Freeform 34">
              <a:extLst>
                <a:ext uri="{FF2B5EF4-FFF2-40B4-BE49-F238E27FC236}">
                  <a16:creationId xmlns:a16="http://schemas.microsoft.com/office/drawing/2014/main" id="{ABF7A258-74DC-426D-A552-EEB667CF679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3" name="Freeform 35">
              <a:extLst>
                <a:ext uri="{FF2B5EF4-FFF2-40B4-BE49-F238E27FC236}">
                  <a16:creationId xmlns:a16="http://schemas.microsoft.com/office/drawing/2014/main" id="{6E52C6F9-D27A-4EA4-AA49-40F99F073C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4" name="Freeform 36">
              <a:extLst>
                <a:ext uri="{FF2B5EF4-FFF2-40B4-BE49-F238E27FC236}">
                  <a16:creationId xmlns:a16="http://schemas.microsoft.com/office/drawing/2014/main" id="{FAC8B697-7B2E-4C9A-9093-858761AA880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5" name="Freeform 37">
              <a:extLst>
                <a:ext uri="{FF2B5EF4-FFF2-40B4-BE49-F238E27FC236}">
                  <a16:creationId xmlns:a16="http://schemas.microsoft.com/office/drawing/2014/main" id="{C063AE07-D410-48F6-8F9F-59F054882DF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6" name="Freeform 38">
              <a:extLst>
                <a:ext uri="{FF2B5EF4-FFF2-40B4-BE49-F238E27FC236}">
                  <a16:creationId xmlns:a16="http://schemas.microsoft.com/office/drawing/2014/main" id="{B68429E4-287C-4287-8153-D4BF8C39C1A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887" name="Group 39">
              <a:extLst>
                <a:ext uri="{FF2B5EF4-FFF2-40B4-BE49-F238E27FC236}">
                  <a16:creationId xmlns:a16="http://schemas.microsoft.com/office/drawing/2014/main" id="{6B497123-3326-4836-8F3F-7C2ABF4DDE5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78888" name="Freeform 40">
                <a:extLst>
                  <a:ext uri="{FF2B5EF4-FFF2-40B4-BE49-F238E27FC236}">
                    <a16:creationId xmlns:a16="http://schemas.microsoft.com/office/drawing/2014/main" id="{36369476-524E-4E24-9A0E-B05075EAEB2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89" name="Freeform 41">
                <a:extLst>
                  <a:ext uri="{FF2B5EF4-FFF2-40B4-BE49-F238E27FC236}">
                    <a16:creationId xmlns:a16="http://schemas.microsoft.com/office/drawing/2014/main" id="{1FA539E0-1574-44B2-96BF-43FA8CC510A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8890" name="Rectangle 42">
            <a:extLst>
              <a:ext uri="{FF2B5EF4-FFF2-40B4-BE49-F238E27FC236}">
                <a16:creationId xmlns:a16="http://schemas.microsoft.com/office/drawing/2014/main" id="{8362C854-552C-4173-8A38-04F507B5B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8891" name="Rectangle 43">
            <a:extLst>
              <a:ext uri="{FF2B5EF4-FFF2-40B4-BE49-F238E27FC236}">
                <a16:creationId xmlns:a16="http://schemas.microsoft.com/office/drawing/2014/main" id="{9BF5A70D-AFFE-4B82-A498-CA2731425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8892" name="Rectangle 44">
            <a:extLst>
              <a:ext uri="{FF2B5EF4-FFF2-40B4-BE49-F238E27FC236}">
                <a16:creationId xmlns:a16="http://schemas.microsoft.com/office/drawing/2014/main" id="{29D6F097-7111-4E04-A06D-C9E2C7D72F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78893" name="Rectangle 45">
            <a:extLst>
              <a:ext uri="{FF2B5EF4-FFF2-40B4-BE49-F238E27FC236}">
                <a16:creationId xmlns:a16="http://schemas.microsoft.com/office/drawing/2014/main" id="{3662B994-8566-4B92-96FD-F64BE0BEC5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78894" name="Rectangle 46">
            <a:extLst>
              <a:ext uri="{FF2B5EF4-FFF2-40B4-BE49-F238E27FC236}">
                <a16:creationId xmlns:a16="http://schemas.microsoft.com/office/drawing/2014/main" id="{2FE54A39-D299-4429-9D69-D38B121DB3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6B6C7E54-ED87-484E-ABD0-9DBBC525E21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5"/>
        </a:buBlip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1CC79A4-310F-4A5A-A3D0-95A70D66F2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484313"/>
            <a:ext cx="8229600" cy="1944687"/>
          </a:xfrm>
        </p:spPr>
        <p:txBody>
          <a:bodyPr/>
          <a:lstStyle/>
          <a:p>
            <a:r>
              <a:rPr lang="zh-CN" altLang="en-US" sz="6000">
                <a:ea typeface="黑体" panose="02010609060101010101" pitchFamily="49" charset="-122"/>
              </a:rPr>
              <a:t>操作系统</a:t>
            </a:r>
            <a:br>
              <a:rPr lang="zh-CN" altLang="en-US" sz="6000">
                <a:ea typeface="黑体" panose="02010609060101010101" pitchFamily="49" charset="-122"/>
              </a:rPr>
            </a:br>
            <a:r>
              <a:rPr lang="zh-CN" altLang="en-US" sz="2800"/>
              <a:t>（操作系统概论作业）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1AEB8FD-B200-4F1F-B2BC-A541BA41F8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/>
              <a:t>徐锋</a:t>
            </a:r>
          </a:p>
          <a:p>
            <a:r>
              <a:rPr lang="en-US" altLang="zh-CN" sz="2800"/>
              <a:t>Email: xf@ics.nju.edu.cn</a:t>
            </a:r>
          </a:p>
          <a:p>
            <a:r>
              <a:rPr lang="zh-CN" altLang="en-US" sz="2800"/>
              <a:t>南京大学计算机科学与技术系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5A4BD70-4D9D-4561-9FED-303884FAF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习题一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B1EF310-F762-45D1-BAB2-8F9BDFFF7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有一台计算机具有</a:t>
            </a:r>
            <a:r>
              <a:rPr lang="en-US" altLang="zh-CN"/>
              <a:t>1MB</a:t>
            </a:r>
            <a:r>
              <a:rPr lang="zh-CN" altLang="en-US"/>
              <a:t>内存，操作系统占用</a:t>
            </a:r>
            <a:r>
              <a:rPr lang="en-US" altLang="zh-CN"/>
              <a:t>200KB</a:t>
            </a:r>
            <a:r>
              <a:rPr lang="zh-CN" altLang="en-US"/>
              <a:t>，每个用户进程各占</a:t>
            </a:r>
            <a:r>
              <a:rPr lang="en-US" altLang="zh-CN"/>
              <a:t>200KB</a:t>
            </a:r>
            <a:r>
              <a:rPr lang="zh-CN" altLang="en-US"/>
              <a:t>。如果用户进程等待</a:t>
            </a:r>
            <a:r>
              <a:rPr lang="en-US" altLang="zh-CN"/>
              <a:t>I/O</a:t>
            </a:r>
            <a:r>
              <a:rPr lang="zh-CN" altLang="en-US"/>
              <a:t>的时间为</a:t>
            </a:r>
            <a:r>
              <a:rPr lang="en-US" altLang="zh-CN"/>
              <a:t>80%</a:t>
            </a:r>
            <a:r>
              <a:rPr lang="zh-CN" altLang="en-US"/>
              <a:t>，若增加</a:t>
            </a:r>
            <a:r>
              <a:rPr lang="en-US" altLang="zh-CN"/>
              <a:t>1MB</a:t>
            </a:r>
            <a:r>
              <a:rPr lang="zh-CN" altLang="en-US"/>
              <a:t>内存，则</a:t>
            </a:r>
            <a:r>
              <a:rPr lang="en-US" altLang="zh-CN"/>
              <a:t>CPU</a:t>
            </a:r>
            <a:r>
              <a:rPr lang="zh-CN" altLang="en-US"/>
              <a:t>的利用率提高多少？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20" name="Rectangle 24">
            <a:extLst>
              <a:ext uri="{FF2B5EF4-FFF2-40B4-BE49-F238E27FC236}">
                <a16:creationId xmlns:a16="http://schemas.microsoft.com/office/drawing/2014/main" id="{D61C9FD7-E519-42BE-85A8-27EA4438A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076700"/>
            <a:ext cx="3167062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BD23ACCE-640D-4341-A810-2CF530043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习题一解答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C04E61D7-40D6-4952-BA37-F8397DE7C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916113"/>
            <a:ext cx="3168650" cy="2160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B8995E82-215C-4D54-AB2F-BBC04271E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916113"/>
            <a:ext cx="31686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OS (200KB)</a:t>
            </a:r>
          </a:p>
        </p:txBody>
      </p:sp>
      <p:sp>
        <p:nvSpPr>
          <p:cNvPr id="80904" name="Rectangle 8">
            <a:extLst>
              <a:ext uri="{FF2B5EF4-FFF2-40B4-BE49-F238E27FC236}">
                <a16:creationId xmlns:a16="http://schemas.microsoft.com/office/drawing/2014/main" id="{E0D30B60-39AB-493B-97C1-73662A0D7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347913"/>
            <a:ext cx="31686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P1 (200KB)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55C3394C-625A-4AF1-B189-88777ACB7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781300"/>
            <a:ext cx="31686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P2 (200KB)</a:t>
            </a:r>
          </a:p>
        </p:txBody>
      </p:sp>
      <p:sp>
        <p:nvSpPr>
          <p:cNvPr id="80906" name="Rectangle 10">
            <a:extLst>
              <a:ext uri="{FF2B5EF4-FFF2-40B4-BE49-F238E27FC236}">
                <a16:creationId xmlns:a16="http://schemas.microsoft.com/office/drawing/2014/main" id="{62F18767-58E6-4F8B-95F9-B554BBC3D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213100"/>
            <a:ext cx="31686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P3 (200KB)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C77E1712-3692-480B-90B0-6D8BAE59A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644900"/>
            <a:ext cx="31686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P4 (200KB)</a:t>
            </a:r>
          </a:p>
        </p:txBody>
      </p:sp>
      <p:sp>
        <p:nvSpPr>
          <p:cNvPr id="80908" name="AutoShape 12">
            <a:extLst>
              <a:ext uri="{FF2B5EF4-FFF2-40B4-BE49-F238E27FC236}">
                <a16:creationId xmlns:a16="http://schemas.microsoft.com/office/drawing/2014/main" id="{3B0C7C27-9EF6-4809-AB1A-E399A7CABEC0}"/>
              </a:ext>
            </a:extLst>
          </p:cNvPr>
          <p:cNvSpPr>
            <a:spLocks/>
          </p:cNvSpPr>
          <p:nvPr/>
        </p:nvSpPr>
        <p:spPr bwMode="auto">
          <a:xfrm>
            <a:off x="5580063" y="2349500"/>
            <a:ext cx="144462" cy="1655763"/>
          </a:xfrm>
          <a:prstGeom prst="rightBrace">
            <a:avLst>
              <a:gd name="adj1" fmla="val 955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457DF509-11DA-4065-BF9C-20BBF4AF0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95613"/>
            <a:ext cx="280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1000KB-200KB = 800KB</a:t>
            </a:r>
          </a:p>
        </p:txBody>
      </p:sp>
      <p:sp>
        <p:nvSpPr>
          <p:cNvPr id="80911" name="AutoShape 15">
            <a:extLst>
              <a:ext uri="{FF2B5EF4-FFF2-40B4-BE49-F238E27FC236}">
                <a16:creationId xmlns:a16="http://schemas.microsoft.com/office/drawing/2014/main" id="{05C5155F-9D9F-4C53-BA68-E56F7B01F0E0}"/>
              </a:ext>
            </a:extLst>
          </p:cNvPr>
          <p:cNvSpPr>
            <a:spLocks/>
          </p:cNvSpPr>
          <p:nvPr/>
        </p:nvSpPr>
        <p:spPr bwMode="auto">
          <a:xfrm>
            <a:off x="1908175" y="1916113"/>
            <a:ext cx="142875" cy="2160587"/>
          </a:xfrm>
          <a:prstGeom prst="leftBrace">
            <a:avLst>
              <a:gd name="adj1" fmla="val 1260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80E3DD6E-897D-4916-A2CB-4ABC4AE5C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282257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1000KB</a:t>
            </a:r>
          </a:p>
        </p:txBody>
      </p:sp>
      <p:sp>
        <p:nvSpPr>
          <p:cNvPr id="80913" name="Rectangle 17">
            <a:extLst>
              <a:ext uri="{FF2B5EF4-FFF2-40B4-BE49-F238E27FC236}">
                <a16:creationId xmlns:a16="http://schemas.microsoft.com/office/drawing/2014/main" id="{108BB06F-28B5-4AD2-8248-2442224B6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076700"/>
            <a:ext cx="31686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P5 (200KB)</a:t>
            </a:r>
          </a:p>
        </p:txBody>
      </p:sp>
      <p:sp>
        <p:nvSpPr>
          <p:cNvPr id="80914" name="Rectangle 18">
            <a:extLst>
              <a:ext uri="{FF2B5EF4-FFF2-40B4-BE49-F238E27FC236}">
                <a16:creationId xmlns:a16="http://schemas.microsoft.com/office/drawing/2014/main" id="{EEA124EF-C7DD-471A-93DF-A3F080D6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510088"/>
            <a:ext cx="31686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P6 (200KB)</a:t>
            </a:r>
          </a:p>
        </p:txBody>
      </p:sp>
      <p:sp>
        <p:nvSpPr>
          <p:cNvPr id="80915" name="Rectangle 19">
            <a:extLst>
              <a:ext uri="{FF2B5EF4-FFF2-40B4-BE49-F238E27FC236}">
                <a16:creationId xmlns:a16="http://schemas.microsoft.com/office/drawing/2014/main" id="{96CE3DE4-5659-455A-AC11-11F360ACB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941888"/>
            <a:ext cx="31686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P7 (200KB)</a:t>
            </a:r>
          </a:p>
        </p:txBody>
      </p:sp>
      <p:sp>
        <p:nvSpPr>
          <p:cNvPr id="80916" name="Rectangle 20">
            <a:extLst>
              <a:ext uri="{FF2B5EF4-FFF2-40B4-BE49-F238E27FC236}">
                <a16:creationId xmlns:a16="http://schemas.microsoft.com/office/drawing/2014/main" id="{E7338490-631F-4C1B-93AA-32F4C535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373688"/>
            <a:ext cx="31686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P8 (200KB)</a:t>
            </a:r>
          </a:p>
        </p:txBody>
      </p:sp>
      <p:sp>
        <p:nvSpPr>
          <p:cNvPr id="80917" name="Rectangle 21">
            <a:extLst>
              <a:ext uri="{FF2B5EF4-FFF2-40B4-BE49-F238E27FC236}">
                <a16:creationId xmlns:a16="http://schemas.microsoft.com/office/drawing/2014/main" id="{5F42131A-417F-4F1A-90BD-D6D79F692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805488"/>
            <a:ext cx="31686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P9 (200KB)</a:t>
            </a:r>
          </a:p>
        </p:txBody>
      </p:sp>
      <p:sp>
        <p:nvSpPr>
          <p:cNvPr id="80918" name="AutoShape 22">
            <a:extLst>
              <a:ext uri="{FF2B5EF4-FFF2-40B4-BE49-F238E27FC236}">
                <a16:creationId xmlns:a16="http://schemas.microsoft.com/office/drawing/2014/main" id="{A48CAB56-53A8-4928-9742-484D1E7BB637}"/>
              </a:ext>
            </a:extLst>
          </p:cNvPr>
          <p:cNvSpPr>
            <a:spLocks/>
          </p:cNvSpPr>
          <p:nvPr/>
        </p:nvSpPr>
        <p:spPr bwMode="auto">
          <a:xfrm>
            <a:off x="5637213" y="4149725"/>
            <a:ext cx="73025" cy="2087563"/>
          </a:xfrm>
          <a:prstGeom prst="rightBrace">
            <a:avLst>
              <a:gd name="adj1" fmla="val 2382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9" name="Text Box 23">
            <a:extLst>
              <a:ext uri="{FF2B5EF4-FFF2-40B4-BE49-F238E27FC236}">
                <a16:creationId xmlns:a16="http://schemas.microsoft.com/office/drawing/2014/main" id="{2573C281-0BC6-464A-8E4F-D23424CA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999038"/>
            <a:ext cx="1081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1000KB</a:t>
            </a:r>
          </a:p>
        </p:txBody>
      </p:sp>
      <p:sp>
        <p:nvSpPr>
          <p:cNvPr id="80921" name="Text Box 25">
            <a:extLst>
              <a:ext uri="{FF2B5EF4-FFF2-40B4-BE49-F238E27FC236}">
                <a16:creationId xmlns:a16="http://schemas.microsoft.com/office/drawing/2014/main" id="{62920EB3-CE68-4BE8-82E0-86E91A714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20938"/>
            <a:ext cx="165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4</a:t>
            </a:r>
            <a:r>
              <a:rPr lang="zh-CN" altLang="en-US" sz="2800" b="1">
                <a:solidFill>
                  <a:srgbClr val="FF3300"/>
                </a:solidFill>
              </a:rPr>
              <a:t>个进程</a:t>
            </a:r>
          </a:p>
        </p:txBody>
      </p:sp>
      <p:sp>
        <p:nvSpPr>
          <p:cNvPr id="80922" name="Text Box 26">
            <a:extLst>
              <a:ext uri="{FF2B5EF4-FFF2-40B4-BE49-F238E27FC236}">
                <a16:creationId xmlns:a16="http://schemas.microsoft.com/office/drawing/2014/main" id="{AD12D068-C625-458E-9AA3-52B98BB5D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941888"/>
            <a:ext cx="1512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5</a:t>
            </a:r>
            <a:r>
              <a:rPr lang="zh-CN" altLang="en-US" sz="2800" b="1">
                <a:solidFill>
                  <a:srgbClr val="FF3300"/>
                </a:solidFill>
              </a:rPr>
              <a:t>个进程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 animBg="1"/>
      <p:bldP spid="80905" grpId="0" animBg="1"/>
      <p:bldP spid="80906" grpId="0" animBg="1"/>
      <p:bldP spid="80907" grpId="0" animBg="1"/>
      <p:bldP spid="80913" grpId="0" animBg="1"/>
      <p:bldP spid="80914" grpId="0" animBg="1"/>
      <p:bldP spid="80915" grpId="0" animBg="1"/>
      <p:bldP spid="80916" grpId="0" animBg="1"/>
      <p:bldP spid="80917" grpId="0" animBg="1"/>
      <p:bldP spid="80919" grpId="0"/>
      <p:bldP spid="80921" grpId="0"/>
      <p:bldP spid="809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E3F5108-66D5-4CA2-AA4C-EADC040B1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习题一解答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9C29C75-C6C8-443D-A1D1-36AC72225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CPU</a:t>
            </a:r>
            <a:r>
              <a:rPr lang="zh-CN" altLang="en-US" sz="2800"/>
              <a:t>利用率与进程个数之间的计算公式：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CPU</a:t>
            </a:r>
            <a:r>
              <a:rPr lang="zh-CN" altLang="en-US" sz="2400"/>
              <a:t>利用率 </a:t>
            </a:r>
            <a:r>
              <a:rPr lang="en-US" altLang="zh-CN" sz="2400"/>
              <a:t>= 1 – p</a:t>
            </a:r>
            <a:r>
              <a:rPr lang="en-US" altLang="zh-CN" sz="2400" baseline="3000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</a:t>
            </a:r>
            <a:r>
              <a:rPr lang="zh-CN" altLang="en-US" sz="2400"/>
              <a:t>是进程等待</a:t>
            </a:r>
            <a:r>
              <a:rPr lang="en-US" altLang="zh-CN" sz="2400"/>
              <a:t>I/O</a:t>
            </a:r>
            <a:r>
              <a:rPr lang="zh-CN" altLang="en-US" sz="2400"/>
              <a:t>的概率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n</a:t>
            </a:r>
            <a:r>
              <a:rPr lang="zh-CN" altLang="en-US" sz="2400"/>
              <a:t>是进程的数目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1MB</a:t>
            </a:r>
            <a:r>
              <a:rPr lang="zh-CN" altLang="en-US" sz="2800"/>
              <a:t>内存时，</a:t>
            </a:r>
            <a:r>
              <a:rPr lang="en-US" altLang="zh-CN" sz="2800"/>
              <a:t>4</a:t>
            </a:r>
            <a:r>
              <a:rPr lang="zh-CN" altLang="en-US" sz="2800"/>
              <a:t>个进程，则</a:t>
            </a:r>
            <a:r>
              <a:rPr lang="en-US" altLang="zh-CN" sz="2800"/>
              <a:t>CPU</a:t>
            </a:r>
            <a:r>
              <a:rPr lang="zh-CN" altLang="en-US" sz="2800"/>
              <a:t>利用率：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1-(0.8)</a:t>
            </a:r>
            <a:r>
              <a:rPr lang="en-US" altLang="zh-CN" sz="2400" baseline="30000"/>
              <a:t>4</a:t>
            </a:r>
            <a:r>
              <a:rPr lang="en-US" altLang="zh-CN" sz="2400"/>
              <a:t> = 59%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2MB</a:t>
            </a:r>
            <a:r>
              <a:rPr lang="zh-CN" altLang="en-US" sz="2800"/>
              <a:t>内存时，</a:t>
            </a:r>
            <a:r>
              <a:rPr lang="en-US" altLang="zh-CN" sz="2800"/>
              <a:t>9</a:t>
            </a:r>
            <a:r>
              <a:rPr lang="zh-CN" altLang="en-US" sz="2800"/>
              <a:t>个进程，则</a:t>
            </a:r>
            <a:r>
              <a:rPr lang="en-US" altLang="zh-CN" sz="2800"/>
              <a:t>CPU</a:t>
            </a:r>
            <a:r>
              <a:rPr lang="zh-CN" altLang="en-US" sz="2800"/>
              <a:t>利用率：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1-(0.8)</a:t>
            </a:r>
            <a:r>
              <a:rPr lang="en-US" altLang="zh-CN" sz="2400" baseline="30000"/>
              <a:t>9</a:t>
            </a:r>
            <a:r>
              <a:rPr lang="en-US" altLang="zh-CN" sz="2400"/>
              <a:t> = 87%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利用率增值（增值率）：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87% - 59% = 28%   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(87% - 59%) / 59% = 47%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1DEDA71-D681-490C-A0E4-F7948AF9E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习题二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AD9CC0D8-8448-41C8-B493-FA8CEC335A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35975" cy="4997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设有三道程序，按</a:t>
            </a:r>
            <a:r>
              <a:rPr lang="en-US" altLang="zh-CN" sz="2800"/>
              <a:t>A, B, C</a:t>
            </a:r>
            <a:r>
              <a:rPr lang="zh-CN" altLang="en-US" sz="2800"/>
              <a:t>优先次序运行，其内部计算和</a:t>
            </a:r>
            <a:r>
              <a:rPr lang="en-US" altLang="zh-CN" sz="2800"/>
              <a:t>I/O</a:t>
            </a:r>
            <a:r>
              <a:rPr lang="zh-CN" altLang="en-US" sz="2800"/>
              <a:t>操作时间由图给出。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	试画出按多道运行的时间关系图（忽略调度执行时间）。完成三道程序共花多少时间？比单道运行节省了多少时间？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	</a:t>
            </a:r>
          </a:p>
        </p:txBody>
      </p:sp>
      <p:graphicFrame>
        <p:nvGraphicFramePr>
          <p:cNvPr id="82972" name="Group 28">
            <a:extLst>
              <a:ext uri="{FF2B5EF4-FFF2-40B4-BE49-F238E27FC236}">
                <a16:creationId xmlns:a16="http://schemas.microsoft.com/office/drawing/2014/main" id="{235017C4-B610-4DAA-B7A1-04B429522B6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58888" y="2565400"/>
          <a:ext cx="6842125" cy="2136775"/>
        </p:xfrm>
        <a:graphic>
          <a:graphicData uri="http://schemas.openxmlformats.org/drawingml/2006/table">
            <a:tbl>
              <a:tblPr/>
              <a:tblGrid>
                <a:gridCol w="2281237">
                  <a:extLst>
                    <a:ext uri="{9D8B030D-6E8A-4147-A177-3AD203B41FA5}">
                      <a16:colId xmlns:a16="http://schemas.microsoft.com/office/drawing/2014/main" val="4107585068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1793811015"/>
                    </a:ext>
                  </a:extLst>
                </a:gridCol>
                <a:gridCol w="2281238">
                  <a:extLst>
                    <a:ext uri="{9D8B030D-6E8A-4147-A177-3AD203B41FA5}">
                      <a16:colId xmlns:a16="http://schemas.microsoft.com/office/drawing/2014/main" val="3682096359"/>
                    </a:ext>
                  </a:extLst>
                </a:gridCol>
              </a:tblGrid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19139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 30ms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 60ms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 20ms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164562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 40ms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 30ms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 40ms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886376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 10 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 10 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33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 20 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7115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CD57059-6524-4350-9786-C360AF327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习题二解答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DE1F4AB-61C2-453B-ACC6-4B8E83470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r>
              <a:rPr lang="zh-CN" altLang="en-US"/>
              <a:t>非抢占方式时间关系图：</a:t>
            </a:r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D0562139-6AEA-43D5-AC8C-942720845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788" y="2997200"/>
            <a:ext cx="662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id="{2F99D760-A7F6-4CD0-B7F2-F01FA2CD2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8" y="2997200"/>
            <a:ext cx="0" cy="24479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Line 7">
            <a:extLst>
              <a:ext uri="{FF2B5EF4-FFF2-40B4-BE49-F238E27FC236}">
                <a16:creationId xmlns:a16="http://schemas.microsoft.com/office/drawing/2014/main" id="{C2BD1FCE-84E5-4380-820B-B37D91952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6200" y="2997200"/>
            <a:ext cx="0" cy="24479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Line 8">
            <a:extLst>
              <a:ext uri="{FF2B5EF4-FFF2-40B4-BE49-F238E27FC236}">
                <a16:creationId xmlns:a16="http://schemas.microsoft.com/office/drawing/2014/main" id="{96FB7896-BBE9-450B-A251-6DD6A9E3A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2997200"/>
            <a:ext cx="0" cy="24479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Line 9">
            <a:extLst>
              <a:ext uri="{FF2B5EF4-FFF2-40B4-BE49-F238E27FC236}">
                <a16:creationId xmlns:a16="http://schemas.microsoft.com/office/drawing/2014/main" id="{CFC3831A-4850-4D40-8A5E-EA38FA7DF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7800" y="2997200"/>
            <a:ext cx="0" cy="24479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2" name="Line 10">
            <a:extLst>
              <a:ext uri="{FF2B5EF4-FFF2-40B4-BE49-F238E27FC236}">
                <a16:creationId xmlns:a16="http://schemas.microsoft.com/office/drawing/2014/main" id="{4A266F57-35C1-4E6E-8064-8AC8D8FB8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2997200"/>
            <a:ext cx="0" cy="24479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Line 11">
            <a:extLst>
              <a:ext uri="{FF2B5EF4-FFF2-40B4-BE49-F238E27FC236}">
                <a16:creationId xmlns:a16="http://schemas.microsoft.com/office/drawing/2014/main" id="{3BAE9B99-7C48-4168-870B-3F0609C54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213" y="2997200"/>
            <a:ext cx="0" cy="24479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Line 12">
            <a:extLst>
              <a:ext uri="{FF2B5EF4-FFF2-40B4-BE49-F238E27FC236}">
                <a16:creationId xmlns:a16="http://schemas.microsoft.com/office/drawing/2014/main" id="{13C40028-06A4-4EF0-9AFA-26B774BC5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6413" y="2997200"/>
            <a:ext cx="0" cy="24479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5" name="Line 13">
            <a:extLst>
              <a:ext uri="{FF2B5EF4-FFF2-40B4-BE49-F238E27FC236}">
                <a16:creationId xmlns:a16="http://schemas.microsoft.com/office/drawing/2014/main" id="{37CBC4CE-C58C-4049-A992-CF51CC2DE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2997200"/>
            <a:ext cx="0" cy="24479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6" name="Line 14">
            <a:extLst>
              <a:ext uri="{FF2B5EF4-FFF2-40B4-BE49-F238E27FC236}">
                <a16:creationId xmlns:a16="http://schemas.microsoft.com/office/drawing/2014/main" id="{1E60C25F-E698-4D96-A966-3479DEE4C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3625" y="2997200"/>
            <a:ext cx="0" cy="24479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7" name="Line 15">
            <a:extLst>
              <a:ext uri="{FF2B5EF4-FFF2-40B4-BE49-F238E27FC236}">
                <a16:creationId xmlns:a16="http://schemas.microsoft.com/office/drawing/2014/main" id="{DC39ABE2-F7E5-4AF2-95C4-C52058B64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9413" y="2997200"/>
            <a:ext cx="0" cy="24479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Line 16">
            <a:extLst>
              <a:ext uri="{FF2B5EF4-FFF2-40B4-BE49-F238E27FC236}">
                <a16:creationId xmlns:a16="http://schemas.microsoft.com/office/drawing/2014/main" id="{2B7FEC67-8B3B-4F7D-9A46-361656B06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8" y="5445125"/>
            <a:ext cx="912812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Line 17">
            <a:extLst>
              <a:ext uri="{FF2B5EF4-FFF2-40B4-BE49-F238E27FC236}">
                <a16:creationId xmlns:a16="http://schemas.microsoft.com/office/drawing/2014/main" id="{F130ACBB-DDD2-4816-91B0-7DD517030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6200" y="4627563"/>
            <a:ext cx="9144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0" name="Line 18">
            <a:extLst>
              <a:ext uri="{FF2B5EF4-FFF2-40B4-BE49-F238E27FC236}">
                <a16:creationId xmlns:a16="http://schemas.microsoft.com/office/drawing/2014/main" id="{D98A42A3-F65A-4541-B014-1B072FB42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7800" y="5445125"/>
            <a:ext cx="4572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5ECA59DC-9A98-4874-A57F-874515C09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6200" y="5445125"/>
            <a:ext cx="13716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Line 20">
            <a:extLst>
              <a:ext uri="{FF2B5EF4-FFF2-40B4-BE49-F238E27FC236}">
                <a16:creationId xmlns:a16="http://schemas.microsoft.com/office/drawing/2014/main" id="{9431649B-91DB-4CF1-921C-F52DB7087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5445125"/>
            <a:ext cx="68421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C61A32DD-8526-41AA-AA0C-5114D8C28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7800" y="4627563"/>
            <a:ext cx="114141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4" name="Line 22">
            <a:extLst>
              <a:ext uri="{FF2B5EF4-FFF2-40B4-BE49-F238E27FC236}">
                <a16:creationId xmlns:a16="http://schemas.microsoft.com/office/drawing/2014/main" id="{A6ECEC0E-C652-47E4-A124-A2467EEFB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213" y="5445125"/>
            <a:ext cx="457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Line 23">
            <a:extLst>
              <a:ext uri="{FF2B5EF4-FFF2-40B4-BE49-F238E27FC236}">
                <a16:creationId xmlns:a16="http://schemas.microsoft.com/office/drawing/2014/main" id="{14C53B27-CFF3-4A38-BA60-4D8ED2F20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213" y="4627563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6" name="Line 24">
            <a:extLst>
              <a:ext uri="{FF2B5EF4-FFF2-40B4-BE49-F238E27FC236}">
                <a16:creationId xmlns:a16="http://schemas.microsoft.com/office/drawing/2014/main" id="{2FDF6751-3807-4D61-8059-069D9CF2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9413" y="5445125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8" name="Text Box 26">
            <a:extLst>
              <a:ext uri="{FF2B5EF4-FFF2-40B4-BE49-F238E27FC236}">
                <a16:creationId xmlns:a16="http://schemas.microsoft.com/office/drawing/2014/main" id="{AD1C86B9-40F3-4343-A3A1-6850096B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568575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85019" name="Text Box 27">
            <a:extLst>
              <a:ext uri="{FF2B5EF4-FFF2-40B4-BE49-F238E27FC236}">
                <a16:creationId xmlns:a16="http://schemas.microsoft.com/office/drawing/2014/main" id="{84E86E76-A796-456D-9806-8891D6A63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2565400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30</a:t>
            </a:r>
          </a:p>
        </p:txBody>
      </p:sp>
      <p:sp>
        <p:nvSpPr>
          <p:cNvPr id="85020" name="Text Box 28">
            <a:extLst>
              <a:ext uri="{FF2B5EF4-FFF2-40B4-BE49-F238E27FC236}">
                <a16:creationId xmlns:a16="http://schemas.microsoft.com/office/drawing/2014/main" id="{AE6F527F-8519-4210-BEDF-C87B7EAE1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565400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70</a:t>
            </a:r>
          </a:p>
        </p:txBody>
      </p:sp>
      <p:sp>
        <p:nvSpPr>
          <p:cNvPr id="85021" name="Text Box 29">
            <a:extLst>
              <a:ext uri="{FF2B5EF4-FFF2-40B4-BE49-F238E27FC236}">
                <a16:creationId xmlns:a16="http://schemas.microsoft.com/office/drawing/2014/main" id="{1C5A2DEC-58F0-47D4-9FCC-37EE4F6B8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565400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90</a:t>
            </a:r>
          </a:p>
        </p:txBody>
      </p:sp>
      <p:sp>
        <p:nvSpPr>
          <p:cNvPr id="85022" name="Text Box 30">
            <a:extLst>
              <a:ext uri="{FF2B5EF4-FFF2-40B4-BE49-F238E27FC236}">
                <a16:creationId xmlns:a16="http://schemas.microsoft.com/office/drawing/2014/main" id="{3289C77B-AFD0-4634-95FB-01F2BF668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565400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100</a:t>
            </a:r>
          </a:p>
        </p:txBody>
      </p:sp>
      <p:sp>
        <p:nvSpPr>
          <p:cNvPr id="85023" name="Text Box 31">
            <a:extLst>
              <a:ext uri="{FF2B5EF4-FFF2-40B4-BE49-F238E27FC236}">
                <a16:creationId xmlns:a16="http://schemas.microsoft.com/office/drawing/2014/main" id="{9DA55B71-5CDD-4337-A43E-04BB01509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565400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120</a:t>
            </a:r>
          </a:p>
        </p:txBody>
      </p:sp>
      <p:sp>
        <p:nvSpPr>
          <p:cNvPr id="85024" name="Text Box 32">
            <a:extLst>
              <a:ext uri="{FF2B5EF4-FFF2-40B4-BE49-F238E27FC236}">
                <a16:creationId xmlns:a16="http://schemas.microsoft.com/office/drawing/2014/main" id="{B7F02B9A-9FD0-4277-9EBE-CB01006EA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565400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130</a:t>
            </a:r>
          </a:p>
        </p:txBody>
      </p:sp>
      <p:sp>
        <p:nvSpPr>
          <p:cNvPr id="85025" name="Text Box 33">
            <a:extLst>
              <a:ext uri="{FF2B5EF4-FFF2-40B4-BE49-F238E27FC236}">
                <a16:creationId xmlns:a16="http://schemas.microsoft.com/office/drawing/2014/main" id="{519E6D7F-BDBC-43D3-A636-7E51B4823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565400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160</a:t>
            </a:r>
          </a:p>
        </p:txBody>
      </p:sp>
      <p:sp>
        <p:nvSpPr>
          <p:cNvPr id="85026" name="Text Box 34">
            <a:extLst>
              <a:ext uri="{FF2B5EF4-FFF2-40B4-BE49-F238E27FC236}">
                <a16:creationId xmlns:a16="http://schemas.microsoft.com/office/drawing/2014/main" id="{47C78BD3-E429-4ED7-A66E-B1DDF056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2565400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180</a:t>
            </a:r>
          </a:p>
        </p:txBody>
      </p:sp>
      <p:sp>
        <p:nvSpPr>
          <p:cNvPr id="85027" name="Text Box 35">
            <a:extLst>
              <a:ext uri="{FF2B5EF4-FFF2-40B4-BE49-F238E27FC236}">
                <a16:creationId xmlns:a16="http://schemas.microsoft.com/office/drawing/2014/main" id="{2680DF66-88AF-4829-A677-72A88490E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661025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完成程序共花：</a:t>
            </a:r>
            <a:r>
              <a:rPr lang="en-US" altLang="zh-CN" sz="2400"/>
              <a:t>180ms</a:t>
            </a:r>
          </a:p>
        </p:txBody>
      </p:sp>
      <p:sp>
        <p:nvSpPr>
          <p:cNvPr id="85028" name="Text Box 36">
            <a:extLst>
              <a:ext uri="{FF2B5EF4-FFF2-40B4-BE49-F238E27FC236}">
                <a16:creationId xmlns:a16="http://schemas.microsoft.com/office/drawing/2014/main" id="{957E2630-BD0E-4375-A2CD-DC4AB2BC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165850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比单道程序节约：</a:t>
            </a:r>
            <a:r>
              <a:rPr lang="en-US" altLang="zh-CN" sz="2400"/>
              <a:t>260 – 180 = 80 ms</a:t>
            </a:r>
          </a:p>
        </p:txBody>
      </p:sp>
      <p:sp>
        <p:nvSpPr>
          <p:cNvPr id="85029" name="Text Box 37">
            <a:extLst>
              <a:ext uri="{FF2B5EF4-FFF2-40B4-BE49-F238E27FC236}">
                <a16:creationId xmlns:a16="http://schemas.microsoft.com/office/drawing/2014/main" id="{C0E46D85-25A6-41E5-97DA-3F405CBE3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813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时间</a:t>
            </a:r>
          </a:p>
        </p:txBody>
      </p:sp>
      <p:sp>
        <p:nvSpPr>
          <p:cNvPr id="85031" name="Text Box 39">
            <a:extLst>
              <a:ext uri="{FF2B5EF4-FFF2-40B4-BE49-F238E27FC236}">
                <a16:creationId xmlns:a16="http://schemas.microsoft.com/office/drawing/2014/main" id="{622DB9E8-2ED4-46D0-A73E-89AEDDD9A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441166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I/O</a:t>
            </a:r>
          </a:p>
        </p:txBody>
      </p:sp>
      <p:sp>
        <p:nvSpPr>
          <p:cNvPr id="85032" name="Text Box 40">
            <a:extLst>
              <a:ext uri="{FF2B5EF4-FFF2-40B4-BE49-F238E27FC236}">
                <a16:creationId xmlns:a16="http://schemas.microsoft.com/office/drawing/2014/main" id="{44C87669-AC22-44A7-AD53-E88F615C2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292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CPU</a:t>
            </a:r>
          </a:p>
        </p:txBody>
      </p:sp>
      <p:sp>
        <p:nvSpPr>
          <p:cNvPr id="85033" name="Text Box 41">
            <a:extLst>
              <a:ext uri="{FF2B5EF4-FFF2-40B4-BE49-F238E27FC236}">
                <a16:creationId xmlns:a16="http://schemas.microsoft.com/office/drawing/2014/main" id="{A786EF0B-D13D-4567-B643-03EEFCB87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2565400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140</a:t>
            </a:r>
          </a:p>
        </p:txBody>
      </p:sp>
      <p:sp>
        <p:nvSpPr>
          <p:cNvPr id="85035" name="Text Box 43">
            <a:extLst>
              <a:ext uri="{FF2B5EF4-FFF2-40B4-BE49-F238E27FC236}">
                <a16:creationId xmlns:a16="http://schemas.microsoft.com/office/drawing/2014/main" id="{46096E19-FF64-4287-B2D4-696C0800D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263" y="3881438"/>
            <a:ext cx="41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I</a:t>
            </a:r>
            <a:r>
              <a:rPr lang="en-US" altLang="zh-CN" baseline="-25000"/>
              <a:t>12</a:t>
            </a:r>
          </a:p>
        </p:txBody>
      </p:sp>
      <p:sp>
        <p:nvSpPr>
          <p:cNvPr id="85056" name="Text Box 64">
            <a:extLst>
              <a:ext uri="{FF2B5EF4-FFF2-40B4-BE49-F238E27FC236}">
                <a16:creationId xmlns:a16="http://schemas.microsoft.com/office/drawing/2014/main" id="{6567A7F8-FAEE-4743-AE87-BF5D68A3D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032375"/>
            <a:ext cx="517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C</a:t>
            </a:r>
            <a:r>
              <a:rPr lang="en-US" altLang="zh-CN" baseline="-25000"/>
              <a:t>21</a:t>
            </a:r>
          </a:p>
        </p:txBody>
      </p:sp>
      <p:sp>
        <p:nvSpPr>
          <p:cNvPr id="85057" name="Text Box 65">
            <a:extLst>
              <a:ext uri="{FF2B5EF4-FFF2-40B4-BE49-F238E27FC236}">
                <a16:creationId xmlns:a16="http://schemas.microsoft.com/office/drawing/2014/main" id="{B7B44DB3-1B24-4EB5-ADE4-27F57E0E9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084763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en-US" altLang="zh-CN" baseline="-25000"/>
              <a:t>11</a:t>
            </a:r>
          </a:p>
        </p:txBody>
      </p:sp>
      <p:sp>
        <p:nvSpPr>
          <p:cNvPr id="85058" name="Text Box 66">
            <a:extLst>
              <a:ext uri="{FF2B5EF4-FFF2-40B4-BE49-F238E27FC236}">
                <a16:creationId xmlns:a16="http://schemas.microsoft.com/office/drawing/2014/main" id="{84C07A89-6A3C-449F-B86C-79087881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4221163"/>
            <a:ext cx="649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</a:t>
            </a:r>
            <a:r>
              <a:rPr lang="en-US" altLang="zh-CN" baseline="-25000"/>
              <a:t>22</a:t>
            </a:r>
          </a:p>
        </p:txBody>
      </p:sp>
      <p:sp>
        <p:nvSpPr>
          <p:cNvPr id="85059" name="Text Box 67">
            <a:extLst>
              <a:ext uri="{FF2B5EF4-FFF2-40B4-BE49-F238E27FC236}">
                <a16:creationId xmlns:a16="http://schemas.microsoft.com/office/drawing/2014/main" id="{D2B89CA3-FE49-4CCE-931A-8C9DB0045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501332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en-US" altLang="zh-CN" baseline="-25000"/>
              <a:t>13</a:t>
            </a:r>
          </a:p>
        </p:txBody>
      </p:sp>
      <p:sp>
        <p:nvSpPr>
          <p:cNvPr id="85060" name="Text Box 68">
            <a:extLst>
              <a:ext uri="{FF2B5EF4-FFF2-40B4-BE49-F238E27FC236}">
                <a16:creationId xmlns:a16="http://schemas.microsoft.com/office/drawing/2014/main" id="{0CF38EB7-2A67-4C4A-892D-E08F4F75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026025"/>
            <a:ext cx="649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en-US" altLang="zh-CN" baseline="-25000"/>
              <a:t>31</a:t>
            </a:r>
          </a:p>
        </p:txBody>
      </p:sp>
      <p:sp>
        <p:nvSpPr>
          <p:cNvPr id="85061" name="Text Box 69">
            <a:extLst>
              <a:ext uri="{FF2B5EF4-FFF2-40B4-BE49-F238E27FC236}">
                <a16:creationId xmlns:a16="http://schemas.microsoft.com/office/drawing/2014/main" id="{42EBFF38-8B06-4F5B-ADAD-21671ADDD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5013325"/>
            <a:ext cx="649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en-US" altLang="zh-CN" baseline="-25000"/>
              <a:t>23</a:t>
            </a:r>
          </a:p>
        </p:txBody>
      </p:sp>
      <p:sp>
        <p:nvSpPr>
          <p:cNvPr id="85062" name="Text Box 70">
            <a:extLst>
              <a:ext uri="{FF2B5EF4-FFF2-40B4-BE49-F238E27FC236}">
                <a16:creationId xmlns:a16="http://schemas.microsoft.com/office/drawing/2014/main" id="{9611A4A7-790A-4E8E-A7ED-547FFD15B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5013325"/>
            <a:ext cx="649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en-US" altLang="zh-CN" baseline="-25000"/>
              <a:t>33</a:t>
            </a:r>
          </a:p>
        </p:txBody>
      </p:sp>
      <p:sp>
        <p:nvSpPr>
          <p:cNvPr id="85063" name="Text Box 71">
            <a:extLst>
              <a:ext uri="{FF2B5EF4-FFF2-40B4-BE49-F238E27FC236}">
                <a16:creationId xmlns:a16="http://schemas.microsoft.com/office/drawing/2014/main" id="{A4BAD04F-AE5F-4FC8-AD76-1E1C7AB81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4221163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</a:t>
            </a:r>
            <a:r>
              <a:rPr lang="en-US" altLang="zh-CN" baseline="-25000"/>
              <a:t>32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73" name="Text Box 57">
            <a:extLst>
              <a:ext uri="{FF2B5EF4-FFF2-40B4-BE49-F238E27FC236}">
                <a16:creationId xmlns:a16="http://schemas.microsoft.com/office/drawing/2014/main" id="{5E95EC05-1A35-417A-B322-BD6DA49AD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494188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en-US" altLang="zh-CN" baseline="-25000"/>
              <a:t>21</a:t>
            </a:r>
          </a:p>
        </p:txBody>
      </p:sp>
      <p:sp>
        <p:nvSpPr>
          <p:cNvPr id="86072" name="Text Box 56">
            <a:extLst>
              <a:ext uri="{FF2B5EF4-FFF2-40B4-BE49-F238E27FC236}">
                <a16:creationId xmlns:a16="http://schemas.microsoft.com/office/drawing/2014/main" id="{08E398E7-76AC-4942-BE19-8B36BC223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92760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en-US" altLang="zh-CN" baseline="-25000"/>
              <a:t>21</a:t>
            </a:r>
          </a:p>
        </p:txBody>
      </p:sp>
      <p:sp>
        <p:nvSpPr>
          <p:cNvPr id="86075" name="Text Box 59">
            <a:extLst>
              <a:ext uri="{FF2B5EF4-FFF2-40B4-BE49-F238E27FC236}">
                <a16:creationId xmlns:a16="http://schemas.microsoft.com/office/drawing/2014/main" id="{3093A888-E1C5-421A-BBCF-7A806B8C6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493395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en-US" altLang="zh-CN" baseline="-25000"/>
              <a:t>13</a:t>
            </a: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82063861-1258-4CD0-9F93-9D9E1D40B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习题二解答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778439F-7B29-4444-850B-CB2B32C59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r>
              <a:rPr lang="zh-CN" altLang="en-US"/>
              <a:t>抢占方式时间关系图</a:t>
            </a:r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D70789BE-F756-4674-8956-72BF02DC9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3538" y="2779713"/>
            <a:ext cx="6335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5" name="Line 9">
            <a:extLst>
              <a:ext uri="{FF2B5EF4-FFF2-40B4-BE49-F238E27FC236}">
                <a16:creationId xmlns:a16="http://schemas.microsoft.com/office/drawing/2014/main" id="{90E1AE50-A3B7-41C9-A87A-795114B82F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1888" y="4040188"/>
            <a:ext cx="76835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Line 11">
            <a:extLst>
              <a:ext uri="{FF2B5EF4-FFF2-40B4-BE49-F238E27FC236}">
                <a16:creationId xmlns:a16="http://schemas.microsoft.com/office/drawing/2014/main" id="{5723ECDA-52D6-4414-88BE-BDB8B4701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1175" y="4040188"/>
            <a:ext cx="1152525" cy="0"/>
          </a:xfrm>
          <a:prstGeom prst="line">
            <a:avLst/>
          </a:prstGeom>
          <a:noFill/>
          <a:ln w="2540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9" name="Line 13">
            <a:extLst>
              <a:ext uri="{FF2B5EF4-FFF2-40B4-BE49-F238E27FC236}">
                <a16:creationId xmlns:a16="http://schemas.microsoft.com/office/drawing/2014/main" id="{24E4574A-5A4C-49A0-9D74-38A2071329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3700" y="4040188"/>
            <a:ext cx="172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B784F736-A566-4CE3-A827-4DE4CF89D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3538" y="2779713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2" name="Line 16">
            <a:extLst>
              <a:ext uri="{FF2B5EF4-FFF2-40B4-BE49-F238E27FC236}">
                <a16:creationId xmlns:a16="http://schemas.microsoft.com/office/drawing/2014/main" id="{1E8B33C8-F72B-4A5C-8A4D-EDF690191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3538" y="5300663"/>
            <a:ext cx="76835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8">
            <a:extLst>
              <a:ext uri="{FF2B5EF4-FFF2-40B4-BE49-F238E27FC236}">
                <a16:creationId xmlns:a16="http://schemas.microsoft.com/office/drawing/2014/main" id="{13443A7F-9E3A-476E-BF53-A0C8D6286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1888" y="5300663"/>
            <a:ext cx="768350" cy="0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494787C9-6CE3-4B43-B4EF-8CD004261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1888" y="2779713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7" name="Line 21">
            <a:extLst>
              <a:ext uri="{FF2B5EF4-FFF2-40B4-BE49-F238E27FC236}">
                <a16:creationId xmlns:a16="http://schemas.microsoft.com/office/drawing/2014/main" id="{6EC073F0-0D4A-4AF6-A5C0-C10782064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5300663"/>
            <a:ext cx="612775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9" name="Line 23">
            <a:extLst>
              <a:ext uri="{FF2B5EF4-FFF2-40B4-BE49-F238E27FC236}">
                <a16:creationId xmlns:a16="http://schemas.microsoft.com/office/drawing/2014/main" id="{D9BFAA1F-A522-49C9-B2F1-F7BBCBC91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5300663"/>
            <a:ext cx="576262" cy="0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0" name="Line 24">
            <a:extLst>
              <a:ext uri="{FF2B5EF4-FFF2-40B4-BE49-F238E27FC236}">
                <a16:creationId xmlns:a16="http://schemas.microsoft.com/office/drawing/2014/main" id="{C418D85D-79D2-44EF-A0CE-E9785E9C8E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2779713"/>
            <a:ext cx="38100" cy="2520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1" name="Line 25">
            <a:extLst>
              <a:ext uri="{FF2B5EF4-FFF2-40B4-BE49-F238E27FC236}">
                <a16:creationId xmlns:a16="http://schemas.microsoft.com/office/drawing/2014/main" id="{A7953DB8-52EE-44CF-8767-4D4EA6370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2779713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2" name="Line 26">
            <a:extLst>
              <a:ext uri="{FF2B5EF4-FFF2-40B4-BE49-F238E27FC236}">
                <a16:creationId xmlns:a16="http://schemas.microsoft.com/office/drawing/2014/main" id="{048DFA6E-6C11-4C90-81F5-A7BCAA0EF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1175" y="5300663"/>
            <a:ext cx="577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F11A70E7-468D-492A-8FF2-8D6D25249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5300663"/>
            <a:ext cx="792163" cy="0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5" name="Line 29">
            <a:extLst>
              <a:ext uri="{FF2B5EF4-FFF2-40B4-BE49-F238E27FC236}">
                <a16:creationId xmlns:a16="http://schemas.microsoft.com/office/drawing/2014/main" id="{266EACFB-17E8-4DC5-9708-FF09F88A2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2050" y="2779713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6" name="Line 30">
            <a:extLst>
              <a:ext uri="{FF2B5EF4-FFF2-40B4-BE49-F238E27FC236}">
                <a16:creationId xmlns:a16="http://schemas.microsoft.com/office/drawing/2014/main" id="{93C0B62A-1042-4B05-A480-6E943673D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3700" y="2779713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7" name="Line 31">
            <a:extLst>
              <a:ext uri="{FF2B5EF4-FFF2-40B4-BE49-F238E27FC236}">
                <a16:creationId xmlns:a16="http://schemas.microsoft.com/office/drawing/2014/main" id="{9C625C58-6FA3-4997-9C5E-1811A5B46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5300663"/>
            <a:ext cx="804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9" name="Line 33">
            <a:extLst>
              <a:ext uri="{FF2B5EF4-FFF2-40B4-BE49-F238E27FC236}">
                <a16:creationId xmlns:a16="http://schemas.microsoft.com/office/drawing/2014/main" id="{37C3E853-523B-4F08-80DB-0091BAB7F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2779713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0" name="Line 34">
            <a:extLst>
              <a:ext uri="{FF2B5EF4-FFF2-40B4-BE49-F238E27FC236}">
                <a16:creationId xmlns:a16="http://schemas.microsoft.com/office/drawing/2014/main" id="{83323FAB-1314-4A57-962B-1A094414B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9250" y="2779713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2" name="Line 36">
            <a:extLst>
              <a:ext uri="{FF2B5EF4-FFF2-40B4-BE49-F238E27FC236}">
                <a16:creationId xmlns:a16="http://schemas.microsoft.com/office/drawing/2014/main" id="{8CBB6D24-3A17-43AF-A93B-5C8C1B7F1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1175" y="2779713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3" name="Line 37">
            <a:extLst>
              <a:ext uri="{FF2B5EF4-FFF2-40B4-BE49-F238E27FC236}">
                <a16:creationId xmlns:a16="http://schemas.microsoft.com/office/drawing/2014/main" id="{1BBC7510-1BDC-4B00-98F6-CF5797F3E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025" y="2779713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6" name="Text Box 40">
            <a:extLst>
              <a:ext uri="{FF2B5EF4-FFF2-40B4-BE49-F238E27FC236}">
                <a16:creationId xmlns:a16="http://schemas.microsoft.com/office/drawing/2014/main" id="{D7257A60-9290-4109-BFF5-16E7EDA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242411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86057" name="Text Box 41">
            <a:extLst>
              <a:ext uri="{FF2B5EF4-FFF2-40B4-BE49-F238E27FC236}">
                <a16:creationId xmlns:a16="http://schemas.microsoft.com/office/drawing/2014/main" id="{FE0E43DD-19BA-44F1-B364-884D033B2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42093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30</a:t>
            </a:r>
          </a:p>
        </p:txBody>
      </p:sp>
      <p:sp>
        <p:nvSpPr>
          <p:cNvPr id="86058" name="Text Box 42">
            <a:extLst>
              <a:ext uri="{FF2B5EF4-FFF2-40B4-BE49-F238E27FC236}">
                <a16:creationId xmlns:a16="http://schemas.microsoft.com/office/drawing/2014/main" id="{6E6D9BEE-5D86-468C-B9C2-41D062CB2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242093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70</a:t>
            </a:r>
          </a:p>
        </p:txBody>
      </p:sp>
      <p:sp>
        <p:nvSpPr>
          <p:cNvPr id="86059" name="Text Box 43">
            <a:extLst>
              <a:ext uri="{FF2B5EF4-FFF2-40B4-BE49-F238E27FC236}">
                <a16:creationId xmlns:a16="http://schemas.microsoft.com/office/drawing/2014/main" id="{4A6FDABC-5192-4BC4-9978-EBBCBBEC6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242093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80</a:t>
            </a:r>
          </a:p>
        </p:txBody>
      </p:sp>
      <p:sp>
        <p:nvSpPr>
          <p:cNvPr id="86060" name="Text Box 44">
            <a:extLst>
              <a:ext uri="{FF2B5EF4-FFF2-40B4-BE49-F238E27FC236}">
                <a16:creationId xmlns:a16="http://schemas.microsoft.com/office/drawing/2014/main" id="{8F7B300D-616F-4FC5-ACBD-07D36FC64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242093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100</a:t>
            </a:r>
          </a:p>
        </p:txBody>
      </p:sp>
      <p:sp>
        <p:nvSpPr>
          <p:cNvPr id="86061" name="Text Box 45">
            <a:extLst>
              <a:ext uri="{FF2B5EF4-FFF2-40B4-BE49-F238E27FC236}">
                <a16:creationId xmlns:a16="http://schemas.microsoft.com/office/drawing/2014/main" id="{DDC5EF7D-A493-42B5-93ED-560A99C22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575" y="242093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120</a:t>
            </a:r>
          </a:p>
        </p:txBody>
      </p:sp>
      <p:sp>
        <p:nvSpPr>
          <p:cNvPr id="86062" name="Text Box 46">
            <a:extLst>
              <a:ext uri="{FF2B5EF4-FFF2-40B4-BE49-F238E27FC236}">
                <a16:creationId xmlns:a16="http://schemas.microsoft.com/office/drawing/2014/main" id="{9506CD1E-86B8-4CB7-A275-E71320F1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242093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130</a:t>
            </a:r>
          </a:p>
        </p:txBody>
      </p:sp>
      <p:sp>
        <p:nvSpPr>
          <p:cNvPr id="86063" name="Text Box 47">
            <a:extLst>
              <a:ext uri="{FF2B5EF4-FFF2-40B4-BE49-F238E27FC236}">
                <a16:creationId xmlns:a16="http://schemas.microsoft.com/office/drawing/2014/main" id="{0D284274-F07F-45B4-ACFA-BCDF53261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242093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170</a:t>
            </a:r>
          </a:p>
        </p:txBody>
      </p:sp>
      <p:sp>
        <p:nvSpPr>
          <p:cNvPr id="86064" name="Text Box 48">
            <a:extLst>
              <a:ext uri="{FF2B5EF4-FFF2-40B4-BE49-F238E27FC236}">
                <a16:creationId xmlns:a16="http://schemas.microsoft.com/office/drawing/2014/main" id="{25174B42-EC74-47BE-B3F5-B3F9E87B1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242093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190</a:t>
            </a:r>
          </a:p>
        </p:txBody>
      </p:sp>
      <p:sp>
        <p:nvSpPr>
          <p:cNvPr id="86065" name="Text Box 49">
            <a:extLst>
              <a:ext uri="{FF2B5EF4-FFF2-40B4-BE49-F238E27FC236}">
                <a16:creationId xmlns:a16="http://schemas.microsoft.com/office/drawing/2014/main" id="{351889B4-4C6E-47CD-B030-3CF3A6109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75" y="242093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140</a:t>
            </a:r>
          </a:p>
        </p:txBody>
      </p:sp>
      <p:sp>
        <p:nvSpPr>
          <p:cNvPr id="86066" name="Text Box 50">
            <a:extLst>
              <a:ext uri="{FF2B5EF4-FFF2-40B4-BE49-F238E27FC236}">
                <a16:creationId xmlns:a16="http://schemas.microsoft.com/office/drawing/2014/main" id="{2F5C69E6-C1D4-4C5F-B7C6-EBED1F0D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5654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时间</a:t>
            </a:r>
          </a:p>
        </p:txBody>
      </p:sp>
      <p:sp>
        <p:nvSpPr>
          <p:cNvPr id="86067" name="Text Box 51">
            <a:extLst>
              <a:ext uri="{FF2B5EF4-FFF2-40B4-BE49-F238E27FC236}">
                <a16:creationId xmlns:a16="http://schemas.microsoft.com/office/drawing/2014/main" id="{68EFEAEA-5E65-4A3D-8A0E-9F2CC585D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3854450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I/O</a:t>
            </a:r>
          </a:p>
        </p:txBody>
      </p:sp>
      <p:sp>
        <p:nvSpPr>
          <p:cNvPr id="86068" name="Text Box 52">
            <a:extLst>
              <a:ext uri="{FF2B5EF4-FFF2-40B4-BE49-F238E27FC236}">
                <a16:creationId xmlns:a16="http://schemas.microsoft.com/office/drawing/2014/main" id="{D7FB1F56-2265-4501-ABB0-79E683B50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14985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CPU</a:t>
            </a:r>
          </a:p>
        </p:txBody>
      </p:sp>
      <p:sp>
        <p:nvSpPr>
          <p:cNvPr id="86069" name="Text Box 53">
            <a:extLst>
              <a:ext uri="{FF2B5EF4-FFF2-40B4-BE49-F238E27FC236}">
                <a16:creationId xmlns:a16="http://schemas.microsoft.com/office/drawing/2014/main" id="{EB732B67-DE96-4BF2-BD0F-1C4E4A20E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661025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完成程序共花：</a:t>
            </a:r>
            <a:r>
              <a:rPr lang="en-US" altLang="zh-CN" sz="2400"/>
              <a:t>190ms</a:t>
            </a:r>
          </a:p>
        </p:txBody>
      </p:sp>
      <p:sp>
        <p:nvSpPr>
          <p:cNvPr id="86070" name="Text Box 54">
            <a:extLst>
              <a:ext uri="{FF2B5EF4-FFF2-40B4-BE49-F238E27FC236}">
                <a16:creationId xmlns:a16="http://schemas.microsoft.com/office/drawing/2014/main" id="{47889B5B-555A-4024-B788-C0070EE79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165850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比单道程序节约：</a:t>
            </a:r>
            <a:r>
              <a:rPr lang="en-US" altLang="zh-CN" sz="2400"/>
              <a:t>260 – 190 = 70 ms</a:t>
            </a:r>
          </a:p>
        </p:txBody>
      </p:sp>
      <p:sp>
        <p:nvSpPr>
          <p:cNvPr id="86071" name="Text Box 55">
            <a:extLst>
              <a:ext uri="{FF2B5EF4-FFF2-40B4-BE49-F238E27FC236}">
                <a16:creationId xmlns:a16="http://schemas.microsoft.com/office/drawing/2014/main" id="{BCB57B56-51A3-4510-999B-6EABE3217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493395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en-US" altLang="zh-CN" baseline="-25000"/>
              <a:t>11</a:t>
            </a:r>
          </a:p>
        </p:txBody>
      </p:sp>
      <p:sp>
        <p:nvSpPr>
          <p:cNvPr id="86074" name="Text Box 58">
            <a:extLst>
              <a:ext uri="{FF2B5EF4-FFF2-40B4-BE49-F238E27FC236}">
                <a16:creationId xmlns:a16="http://schemas.microsoft.com/office/drawing/2014/main" id="{1AE6A010-CE24-4BE3-AC7B-8DEE85A38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94188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en-US" altLang="zh-CN" baseline="-25000"/>
              <a:t>23</a:t>
            </a:r>
          </a:p>
        </p:txBody>
      </p:sp>
      <p:sp>
        <p:nvSpPr>
          <p:cNvPr id="86076" name="Text Box 60">
            <a:extLst>
              <a:ext uri="{FF2B5EF4-FFF2-40B4-BE49-F238E27FC236}">
                <a16:creationId xmlns:a16="http://schemas.microsoft.com/office/drawing/2014/main" id="{79790A0B-C232-4D8B-A6A7-32B62D4CD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94188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en-US" altLang="zh-CN" baseline="-25000"/>
              <a:t>31</a:t>
            </a:r>
          </a:p>
        </p:txBody>
      </p:sp>
      <p:sp>
        <p:nvSpPr>
          <p:cNvPr id="86077" name="Text Box 61">
            <a:extLst>
              <a:ext uri="{FF2B5EF4-FFF2-40B4-BE49-F238E27FC236}">
                <a16:creationId xmlns:a16="http://schemas.microsoft.com/office/drawing/2014/main" id="{7AF77FF8-B8B8-44FE-B933-5EF522DBE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494188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en-US" altLang="zh-CN" baseline="-25000"/>
              <a:t>33</a:t>
            </a:r>
          </a:p>
        </p:txBody>
      </p:sp>
      <p:sp>
        <p:nvSpPr>
          <p:cNvPr id="86078" name="Text Box 62">
            <a:extLst>
              <a:ext uri="{FF2B5EF4-FFF2-40B4-BE49-F238E27FC236}">
                <a16:creationId xmlns:a16="http://schemas.microsoft.com/office/drawing/2014/main" id="{A150BE44-2CEC-4BC2-9C3D-575BF6F7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6449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</a:t>
            </a:r>
            <a:r>
              <a:rPr lang="en-US" altLang="zh-CN" baseline="-25000"/>
              <a:t>12</a:t>
            </a:r>
          </a:p>
        </p:txBody>
      </p:sp>
      <p:sp>
        <p:nvSpPr>
          <p:cNvPr id="86079" name="Text Box 63">
            <a:extLst>
              <a:ext uri="{FF2B5EF4-FFF2-40B4-BE49-F238E27FC236}">
                <a16:creationId xmlns:a16="http://schemas.microsoft.com/office/drawing/2014/main" id="{0296E5CA-C3C6-454A-BA34-47F18AC5D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6449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</a:t>
            </a:r>
            <a:r>
              <a:rPr lang="en-US" altLang="zh-CN" baseline="-25000"/>
              <a:t>22</a:t>
            </a:r>
          </a:p>
        </p:txBody>
      </p:sp>
      <p:sp>
        <p:nvSpPr>
          <p:cNvPr id="86080" name="Text Box 64">
            <a:extLst>
              <a:ext uri="{FF2B5EF4-FFF2-40B4-BE49-F238E27FC236}">
                <a16:creationId xmlns:a16="http://schemas.microsoft.com/office/drawing/2014/main" id="{E293D8D3-A5CF-485A-8841-FF46F79EC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6449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</a:t>
            </a:r>
            <a:r>
              <a:rPr lang="en-US" altLang="zh-CN" baseline="-25000"/>
              <a:t>32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380</Words>
  <Application>Microsoft Office PowerPoint</Application>
  <PresentationFormat>全屏显示(4:3)</PresentationFormat>
  <Paragraphs>108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Times New Roman</vt:lpstr>
      <vt:lpstr>宋体</vt:lpstr>
      <vt:lpstr>Arial</vt:lpstr>
      <vt:lpstr>Wingdings</vt:lpstr>
      <vt:lpstr>黑体</vt:lpstr>
      <vt:lpstr>Beam</vt:lpstr>
      <vt:lpstr>操作系统 （操作系统概论作业）</vt:lpstr>
      <vt:lpstr>习题一</vt:lpstr>
      <vt:lpstr>习题一解答</vt:lpstr>
      <vt:lpstr>习题一解答</vt:lpstr>
      <vt:lpstr>习题二</vt:lpstr>
      <vt:lpstr>习题二解答</vt:lpstr>
      <vt:lpstr>习题二解答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幽弥狂</dc:creator>
  <cp:lastModifiedBy>幽弥狂</cp:lastModifiedBy>
  <cp:revision>112</cp:revision>
  <dcterms:created xsi:type="dcterms:W3CDTF">1601-01-01T00:00:00Z</dcterms:created>
  <dcterms:modified xsi:type="dcterms:W3CDTF">2019-09-17T18:44:35Z</dcterms:modified>
</cp:coreProperties>
</file>