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10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8" autoAdjust="0"/>
    <p:restoredTop sz="94660"/>
  </p:normalViewPr>
  <p:slideViewPr>
    <p:cSldViewPr>
      <p:cViewPr varScale="1">
        <p:scale>
          <a:sx n="81" d="100"/>
          <a:sy n="81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55DA00D-68E6-4D23-86FD-3F9542315F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C64FFC8-D4A7-4A99-99FF-485DEB4673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622BD6ED-03AC-403C-8F5A-0A0ED06157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338B277C-1875-4C2E-A7B7-1BD664584A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8264E79-8408-4CC0-8F5C-152BCE262B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>
            <a:extLst>
              <a:ext uri="{FF2B5EF4-FFF2-40B4-BE49-F238E27FC236}">
                <a16:creationId xmlns:a16="http://schemas.microsoft.com/office/drawing/2014/main" id="{826FDD9A-E8BA-4EFE-9782-D7BC560B240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9875" name="Freeform 3">
              <a:extLst>
                <a:ext uri="{FF2B5EF4-FFF2-40B4-BE49-F238E27FC236}">
                  <a16:creationId xmlns:a16="http://schemas.microsoft.com/office/drawing/2014/main" id="{468909FE-BE4F-41E1-868D-11199E9561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6" name="Freeform 4">
              <a:extLst>
                <a:ext uri="{FF2B5EF4-FFF2-40B4-BE49-F238E27FC236}">
                  <a16:creationId xmlns:a16="http://schemas.microsoft.com/office/drawing/2014/main" id="{459E4DF1-AC53-446A-B7A6-599B3FE38C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7" name="Freeform 5">
              <a:extLst>
                <a:ext uri="{FF2B5EF4-FFF2-40B4-BE49-F238E27FC236}">
                  <a16:creationId xmlns:a16="http://schemas.microsoft.com/office/drawing/2014/main" id="{7C6A816B-B804-44E4-95DA-1433626F7A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8" name="Freeform 6">
              <a:extLst>
                <a:ext uri="{FF2B5EF4-FFF2-40B4-BE49-F238E27FC236}">
                  <a16:creationId xmlns:a16="http://schemas.microsoft.com/office/drawing/2014/main" id="{EC7CF5C2-CB5A-498D-92E6-AB769DB464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9" name="Freeform 7">
              <a:extLst>
                <a:ext uri="{FF2B5EF4-FFF2-40B4-BE49-F238E27FC236}">
                  <a16:creationId xmlns:a16="http://schemas.microsoft.com/office/drawing/2014/main" id="{2EE5FF01-D2B3-46C7-8C6A-0FCEAD37DB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0" name="Freeform 8">
              <a:extLst>
                <a:ext uri="{FF2B5EF4-FFF2-40B4-BE49-F238E27FC236}">
                  <a16:creationId xmlns:a16="http://schemas.microsoft.com/office/drawing/2014/main" id="{75B08D2A-9DEA-42B7-B09F-04091552AD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1" name="Freeform 9">
              <a:extLst>
                <a:ext uri="{FF2B5EF4-FFF2-40B4-BE49-F238E27FC236}">
                  <a16:creationId xmlns:a16="http://schemas.microsoft.com/office/drawing/2014/main" id="{313A3C03-EC7E-4333-A4DB-25680F552F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Freeform 10">
              <a:extLst>
                <a:ext uri="{FF2B5EF4-FFF2-40B4-BE49-F238E27FC236}">
                  <a16:creationId xmlns:a16="http://schemas.microsoft.com/office/drawing/2014/main" id="{6D7339DC-33DA-41D8-BDFC-A5F00A03AB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3" name="Freeform 11">
              <a:extLst>
                <a:ext uri="{FF2B5EF4-FFF2-40B4-BE49-F238E27FC236}">
                  <a16:creationId xmlns:a16="http://schemas.microsoft.com/office/drawing/2014/main" id="{9D305BCB-23BA-4B29-8F77-264E2C16DA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4" name="Freeform 12">
              <a:extLst>
                <a:ext uri="{FF2B5EF4-FFF2-40B4-BE49-F238E27FC236}">
                  <a16:creationId xmlns:a16="http://schemas.microsoft.com/office/drawing/2014/main" id="{2B8FEEE9-B8F9-4AA4-BCB3-6D74783754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5" name="Freeform 13">
              <a:extLst>
                <a:ext uri="{FF2B5EF4-FFF2-40B4-BE49-F238E27FC236}">
                  <a16:creationId xmlns:a16="http://schemas.microsoft.com/office/drawing/2014/main" id="{6E9AE3AB-6AD6-4609-BFA5-41EF968EF0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6" name="Freeform 14">
              <a:extLst>
                <a:ext uri="{FF2B5EF4-FFF2-40B4-BE49-F238E27FC236}">
                  <a16:creationId xmlns:a16="http://schemas.microsoft.com/office/drawing/2014/main" id="{60BBDFC6-9867-48B4-BAF9-684290BF8F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Freeform 15">
              <a:extLst>
                <a:ext uri="{FF2B5EF4-FFF2-40B4-BE49-F238E27FC236}">
                  <a16:creationId xmlns:a16="http://schemas.microsoft.com/office/drawing/2014/main" id="{453136CD-A3F1-447B-B201-3CC961C684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Freeform 16">
              <a:extLst>
                <a:ext uri="{FF2B5EF4-FFF2-40B4-BE49-F238E27FC236}">
                  <a16:creationId xmlns:a16="http://schemas.microsoft.com/office/drawing/2014/main" id="{88F8ACB6-FEEA-4A7A-9038-2675B84779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Freeform 17">
              <a:extLst>
                <a:ext uri="{FF2B5EF4-FFF2-40B4-BE49-F238E27FC236}">
                  <a16:creationId xmlns:a16="http://schemas.microsoft.com/office/drawing/2014/main" id="{9D510AD8-C721-4C43-96F8-CE455D34CF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Freeform 18">
              <a:extLst>
                <a:ext uri="{FF2B5EF4-FFF2-40B4-BE49-F238E27FC236}">
                  <a16:creationId xmlns:a16="http://schemas.microsoft.com/office/drawing/2014/main" id="{49275850-BF1A-4A01-B57C-6BC36224F1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Freeform 19">
              <a:extLst>
                <a:ext uri="{FF2B5EF4-FFF2-40B4-BE49-F238E27FC236}">
                  <a16:creationId xmlns:a16="http://schemas.microsoft.com/office/drawing/2014/main" id="{400D7DD3-36FB-4D54-BCA9-58D140FF79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20">
              <a:extLst>
                <a:ext uri="{FF2B5EF4-FFF2-40B4-BE49-F238E27FC236}">
                  <a16:creationId xmlns:a16="http://schemas.microsoft.com/office/drawing/2014/main" id="{34201602-993C-4765-8DFB-8036419DD7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Freeform 21">
              <a:extLst>
                <a:ext uri="{FF2B5EF4-FFF2-40B4-BE49-F238E27FC236}">
                  <a16:creationId xmlns:a16="http://schemas.microsoft.com/office/drawing/2014/main" id="{B9F828D7-806B-4A42-8B29-DB78493AA7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Freeform 22">
              <a:extLst>
                <a:ext uri="{FF2B5EF4-FFF2-40B4-BE49-F238E27FC236}">
                  <a16:creationId xmlns:a16="http://schemas.microsoft.com/office/drawing/2014/main" id="{9DC17E4E-347D-4A8B-818E-64D18623F3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Freeform 23">
              <a:extLst>
                <a:ext uri="{FF2B5EF4-FFF2-40B4-BE49-F238E27FC236}">
                  <a16:creationId xmlns:a16="http://schemas.microsoft.com/office/drawing/2014/main" id="{34F5B897-8679-459D-BF66-5B61DBBC2A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Freeform 24">
              <a:extLst>
                <a:ext uri="{FF2B5EF4-FFF2-40B4-BE49-F238E27FC236}">
                  <a16:creationId xmlns:a16="http://schemas.microsoft.com/office/drawing/2014/main" id="{B8F175F9-4052-4FF5-BAFD-9E27482BA0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Freeform 25">
              <a:extLst>
                <a:ext uri="{FF2B5EF4-FFF2-40B4-BE49-F238E27FC236}">
                  <a16:creationId xmlns:a16="http://schemas.microsoft.com/office/drawing/2014/main" id="{1A6D54E9-CE2C-4D2E-AA90-CE9BD5BE3A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Freeform 26">
              <a:extLst>
                <a:ext uri="{FF2B5EF4-FFF2-40B4-BE49-F238E27FC236}">
                  <a16:creationId xmlns:a16="http://schemas.microsoft.com/office/drawing/2014/main" id="{333C2D1D-23E6-4D5C-BD55-222D02D899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Freeform 27">
              <a:extLst>
                <a:ext uri="{FF2B5EF4-FFF2-40B4-BE49-F238E27FC236}">
                  <a16:creationId xmlns:a16="http://schemas.microsoft.com/office/drawing/2014/main" id="{BC4BFB73-0E8E-4982-A35D-2A314459CC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Freeform 28">
              <a:extLst>
                <a:ext uri="{FF2B5EF4-FFF2-40B4-BE49-F238E27FC236}">
                  <a16:creationId xmlns:a16="http://schemas.microsoft.com/office/drawing/2014/main" id="{79821FFF-3B09-4635-8292-D74CCFEC7B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Freeform 29">
              <a:extLst>
                <a:ext uri="{FF2B5EF4-FFF2-40B4-BE49-F238E27FC236}">
                  <a16:creationId xmlns:a16="http://schemas.microsoft.com/office/drawing/2014/main" id="{D0FB38A2-3EB9-4B9B-A3F0-E03BAF53D4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Freeform 30">
              <a:extLst>
                <a:ext uri="{FF2B5EF4-FFF2-40B4-BE49-F238E27FC236}">
                  <a16:creationId xmlns:a16="http://schemas.microsoft.com/office/drawing/2014/main" id="{5C6340DC-A19D-42F7-8ABC-FAF61E14B2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Freeform 31">
              <a:extLst>
                <a:ext uri="{FF2B5EF4-FFF2-40B4-BE49-F238E27FC236}">
                  <a16:creationId xmlns:a16="http://schemas.microsoft.com/office/drawing/2014/main" id="{45CA2743-AC05-4AFC-AD65-CD647A8337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Freeform 32">
              <a:extLst>
                <a:ext uri="{FF2B5EF4-FFF2-40B4-BE49-F238E27FC236}">
                  <a16:creationId xmlns:a16="http://schemas.microsoft.com/office/drawing/2014/main" id="{E6E7530A-DB9E-48F3-8268-C77A5B9B98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Freeform 33">
              <a:extLst>
                <a:ext uri="{FF2B5EF4-FFF2-40B4-BE49-F238E27FC236}">
                  <a16:creationId xmlns:a16="http://schemas.microsoft.com/office/drawing/2014/main" id="{997CEA45-3C1F-433B-9656-890EDC237D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Freeform 34">
              <a:extLst>
                <a:ext uri="{FF2B5EF4-FFF2-40B4-BE49-F238E27FC236}">
                  <a16:creationId xmlns:a16="http://schemas.microsoft.com/office/drawing/2014/main" id="{1C9647A4-3A4F-4213-864F-B7FBFE3DC1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Freeform 35">
              <a:extLst>
                <a:ext uri="{FF2B5EF4-FFF2-40B4-BE49-F238E27FC236}">
                  <a16:creationId xmlns:a16="http://schemas.microsoft.com/office/drawing/2014/main" id="{01117A23-5D0B-4B9D-B47D-F2D4156716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Freeform 36">
              <a:extLst>
                <a:ext uri="{FF2B5EF4-FFF2-40B4-BE49-F238E27FC236}">
                  <a16:creationId xmlns:a16="http://schemas.microsoft.com/office/drawing/2014/main" id="{206C7E6E-8CDB-47F7-89CA-AE20906D75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Freeform 37">
              <a:extLst>
                <a:ext uri="{FF2B5EF4-FFF2-40B4-BE49-F238E27FC236}">
                  <a16:creationId xmlns:a16="http://schemas.microsoft.com/office/drawing/2014/main" id="{6CBBC157-BDA6-4CAA-A9A8-5FFA4E924F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Freeform 38">
              <a:extLst>
                <a:ext uri="{FF2B5EF4-FFF2-40B4-BE49-F238E27FC236}">
                  <a16:creationId xmlns:a16="http://schemas.microsoft.com/office/drawing/2014/main" id="{C8FAF1FC-3FCE-4114-ACCE-0F29FF0358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11" name="Group 39">
              <a:extLst>
                <a:ext uri="{FF2B5EF4-FFF2-40B4-BE49-F238E27FC236}">
                  <a16:creationId xmlns:a16="http://schemas.microsoft.com/office/drawing/2014/main" id="{A8CC9A10-C627-460F-8752-3202263F607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9912" name="Freeform 40">
                <a:extLst>
                  <a:ext uri="{FF2B5EF4-FFF2-40B4-BE49-F238E27FC236}">
                    <a16:creationId xmlns:a16="http://schemas.microsoft.com/office/drawing/2014/main" id="{3C5660BD-A9C4-44A3-A48E-342D533B1DB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3" name="Freeform 41">
                <a:extLst>
                  <a:ext uri="{FF2B5EF4-FFF2-40B4-BE49-F238E27FC236}">
                    <a16:creationId xmlns:a16="http://schemas.microsoft.com/office/drawing/2014/main" id="{B9C656AA-4AFD-4580-BE9E-8043C83E3DC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924155B2-6156-4EE4-A36D-E4A8B4B1592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9915" name="Rectangle 43">
            <a:extLst>
              <a:ext uri="{FF2B5EF4-FFF2-40B4-BE49-F238E27FC236}">
                <a16:creationId xmlns:a16="http://schemas.microsoft.com/office/drawing/2014/main" id="{7F1FC407-431B-4D0D-A77F-DD64455FCFC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9916" name="Rectangle 44">
            <a:extLst>
              <a:ext uri="{FF2B5EF4-FFF2-40B4-BE49-F238E27FC236}">
                <a16:creationId xmlns:a16="http://schemas.microsoft.com/office/drawing/2014/main" id="{390EA030-33E5-41EA-B1A0-DD48F9B10E7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9917" name="Rectangle 45">
            <a:extLst>
              <a:ext uri="{FF2B5EF4-FFF2-40B4-BE49-F238E27FC236}">
                <a16:creationId xmlns:a16="http://schemas.microsoft.com/office/drawing/2014/main" id="{2875178C-EF71-43AA-A541-D98F763112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9918" name="Rectangle 46">
            <a:extLst>
              <a:ext uri="{FF2B5EF4-FFF2-40B4-BE49-F238E27FC236}">
                <a16:creationId xmlns:a16="http://schemas.microsoft.com/office/drawing/2014/main" id="{FC60B171-D143-4FD1-93F3-75ADD93C64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3E51EE5-CA20-492D-8A24-1C074415EB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E65F-369C-4604-8E4C-660CF322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605FB-F050-4A8B-90CA-8703CDAE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A0588-3504-4BCA-A4E9-565C9AC4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3D912-0FC2-4037-B7D6-4FE9F37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412F2-F448-4BFC-98DA-934A892E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AFDB5-CCA9-478B-B6A8-E39203B484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81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40F90E-23AB-43B2-AFCB-F8A993674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DCEAD-EB5A-43D0-A73B-AC95499C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452BB-BFAD-46B5-A2FA-4E34AE30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30FE4-C3C6-48A9-9929-CA78371B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3CE3D-88DF-4836-8844-BC1B36B1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FB4F4-E3CF-48CD-B177-AAC68B55B7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017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66EC-996C-4635-8D9B-EA63547C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5BFA7-73B3-4A9A-81F5-47470AAE5B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05331-C687-42AA-BC05-37485F2F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63C13-EBB9-4F21-9F89-7159DA5A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4C693-1268-477F-BE01-14ACBE3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DCFF8-DDFA-43BB-B46F-BBE1FC5D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A8F0F6-D008-416E-9941-8D4D297922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1182-F0FB-47EE-B5A8-E7D337F5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D95CD-06AF-44CD-94C2-A21F9FBC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0177C-EBC2-46BE-BCB4-72675D25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DF76A-70DA-490B-A764-E8B943EA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F7B43-5E0C-477D-926E-E8620603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4E00A-91CB-4F8A-9AFD-E5B8577157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38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50653-9913-419E-BBEE-158D7A15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8FFAF-4EB1-41DE-A2B0-49E9F99D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A1839-9ED8-4107-9749-F4F0EF81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74C2B-DB49-4AB7-A694-0FFEB92D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4A97F-B47F-4C85-AA19-2F0CD42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17B31-C00E-4929-AF10-F625E3BD97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C4B39-511B-4E69-89D7-55B57AC0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12DD0-95E6-4110-9D5F-00D840CB0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61990-75E0-418D-A34F-718E932E7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07DCC-CDE4-457F-83F0-CA85C0AA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EFEBF-BB7B-424A-B4F6-6A80BA35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81737-E3E6-4559-9B02-21519F1A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31B95-89EA-438D-9B1A-BBC2B87B00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80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293C-E588-49D8-A7E1-7097E278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4FB3E-087F-432D-9063-FEF4D21F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2496F-0263-4CEF-9D88-350C2F140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6E3561-84B0-497B-AD72-3E7174D8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175B3C-FD1F-438A-B1D0-B1CEEC396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5F7FD-1C50-465D-ABEF-4C2B0906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140FC-C3A4-4F6A-B9BA-500AAA14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F587FF-D9E0-465C-95EF-41A6E063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41234-D0B8-4721-AA66-D6AC93F327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73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257B-F078-468D-AD50-13F62DCF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5EADA0-1A01-49D0-84DC-2AD28EA2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5B252-C1BF-4F56-9BA2-8F52058A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0F7E7-3B2E-4E6F-A810-0D046214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CA66F-53F6-4282-A3D8-2D79651118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0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545A1C-9A58-4839-AB1B-AFBCA2DC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4CF77-0B5C-428C-A137-4DEDBB42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90EAF-5C1A-45F1-BDBF-692B7C97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B0BDB-C572-4AD0-93BB-FDF3A2D8A7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03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2B7E3-2ADE-4139-B21A-B3740B49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461C3-04A6-40D5-B8F9-088593C6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D3DCA-481D-4104-B4E8-635F9AAC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6D5B9-72B0-4992-9594-0552F79B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15B9B-AC5E-429C-90DB-2C77D20B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18329-AA37-4BAA-9F89-5B121BF7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5D52C-0E5F-4D96-9571-51F70963C1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B3EA-6A66-4763-885A-E3F82C19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60FD2F-29D9-4B98-BA58-71ED06A82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EAAA3-6EC8-492F-9EC8-77D8D038F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A95FB-1BD9-4306-950C-C9CD792C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8939B-75DD-4F71-A357-BE43C4D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A61FF-9572-4398-9489-AF698FF3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72054-7080-4F1B-ADDC-52C351654C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2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>
            <a:extLst>
              <a:ext uri="{FF2B5EF4-FFF2-40B4-BE49-F238E27FC236}">
                <a16:creationId xmlns:a16="http://schemas.microsoft.com/office/drawing/2014/main" id="{1FB4EA2F-4EE8-41C0-A048-27639BD45D7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8851" name="Freeform 3">
              <a:extLst>
                <a:ext uri="{FF2B5EF4-FFF2-40B4-BE49-F238E27FC236}">
                  <a16:creationId xmlns:a16="http://schemas.microsoft.com/office/drawing/2014/main" id="{4E290F57-BCCA-4AAE-8DA6-14A353B000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2" name="Freeform 4">
              <a:extLst>
                <a:ext uri="{FF2B5EF4-FFF2-40B4-BE49-F238E27FC236}">
                  <a16:creationId xmlns:a16="http://schemas.microsoft.com/office/drawing/2014/main" id="{83E2FF18-E5DB-4E59-8CDE-A5E4720DC7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3" name="Freeform 5">
              <a:extLst>
                <a:ext uri="{FF2B5EF4-FFF2-40B4-BE49-F238E27FC236}">
                  <a16:creationId xmlns:a16="http://schemas.microsoft.com/office/drawing/2014/main" id="{3A19BF6A-1902-4608-A799-093E126332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4" name="Freeform 6">
              <a:extLst>
                <a:ext uri="{FF2B5EF4-FFF2-40B4-BE49-F238E27FC236}">
                  <a16:creationId xmlns:a16="http://schemas.microsoft.com/office/drawing/2014/main" id="{5977387F-A5EE-4702-BF2C-21DF433D84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Freeform 7">
              <a:extLst>
                <a:ext uri="{FF2B5EF4-FFF2-40B4-BE49-F238E27FC236}">
                  <a16:creationId xmlns:a16="http://schemas.microsoft.com/office/drawing/2014/main" id="{B7302E75-A48C-459D-A6FA-9CCD630DC3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6" name="Freeform 8">
              <a:extLst>
                <a:ext uri="{FF2B5EF4-FFF2-40B4-BE49-F238E27FC236}">
                  <a16:creationId xmlns:a16="http://schemas.microsoft.com/office/drawing/2014/main" id="{319AC33F-7BE5-4DF4-B4C3-2F7ED984FB0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Freeform 9">
              <a:extLst>
                <a:ext uri="{FF2B5EF4-FFF2-40B4-BE49-F238E27FC236}">
                  <a16:creationId xmlns:a16="http://schemas.microsoft.com/office/drawing/2014/main" id="{AE388879-B258-4236-B567-7003821169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Freeform 10">
              <a:extLst>
                <a:ext uri="{FF2B5EF4-FFF2-40B4-BE49-F238E27FC236}">
                  <a16:creationId xmlns:a16="http://schemas.microsoft.com/office/drawing/2014/main" id="{C9DA0055-3793-4620-AEC7-84C5518E04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Freeform 11">
              <a:extLst>
                <a:ext uri="{FF2B5EF4-FFF2-40B4-BE49-F238E27FC236}">
                  <a16:creationId xmlns:a16="http://schemas.microsoft.com/office/drawing/2014/main" id="{E60E812B-A45D-431F-8851-C2E7B2A39B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Freeform 12">
              <a:extLst>
                <a:ext uri="{FF2B5EF4-FFF2-40B4-BE49-F238E27FC236}">
                  <a16:creationId xmlns:a16="http://schemas.microsoft.com/office/drawing/2014/main" id="{A57B3501-0936-4C1C-A995-AF48659CF1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Freeform 13">
              <a:extLst>
                <a:ext uri="{FF2B5EF4-FFF2-40B4-BE49-F238E27FC236}">
                  <a16:creationId xmlns:a16="http://schemas.microsoft.com/office/drawing/2014/main" id="{66BF3330-2957-4402-8CD4-E564CFC04A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Freeform 14">
              <a:extLst>
                <a:ext uri="{FF2B5EF4-FFF2-40B4-BE49-F238E27FC236}">
                  <a16:creationId xmlns:a16="http://schemas.microsoft.com/office/drawing/2014/main" id="{F1500312-6F78-4629-AE1F-1E7A67D410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Freeform 15">
              <a:extLst>
                <a:ext uri="{FF2B5EF4-FFF2-40B4-BE49-F238E27FC236}">
                  <a16:creationId xmlns:a16="http://schemas.microsoft.com/office/drawing/2014/main" id="{9A300624-4BF6-4553-B959-6A0D1E44FF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Freeform 16">
              <a:extLst>
                <a:ext uri="{FF2B5EF4-FFF2-40B4-BE49-F238E27FC236}">
                  <a16:creationId xmlns:a16="http://schemas.microsoft.com/office/drawing/2014/main" id="{A49D0806-8BA2-40A9-A016-451E0742B2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5" name="Freeform 17">
              <a:extLst>
                <a:ext uri="{FF2B5EF4-FFF2-40B4-BE49-F238E27FC236}">
                  <a16:creationId xmlns:a16="http://schemas.microsoft.com/office/drawing/2014/main" id="{EDE82DCE-5F12-4C1A-AE77-0160E8AEC1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6" name="Freeform 18">
              <a:extLst>
                <a:ext uri="{FF2B5EF4-FFF2-40B4-BE49-F238E27FC236}">
                  <a16:creationId xmlns:a16="http://schemas.microsoft.com/office/drawing/2014/main" id="{F6F7180A-ED64-4254-8FC8-D870B0F32F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7" name="Freeform 19">
              <a:extLst>
                <a:ext uri="{FF2B5EF4-FFF2-40B4-BE49-F238E27FC236}">
                  <a16:creationId xmlns:a16="http://schemas.microsoft.com/office/drawing/2014/main" id="{51392639-BEA5-439E-9A7E-1CFD693F95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8" name="Freeform 20">
              <a:extLst>
                <a:ext uri="{FF2B5EF4-FFF2-40B4-BE49-F238E27FC236}">
                  <a16:creationId xmlns:a16="http://schemas.microsoft.com/office/drawing/2014/main" id="{1FA6CE9D-582D-42B0-A03C-13EB1F1F42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9" name="Freeform 21">
              <a:extLst>
                <a:ext uri="{FF2B5EF4-FFF2-40B4-BE49-F238E27FC236}">
                  <a16:creationId xmlns:a16="http://schemas.microsoft.com/office/drawing/2014/main" id="{9A806441-F5FF-4B14-8192-9F42462DBB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0" name="Freeform 22">
              <a:extLst>
                <a:ext uri="{FF2B5EF4-FFF2-40B4-BE49-F238E27FC236}">
                  <a16:creationId xmlns:a16="http://schemas.microsoft.com/office/drawing/2014/main" id="{F232FCFE-A442-4819-ACFF-8A4122975A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Freeform 23">
              <a:extLst>
                <a:ext uri="{FF2B5EF4-FFF2-40B4-BE49-F238E27FC236}">
                  <a16:creationId xmlns:a16="http://schemas.microsoft.com/office/drawing/2014/main" id="{1F4AC9A3-583E-4545-8AB5-1A20269350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2" name="Freeform 24">
              <a:extLst>
                <a:ext uri="{FF2B5EF4-FFF2-40B4-BE49-F238E27FC236}">
                  <a16:creationId xmlns:a16="http://schemas.microsoft.com/office/drawing/2014/main" id="{E95D3072-5546-481A-9289-0F59A5319A2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3" name="Freeform 25">
              <a:extLst>
                <a:ext uri="{FF2B5EF4-FFF2-40B4-BE49-F238E27FC236}">
                  <a16:creationId xmlns:a16="http://schemas.microsoft.com/office/drawing/2014/main" id="{42AF45C0-25FC-4132-80D4-762A139150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26">
              <a:extLst>
                <a:ext uri="{FF2B5EF4-FFF2-40B4-BE49-F238E27FC236}">
                  <a16:creationId xmlns:a16="http://schemas.microsoft.com/office/drawing/2014/main" id="{D3F36511-BD73-43F8-8C58-FA8DB471FA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27">
              <a:extLst>
                <a:ext uri="{FF2B5EF4-FFF2-40B4-BE49-F238E27FC236}">
                  <a16:creationId xmlns:a16="http://schemas.microsoft.com/office/drawing/2014/main" id="{F7BF51ED-7628-448C-86A0-473A1A7137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Freeform 28">
              <a:extLst>
                <a:ext uri="{FF2B5EF4-FFF2-40B4-BE49-F238E27FC236}">
                  <a16:creationId xmlns:a16="http://schemas.microsoft.com/office/drawing/2014/main" id="{ACBE65E0-D09D-431A-9F31-C0C401BF2D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Freeform 29">
              <a:extLst>
                <a:ext uri="{FF2B5EF4-FFF2-40B4-BE49-F238E27FC236}">
                  <a16:creationId xmlns:a16="http://schemas.microsoft.com/office/drawing/2014/main" id="{1BA9AC08-2BBC-4459-81BE-215CA63F70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Freeform 30">
              <a:extLst>
                <a:ext uri="{FF2B5EF4-FFF2-40B4-BE49-F238E27FC236}">
                  <a16:creationId xmlns:a16="http://schemas.microsoft.com/office/drawing/2014/main" id="{3C174F70-F5EE-4448-8CB5-75530BE6D97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9" name="Freeform 31">
              <a:extLst>
                <a:ext uri="{FF2B5EF4-FFF2-40B4-BE49-F238E27FC236}">
                  <a16:creationId xmlns:a16="http://schemas.microsoft.com/office/drawing/2014/main" id="{EDFC4D08-BF39-4FB1-BFBE-56CB3575AB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Freeform 32">
              <a:extLst>
                <a:ext uri="{FF2B5EF4-FFF2-40B4-BE49-F238E27FC236}">
                  <a16:creationId xmlns:a16="http://schemas.microsoft.com/office/drawing/2014/main" id="{D0A4B4C4-F3D7-4DD4-9EA0-DE90FC3846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Freeform 33">
              <a:extLst>
                <a:ext uri="{FF2B5EF4-FFF2-40B4-BE49-F238E27FC236}">
                  <a16:creationId xmlns:a16="http://schemas.microsoft.com/office/drawing/2014/main" id="{34610270-502C-488F-820D-F306EC38ED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Freeform 34">
              <a:extLst>
                <a:ext uri="{FF2B5EF4-FFF2-40B4-BE49-F238E27FC236}">
                  <a16:creationId xmlns:a16="http://schemas.microsoft.com/office/drawing/2014/main" id="{D49900AD-181F-4E35-A7FF-021719DD3D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Freeform 35">
              <a:extLst>
                <a:ext uri="{FF2B5EF4-FFF2-40B4-BE49-F238E27FC236}">
                  <a16:creationId xmlns:a16="http://schemas.microsoft.com/office/drawing/2014/main" id="{C39FC5DF-B32B-4A3D-A796-838F76D390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Freeform 36">
              <a:extLst>
                <a:ext uri="{FF2B5EF4-FFF2-40B4-BE49-F238E27FC236}">
                  <a16:creationId xmlns:a16="http://schemas.microsoft.com/office/drawing/2014/main" id="{673FB1D3-CF24-4C62-AFB1-E512AF7FF1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5" name="Freeform 37">
              <a:extLst>
                <a:ext uri="{FF2B5EF4-FFF2-40B4-BE49-F238E27FC236}">
                  <a16:creationId xmlns:a16="http://schemas.microsoft.com/office/drawing/2014/main" id="{E4635D2E-62B6-4FAF-A337-199080A4F7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Freeform 38">
              <a:extLst>
                <a:ext uri="{FF2B5EF4-FFF2-40B4-BE49-F238E27FC236}">
                  <a16:creationId xmlns:a16="http://schemas.microsoft.com/office/drawing/2014/main" id="{05FF0417-D7CA-42DA-866D-855DCAEEEE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87" name="Group 39">
              <a:extLst>
                <a:ext uri="{FF2B5EF4-FFF2-40B4-BE49-F238E27FC236}">
                  <a16:creationId xmlns:a16="http://schemas.microsoft.com/office/drawing/2014/main" id="{C1A35C6D-5F21-439E-BE3F-3D20D7BE33D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8888" name="Freeform 40">
                <a:extLst>
                  <a:ext uri="{FF2B5EF4-FFF2-40B4-BE49-F238E27FC236}">
                    <a16:creationId xmlns:a16="http://schemas.microsoft.com/office/drawing/2014/main" id="{4CA4E55C-2C49-4E3E-9986-4C2BD130D2B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9" name="Freeform 41">
                <a:extLst>
                  <a:ext uri="{FF2B5EF4-FFF2-40B4-BE49-F238E27FC236}">
                    <a16:creationId xmlns:a16="http://schemas.microsoft.com/office/drawing/2014/main" id="{C6E0898C-185A-4254-B3B8-4AB7273AB62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890" name="Rectangle 42">
            <a:extLst>
              <a:ext uri="{FF2B5EF4-FFF2-40B4-BE49-F238E27FC236}">
                <a16:creationId xmlns:a16="http://schemas.microsoft.com/office/drawing/2014/main" id="{DD19BF9D-CA7F-4D40-BA31-28ED599EC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891" name="Rectangle 43">
            <a:extLst>
              <a:ext uri="{FF2B5EF4-FFF2-40B4-BE49-F238E27FC236}">
                <a16:creationId xmlns:a16="http://schemas.microsoft.com/office/drawing/2014/main" id="{EACEE6E3-1F41-4282-AAEB-E34E57349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892" name="Rectangle 44">
            <a:extLst>
              <a:ext uri="{FF2B5EF4-FFF2-40B4-BE49-F238E27FC236}">
                <a16:creationId xmlns:a16="http://schemas.microsoft.com/office/drawing/2014/main" id="{1D24ADF2-56AC-4130-9360-899FF0BEF6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78893" name="Rectangle 45">
            <a:extLst>
              <a:ext uri="{FF2B5EF4-FFF2-40B4-BE49-F238E27FC236}">
                <a16:creationId xmlns:a16="http://schemas.microsoft.com/office/drawing/2014/main" id="{98A49B65-979C-4C35-912B-BB033E40D3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78894" name="Rectangle 46">
            <a:extLst>
              <a:ext uri="{FF2B5EF4-FFF2-40B4-BE49-F238E27FC236}">
                <a16:creationId xmlns:a16="http://schemas.microsoft.com/office/drawing/2014/main" id="{0C3833B3-2229-45D4-BAC7-7CE7AB352E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9F9DC854-1123-43E0-B782-9AB751126D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221DFF-DED8-494B-BFCF-044516ED5F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484313"/>
            <a:ext cx="8229600" cy="1944687"/>
          </a:xfrm>
        </p:spPr>
        <p:txBody>
          <a:bodyPr/>
          <a:lstStyle/>
          <a:p>
            <a:r>
              <a:rPr lang="zh-CN" altLang="en-US" sz="6000">
                <a:ea typeface="黑体" panose="02010609060101010101" pitchFamily="49" charset="-122"/>
              </a:rPr>
              <a:t>操作系统</a:t>
            </a:r>
            <a:br>
              <a:rPr lang="zh-CN" altLang="en-US" sz="6000">
                <a:ea typeface="黑体" panose="02010609060101010101" pitchFamily="49" charset="-122"/>
              </a:rPr>
            </a:br>
            <a:r>
              <a:rPr lang="zh-CN" altLang="en-US" sz="2800"/>
              <a:t>（设备管理作业）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C3E06D-A04D-40F4-8ECB-5D0851B72D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/>
              <a:t>徐锋</a:t>
            </a:r>
          </a:p>
          <a:p>
            <a:r>
              <a:rPr lang="en-US" altLang="zh-CN" sz="2800"/>
              <a:t>Email: xf@ics.nju.edu.cn</a:t>
            </a:r>
          </a:p>
          <a:p>
            <a:r>
              <a:rPr lang="zh-CN" altLang="en-US" sz="2800"/>
              <a:t>南京大学计算机科学与技术系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AC16D8F-EC64-4D9C-817E-3F52E7C5D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习题一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5D50F38-F911-453E-A3E0-32B84F16DD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994525" cy="388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对磁盘存在下面五个请求：</a:t>
            </a:r>
          </a:p>
        </p:txBody>
      </p:sp>
      <p:graphicFrame>
        <p:nvGraphicFramePr>
          <p:cNvPr id="55409" name="Group 113">
            <a:extLst>
              <a:ext uri="{FF2B5EF4-FFF2-40B4-BE49-F238E27FC236}">
                <a16:creationId xmlns:a16="http://schemas.microsoft.com/office/drawing/2014/main" id="{811B5DEA-8B1C-4AF6-9366-C0D6B9D6574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71550" y="2133600"/>
          <a:ext cx="6840538" cy="2519363"/>
        </p:xfrm>
        <a:graphic>
          <a:graphicData uri="http://schemas.openxmlformats.org/drawingml/2006/table">
            <a:tbl>
              <a:tblPr/>
              <a:tblGrid>
                <a:gridCol w="1709738">
                  <a:extLst>
                    <a:ext uri="{9D8B030D-6E8A-4147-A177-3AD203B41FA5}">
                      <a16:colId xmlns:a16="http://schemas.microsoft.com/office/drawing/2014/main" val="1761511811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3534066843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1147522214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2669737984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请求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柱面号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磁头号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扇区号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511867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06581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960332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0479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00212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658562"/>
                  </a:ext>
                </a:extLst>
              </a:tr>
            </a:tbl>
          </a:graphicData>
        </a:graphic>
      </p:graphicFrame>
      <p:sp>
        <p:nvSpPr>
          <p:cNvPr id="55410" name="Text Box 114">
            <a:extLst>
              <a:ext uri="{FF2B5EF4-FFF2-40B4-BE49-F238E27FC236}">
                <a16:creationId xmlns:a16="http://schemas.microsoft.com/office/drawing/2014/main" id="{99BB13DA-7529-4321-AFA3-10ABCECAF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68863"/>
            <a:ext cx="6913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假如当前磁头位于</a:t>
            </a:r>
            <a:r>
              <a:rPr lang="en-US" altLang="zh-CN" sz="2400"/>
              <a:t>1</a:t>
            </a:r>
            <a:r>
              <a:rPr lang="zh-CN" altLang="en-US" sz="2400"/>
              <a:t>号柱面，试分析对这五个请求如何调度，可使磁盘的旋转圈数为最少？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8A4EEBC-F7EB-43FD-A844-C8B04F52E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习题一解答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3E286CC-173E-4186-9505-F05F51FE2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先考虑移动臂调度的问题，后考虑同一磁道的请求调度问题。（前者花费时间较多）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最短查找时间优先移动臂调度算法，可获得最小的存取臂移动时间。磁道访问排序：</a:t>
            </a:r>
            <a:r>
              <a:rPr lang="en-US" altLang="zh-CN"/>
              <a:t>1-3-7-30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对于同一磁道</a:t>
            </a:r>
            <a:r>
              <a:rPr lang="en-US" altLang="zh-CN"/>
              <a:t>7</a:t>
            </a:r>
            <a:r>
              <a:rPr lang="zh-CN" altLang="en-US"/>
              <a:t>，采用循环排序法。则扇区访问排序：</a:t>
            </a:r>
            <a:r>
              <a:rPr lang="en-US" altLang="zh-CN"/>
              <a:t>2-5-8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因此，花费时间最少的调度次序为：</a:t>
            </a:r>
            <a:r>
              <a:rPr lang="en-US" altLang="zh-CN"/>
              <a:t>5, 3, 2, 1, 4</a:t>
            </a:r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599E60D-BA5F-4884-A9B5-8225FFB2F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C909EDF-FC41-4A8C-A401-3452BB77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假定磁盘有</a:t>
            </a:r>
            <a:r>
              <a:rPr lang="en-US" altLang="zh-CN" sz="2800"/>
              <a:t>200</a:t>
            </a:r>
            <a:r>
              <a:rPr lang="zh-CN" altLang="en-US" sz="2800"/>
              <a:t>个柱面，编号</a:t>
            </a:r>
            <a:r>
              <a:rPr lang="en-US" altLang="zh-CN" sz="2800"/>
              <a:t>0~199</a:t>
            </a:r>
            <a:r>
              <a:rPr lang="zh-CN" altLang="en-US" sz="2800"/>
              <a:t>，当前存取臂的位置在</a:t>
            </a:r>
            <a:r>
              <a:rPr lang="en-US" altLang="zh-CN" sz="2800"/>
              <a:t>143</a:t>
            </a:r>
            <a:r>
              <a:rPr lang="zh-CN" altLang="en-US" sz="2800"/>
              <a:t>号柱面上，并刚刚完成了</a:t>
            </a:r>
            <a:r>
              <a:rPr lang="en-US" altLang="zh-CN" sz="2800"/>
              <a:t>125</a:t>
            </a:r>
            <a:r>
              <a:rPr lang="zh-CN" altLang="en-US" sz="2800"/>
              <a:t>号柱面的服务请求，如果请求队列的先后顺序是：</a:t>
            </a:r>
            <a:r>
              <a:rPr lang="en-US" altLang="zh-CN" sz="2800"/>
              <a:t>86, 147, 91, 177, 94, 150, 102, 175, 130</a:t>
            </a:r>
            <a:r>
              <a:rPr lang="zh-CN" altLang="en-US" sz="2800"/>
              <a:t>；试问：为完成上述请求，下列算法存取臂移动的总量是多少？并算出存取臂移动的顺序。</a:t>
            </a:r>
          </a:p>
          <a:p>
            <a:pPr lvl="1"/>
            <a:r>
              <a:rPr lang="zh-CN" altLang="en-US" sz="2400"/>
              <a:t>先来先服务算法</a:t>
            </a:r>
            <a:r>
              <a:rPr lang="en-US" altLang="zh-CN" sz="2400"/>
              <a:t>FCFS</a:t>
            </a:r>
            <a:r>
              <a:rPr lang="zh-CN" altLang="en-US" sz="2400"/>
              <a:t>；</a:t>
            </a:r>
          </a:p>
          <a:p>
            <a:pPr lvl="1"/>
            <a:r>
              <a:rPr lang="zh-CN" altLang="en-US" sz="2400"/>
              <a:t>最短查找时间优先算法</a:t>
            </a:r>
            <a:r>
              <a:rPr lang="en-US" altLang="zh-CN" sz="2400"/>
              <a:t>SSTF</a:t>
            </a:r>
            <a:r>
              <a:rPr lang="zh-CN" altLang="en-US" sz="2400"/>
              <a:t>；</a:t>
            </a:r>
          </a:p>
          <a:p>
            <a:pPr lvl="1"/>
            <a:r>
              <a:rPr lang="zh-CN" altLang="en-US" sz="2400"/>
              <a:t>扫描算法</a:t>
            </a:r>
            <a:r>
              <a:rPr lang="en-US" altLang="zh-CN" sz="2400"/>
              <a:t>SCAN</a:t>
            </a:r>
            <a:r>
              <a:rPr lang="zh-CN" altLang="en-US" sz="2400"/>
              <a:t>；</a:t>
            </a:r>
          </a:p>
          <a:p>
            <a:pPr lvl="1"/>
            <a:r>
              <a:rPr lang="zh-CN" altLang="en-US" sz="2400"/>
              <a:t>电梯调度算法。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2789C63-A1A5-4565-8B19-09CAC342E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52FD913-6D1A-4606-9D0B-BE54E99A8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先来先服务算法</a:t>
            </a:r>
            <a:endParaRPr lang="en-US" altLang="zh-CN"/>
          </a:p>
          <a:p>
            <a:pPr lvl="1"/>
            <a:r>
              <a:rPr lang="zh-CN" altLang="en-US"/>
              <a:t>存取臂移动顺序：</a:t>
            </a:r>
            <a:r>
              <a:rPr lang="en-US" altLang="zh-CN"/>
              <a:t>143 </a:t>
            </a:r>
            <a:r>
              <a:rPr lang="en-US" altLang="zh-CN">
                <a:cs typeface="Arial" panose="020B0604020202020204" pitchFamily="34" charset="0"/>
              </a:rPr>
              <a:t>→ </a:t>
            </a:r>
            <a:r>
              <a:rPr lang="en-US" altLang="zh-CN"/>
              <a:t>86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147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91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177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94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150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102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175 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/>
              <a:t> 130</a:t>
            </a:r>
          </a:p>
          <a:p>
            <a:pPr lvl="1"/>
            <a:r>
              <a:rPr lang="zh-CN" altLang="en-US"/>
              <a:t>存取臂移动总量：</a:t>
            </a:r>
            <a:r>
              <a:rPr lang="en-US" altLang="zh-CN"/>
              <a:t>57 + 61 + 56 + 86 + 83 + 56 + 48 + 73 + 45 = 565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86BDF22C-7371-420D-BDB9-F45A0E222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F84B02F-F7C5-4248-9218-63FAFBF06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最短查找时间优先算法</a:t>
            </a:r>
          </a:p>
          <a:p>
            <a:pPr lvl="1"/>
            <a:r>
              <a:rPr lang="zh-CN" altLang="en-US"/>
              <a:t>存取臂移动顺序：</a:t>
            </a:r>
            <a:r>
              <a:rPr lang="en-US" altLang="zh-CN"/>
              <a:t>143 </a:t>
            </a:r>
            <a:r>
              <a:rPr lang="en-US" altLang="zh-CN">
                <a:cs typeface="Arial" panose="020B0604020202020204" pitchFamily="34" charset="0"/>
              </a:rPr>
              <a:t>→ 147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150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130 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102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94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91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86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175</a:t>
            </a:r>
            <a:r>
              <a:rPr lang="en-US" altLang="zh-CN"/>
              <a:t> </a:t>
            </a:r>
            <a:r>
              <a:rPr lang="en-US" altLang="zh-CN">
                <a:cs typeface="Arial" panose="020B0604020202020204" pitchFamily="34" charset="0"/>
              </a:rPr>
              <a:t>→ 177</a:t>
            </a:r>
          </a:p>
          <a:p>
            <a:pPr lvl="1"/>
            <a:r>
              <a:rPr lang="zh-CN" altLang="en-US">
                <a:cs typeface="Arial" panose="020B0604020202020204" pitchFamily="34" charset="0"/>
              </a:rPr>
              <a:t>存取臂移动总量：</a:t>
            </a:r>
            <a:r>
              <a:rPr lang="en-US" altLang="zh-CN">
                <a:cs typeface="Arial" panose="020B0604020202020204" pitchFamily="34" charset="0"/>
              </a:rPr>
              <a:t>4 + 3 + 20 + 28 + 8 + 3 + 5 + 89 + 2 = 162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E1E331A-B589-41A9-B31C-C3F779508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6316C7A-944F-4666-B938-1FD2AFA47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扫描算法：</a:t>
            </a:r>
          </a:p>
          <a:p>
            <a:pPr lvl="1"/>
            <a:r>
              <a:rPr lang="zh-CN" altLang="en-US"/>
              <a:t>“当前存取臂的位置在</a:t>
            </a:r>
            <a:r>
              <a:rPr lang="en-US" altLang="zh-CN"/>
              <a:t>143</a:t>
            </a:r>
            <a:r>
              <a:rPr lang="zh-CN" altLang="en-US"/>
              <a:t>号柱面上，并刚刚完成了</a:t>
            </a:r>
            <a:r>
              <a:rPr lang="en-US" altLang="zh-CN"/>
              <a:t>125</a:t>
            </a:r>
            <a:r>
              <a:rPr lang="zh-CN" altLang="en-US"/>
              <a:t>号柱面的服务请求”，表明存取臂正向大号的柱面移动。</a:t>
            </a:r>
          </a:p>
          <a:p>
            <a:pPr lvl="1"/>
            <a:r>
              <a:rPr lang="zh-CN" altLang="en-US"/>
              <a:t>存取臂移动顺序：</a:t>
            </a:r>
            <a:r>
              <a:rPr lang="en-US" altLang="zh-CN"/>
              <a:t>143 </a:t>
            </a:r>
            <a:r>
              <a:rPr lang="en-US" altLang="zh-CN">
                <a:cs typeface="Arial" panose="020B0604020202020204" pitchFamily="34" charset="0"/>
              </a:rPr>
              <a:t>→ 147 → 150 → 175 → 177 → </a:t>
            </a:r>
            <a:r>
              <a:rPr lang="en-US" altLang="zh-CN" b="1">
                <a:solidFill>
                  <a:srgbClr val="FF3300"/>
                </a:solidFill>
                <a:cs typeface="Arial" panose="020B0604020202020204" pitchFamily="34" charset="0"/>
              </a:rPr>
              <a:t>199</a:t>
            </a:r>
            <a:r>
              <a:rPr lang="en-US" altLang="zh-CN">
                <a:cs typeface="Arial" panose="020B0604020202020204" pitchFamily="34" charset="0"/>
              </a:rPr>
              <a:t> → 130 → 102 → 94 → 91 → 86</a:t>
            </a:r>
          </a:p>
          <a:p>
            <a:pPr lvl="1"/>
            <a:r>
              <a:rPr lang="zh-CN" altLang="en-US">
                <a:cs typeface="Arial" panose="020B0604020202020204" pitchFamily="34" charset="0"/>
              </a:rPr>
              <a:t>移动臂移动总量：</a:t>
            </a:r>
            <a:r>
              <a:rPr lang="en-US" altLang="zh-CN">
                <a:cs typeface="Arial" panose="020B0604020202020204" pitchFamily="34" charset="0"/>
              </a:rPr>
              <a:t>4 + 3 + 25 + 2 + 22 + 69 + 28 + 8 + 3 + 5 = 169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667A043-6707-4592-B1D2-CA3EF5D2A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D17EAA5-B1C0-493E-8463-4C1A8453B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电梯调度算法：</a:t>
            </a:r>
          </a:p>
          <a:p>
            <a:pPr lvl="1"/>
            <a:r>
              <a:rPr lang="zh-CN" altLang="en-US"/>
              <a:t>当前状态：存取臂正向大号的柱面移动</a:t>
            </a:r>
          </a:p>
          <a:p>
            <a:pPr lvl="1"/>
            <a:r>
              <a:rPr lang="zh-CN" altLang="en-US"/>
              <a:t>存取臂移动顺序：</a:t>
            </a:r>
            <a:r>
              <a:rPr lang="en-US" altLang="zh-CN"/>
              <a:t>143 </a:t>
            </a:r>
            <a:r>
              <a:rPr lang="en-US" altLang="zh-CN">
                <a:cs typeface="Arial" panose="020B0604020202020204" pitchFamily="34" charset="0"/>
              </a:rPr>
              <a:t>→ 147 → 150 → 175 → 177 → 130 → 102 → 94 → 91 → 86</a:t>
            </a:r>
          </a:p>
          <a:p>
            <a:pPr lvl="1"/>
            <a:r>
              <a:rPr lang="zh-CN" altLang="en-US">
                <a:cs typeface="Arial" panose="020B0604020202020204" pitchFamily="34" charset="0"/>
              </a:rPr>
              <a:t>存取臂移动总量：</a:t>
            </a:r>
            <a:r>
              <a:rPr lang="en-US" altLang="zh-CN">
                <a:cs typeface="Arial" panose="020B0604020202020204" pitchFamily="34" charset="0"/>
              </a:rPr>
              <a:t>4 + 3 + 25 + 2 + 47 + 28 + 8 + 3 + 5 = 125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531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Times New Roman</vt:lpstr>
      <vt:lpstr>宋体</vt:lpstr>
      <vt:lpstr>Arial</vt:lpstr>
      <vt:lpstr>Wingdings</vt:lpstr>
      <vt:lpstr>黑体</vt:lpstr>
      <vt:lpstr>Beam</vt:lpstr>
      <vt:lpstr>操作系统 （设备管理作业）</vt:lpstr>
      <vt:lpstr>习题一</vt:lpstr>
      <vt:lpstr>习题一解答</vt:lpstr>
      <vt:lpstr>习题二</vt:lpstr>
      <vt:lpstr>习题二解答</vt:lpstr>
      <vt:lpstr>习题二解答</vt:lpstr>
      <vt:lpstr>习题二解答</vt:lpstr>
      <vt:lpstr>习题二解答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幽弥狂</dc:creator>
  <cp:lastModifiedBy>幽弥狂</cp:lastModifiedBy>
  <cp:revision>168</cp:revision>
  <dcterms:created xsi:type="dcterms:W3CDTF">1601-01-01T00:00:00Z</dcterms:created>
  <dcterms:modified xsi:type="dcterms:W3CDTF">2019-09-17T18:43:43Z</dcterms:modified>
</cp:coreProperties>
</file>