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sldIdLst>
    <p:sldId id="559" r:id="rId2"/>
    <p:sldId id="507" r:id="rId3"/>
    <p:sldId id="593" r:id="rId4"/>
    <p:sldId id="515" r:id="rId5"/>
    <p:sldId id="516" r:id="rId6"/>
    <p:sldId id="614" r:id="rId7"/>
    <p:sldId id="592" r:id="rId8"/>
    <p:sldId id="549" r:id="rId9"/>
    <p:sldId id="616" r:id="rId10"/>
    <p:sldId id="618" r:id="rId11"/>
    <p:sldId id="619" r:id="rId12"/>
    <p:sldId id="545" r:id="rId13"/>
    <p:sldId id="547" r:id="rId14"/>
    <p:sldId id="558" r:id="rId15"/>
    <p:sldId id="600" r:id="rId16"/>
    <p:sldId id="594" r:id="rId17"/>
    <p:sldId id="604" r:id="rId18"/>
    <p:sldId id="620" r:id="rId19"/>
    <p:sldId id="597" r:id="rId20"/>
    <p:sldId id="609" r:id="rId21"/>
    <p:sldId id="595" r:id="rId22"/>
    <p:sldId id="567" r:id="rId23"/>
    <p:sldId id="578" r:id="rId24"/>
    <p:sldId id="586" r:id="rId25"/>
    <p:sldId id="585" r:id="rId26"/>
    <p:sldId id="579" r:id="rId27"/>
    <p:sldId id="580" r:id="rId28"/>
    <p:sldId id="582" r:id="rId29"/>
    <p:sldId id="584" r:id="rId30"/>
    <p:sldId id="583" r:id="rId31"/>
    <p:sldId id="611" r:id="rId32"/>
    <p:sldId id="624" r:id="rId33"/>
    <p:sldId id="625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FFCC"/>
    <a:srgbClr val="008000"/>
    <a:srgbClr val="000000"/>
    <a:srgbClr val="0000FF"/>
    <a:srgbClr val="99CCFF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4601" autoAdjust="0"/>
  </p:normalViewPr>
  <p:slideViewPr>
    <p:cSldViewPr>
      <p:cViewPr varScale="1">
        <p:scale>
          <a:sx n="81" d="100"/>
          <a:sy n="81" d="100"/>
        </p:scale>
        <p:origin x="11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眉占位符 93185">
            <a:extLst>
              <a:ext uri="{FF2B5EF4-FFF2-40B4-BE49-F238E27FC236}">
                <a16:creationId xmlns:a16="http://schemas.microsoft.com/office/drawing/2014/main" id="{48329FA7-6D9B-4B6A-ABB6-1FF495AEB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93187" name="日期占位符 93186">
            <a:extLst>
              <a:ext uri="{FF2B5EF4-FFF2-40B4-BE49-F238E27FC236}">
                <a16:creationId xmlns:a16="http://schemas.microsoft.com/office/drawing/2014/main" id="{09117AE0-1B85-47CA-B657-5AFDEDA3E5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93187">
            <a:extLst>
              <a:ext uri="{FF2B5EF4-FFF2-40B4-BE49-F238E27FC236}">
                <a16:creationId xmlns:a16="http://schemas.microsoft.com/office/drawing/2014/main" id="{34C953D7-2404-4479-8F13-07EB1C18840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93188">
            <a:extLst>
              <a:ext uri="{FF2B5EF4-FFF2-40B4-BE49-F238E27FC236}">
                <a16:creationId xmlns:a16="http://schemas.microsoft.com/office/drawing/2014/main" id="{1A5487EF-D861-4134-8D27-82DFFC34246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90" name="页脚占位符 93189">
            <a:extLst>
              <a:ext uri="{FF2B5EF4-FFF2-40B4-BE49-F238E27FC236}">
                <a16:creationId xmlns:a16="http://schemas.microsoft.com/office/drawing/2014/main" id="{E0604978-1662-4DC8-B2DE-6149FE287A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93191" name="灯片编号占位符 93190">
            <a:extLst>
              <a:ext uri="{FF2B5EF4-FFF2-40B4-BE49-F238E27FC236}">
                <a16:creationId xmlns:a16="http://schemas.microsoft.com/office/drawing/2014/main" id="{929AFB0B-E58C-4512-A876-5081C2144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FFAD520F-9CB4-4903-8BD4-1B052CC1D27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1">
            <a:extLst>
              <a:ext uri="{FF2B5EF4-FFF2-40B4-BE49-F238E27FC236}">
                <a16:creationId xmlns:a16="http://schemas.microsoft.com/office/drawing/2014/main" id="{BC1FE8CF-6283-4E19-A68D-01E1AE753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064C28-1815-46B7-B684-E8704905ED0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098" name="幻灯片图像占位符 460801">
            <a:extLst>
              <a:ext uri="{FF2B5EF4-FFF2-40B4-BE49-F238E27FC236}">
                <a16:creationId xmlns:a16="http://schemas.microsoft.com/office/drawing/2014/main" id="{A51C401C-CAB9-4AF5-A8CA-7A2B23726F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9" name="文本占位符 460802">
            <a:extLst>
              <a:ext uri="{FF2B5EF4-FFF2-40B4-BE49-F238E27FC236}">
                <a16:creationId xmlns:a16="http://schemas.microsoft.com/office/drawing/2014/main" id="{E99AF509-5C35-410B-B807-0AB086DFA2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1">
            <a:extLst>
              <a:ext uri="{FF2B5EF4-FFF2-40B4-BE49-F238E27FC236}">
                <a16:creationId xmlns:a16="http://schemas.microsoft.com/office/drawing/2014/main" id="{327178AC-47D7-4773-ABCB-2996CE347B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A49A70-2A80-4234-B187-0C4D7641684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2530" name="幻灯片图像占位符 472065">
            <a:extLst>
              <a:ext uri="{FF2B5EF4-FFF2-40B4-BE49-F238E27FC236}">
                <a16:creationId xmlns:a16="http://schemas.microsoft.com/office/drawing/2014/main" id="{0CD51D60-629D-4F76-A7EE-00BC4BDAEA0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1" name="文本占位符 472066">
            <a:extLst>
              <a:ext uri="{FF2B5EF4-FFF2-40B4-BE49-F238E27FC236}">
                <a16:creationId xmlns:a16="http://schemas.microsoft.com/office/drawing/2014/main" id="{30C0BD3F-5E91-4496-8251-37BB2505A0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>
            <a:extLst>
              <a:ext uri="{FF2B5EF4-FFF2-40B4-BE49-F238E27FC236}">
                <a16:creationId xmlns:a16="http://schemas.microsoft.com/office/drawing/2014/main" id="{635B822B-09D4-41DB-A497-306E5122B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449E01-ECE2-416B-AAAA-9A4018C7DBB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4578" name="幻灯片图像占位符 473089">
            <a:extLst>
              <a:ext uri="{FF2B5EF4-FFF2-40B4-BE49-F238E27FC236}">
                <a16:creationId xmlns:a16="http://schemas.microsoft.com/office/drawing/2014/main" id="{1F24E55A-15C2-4395-9EA4-71969A81EF2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79" name="文本占位符 473090">
            <a:extLst>
              <a:ext uri="{FF2B5EF4-FFF2-40B4-BE49-F238E27FC236}">
                <a16:creationId xmlns:a16="http://schemas.microsoft.com/office/drawing/2014/main" id="{862DBA37-426D-46C4-8D00-DE35967D0C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">
            <a:extLst>
              <a:ext uri="{FF2B5EF4-FFF2-40B4-BE49-F238E27FC236}">
                <a16:creationId xmlns:a16="http://schemas.microsoft.com/office/drawing/2014/main" id="{1C907FF0-B24E-4D1C-8B2F-71407F2F8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D694AB0-D0B1-46A8-AC55-3F35B290557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6626" name="幻灯片图像占位符 475137">
            <a:extLst>
              <a:ext uri="{FF2B5EF4-FFF2-40B4-BE49-F238E27FC236}">
                <a16:creationId xmlns:a16="http://schemas.microsoft.com/office/drawing/2014/main" id="{3586CDB9-1EFA-42A4-BA47-F858941F02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文本占位符 475138">
            <a:extLst>
              <a:ext uri="{FF2B5EF4-FFF2-40B4-BE49-F238E27FC236}">
                <a16:creationId xmlns:a16="http://schemas.microsoft.com/office/drawing/2014/main" id="{C596FE2F-29A9-47C7-94A1-EF37E309EB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>
            <a:extLst>
              <a:ext uri="{FF2B5EF4-FFF2-40B4-BE49-F238E27FC236}">
                <a16:creationId xmlns:a16="http://schemas.microsoft.com/office/drawing/2014/main" id="{B4048AA0-A9B9-4242-92BA-B6BE24726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EB14956-BDED-42F8-A868-F1C269F57A1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8674" name="幻灯片图像占位符 476161">
            <a:extLst>
              <a:ext uri="{FF2B5EF4-FFF2-40B4-BE49-F238E27FC236}">
                <a16:creationId xmlns:a16="http://schemas.microsoft.com/office/drawing/2014/main" id="{886FB98C-7A27-49B0-B19B-DADB4B42C6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5" name="文本占位符 476162">
            <a:extLst>
              <a:ext uri="{FF2B5EF4-FFF2-40B4-BE49-F238E27FC236}">
                <a16:creationId xmlns:a16="http://schemas.microsoft.com/office/drawing/2014/main" id="{09821155-86B8-4B44-8C66-D9A5695693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>
            <a:extLst>
              <a:ext uri="{FF2B5EF4-FFF2-40B4-BE49-F238E27FC236}">
                <a16:creationId xmlns:a16="http://schemas.microsoft.com/office/drawing/2014/main" id="{AE02925B-06B2-4B63-B395-43D427127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587919-A9DD-4052-A05D-62FB5B06FE92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0722" name="幻灯片图像占位符 477185">
            <a:extLst>
              <a:ext uri="{FF2B5EF4-FFF2-40B4-BE49-F238E27FC236}">
                <a16:creationId xmlns:a16="http://schemas.microsoft.com/office/drawing/2014/main" id="{53E54CDD-079A-4086-B0F9-7CE1020A7F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文本占位符 477186">
            <a:extLst>
              <a:ext uri="{FF2B5EF4-FFF2-40B4-BE49-F238E27FC236}">
                <a16:creationId xmlns:a16="http://schemas.microsoft.com/office/drawing/2014/main" id="{D58219FB-EB5A-4E16-92EC-1953F8878D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>
            <a:extLst>
              <a:ext uri="{FF2B5EF4-FFF2-40B4-BE49-F238E27FC236}">
                <a16:creationId xmlns:a16="http://schemas.microsoft.com/office/drawing/2014/main" id="{426596AC-E8FF-4E70-B537-B86943721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CFB3B8-4D18-4F36-A2DB-7B227AD1777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2770" name="幻灯片图像占位符 474113">
            <a:extLst>
              <a:ext uri="{FF2B5EF4-FFF2-40B4-BE49-F238E27FC236}">
                <a16:creationId xmlns:a16="http://schemas.microsoft.com/office/drawing/2014/main" id="{FF2F2379-05FE-418C-9AE5-E5BB3D29CA7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文本占位符 474114">
            <a:extLst>
              <a:ext uri="{FF2B5EF4-FFF2-40B4-BE49-F238E27FC236}">
                <a16:creationId xmlns:a16="http://schemas.microsoft.com/office/drawing/2014/main" id="{092FFCA1-104B-493E-9A39-11C07F04A5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1">
            <a:extLst>
              <a:ext uri="{FF2B5EF4-FFF2-40B4-BE49-F238E27FC236}">
                <a16:creationId xmlns:a16="http://schemas.microsoft.com/office/drawing/2014/main" id="{78D38537-6BAF-4E52-BF84-6F5D0EB75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85A53EF-CE1F-4538-9DA0-FEA03F1EE32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4818" name="幻灯片图像占位符 478209">
            <a:extLst>
              <a:ext uri="{FF2B5EF4-FFF2-40B4-BE49-F238E27FC236}">
                <a16:creationId xmlns:a16="http://schemas.microsoft.com/office/drawing/2014/main" id="{6DF2268C-66A8-4534-8CB6-BEC17AE41D6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19" name="文本占位符 478210">
            <a:extLst>
              <a:ext uri="{FF2B5EF4-FFF2-40B4-BE49-F238E27FC236}">
                <a16:creationId xmlns:a16="http://schemas.microsoft.com/office/drawing/2014/main" id="{FD3704DB-05F0-4022-B7D5-4C9F4C4C5D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>
            <a:extLst>
              <a:ext uri="{FF2B5EF4-FFF2-40B4-BE49-F238E27FC236}">
                <a16:creationId xmlns:a16="http://schemas.microsoft.com/office/drawing/2014/main" id="{3B421994-8643-4BF6-A2EB-7F4A7FEEE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4C2DDD2-7158-4D59-A9C0-7E1A3D60BC4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6866" name="幻灯片图像占位符 482305">
            <a:extLst>
              <a:ext uri="{FF2B5EF4-FFF2-40B4-BE49-F238E27FC236}">
                <a16:creationId xmlns:a16="http://schemas.microsoft.com/office/drawing/2014/main" id="{0837BDB4-E273-4B1E-A592-0498FAAE17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7" name="文本占位符 482306">
            <a:extLst>
              <a:ext uri="{FF2B5EF4-FFF2-40B4-BE49-F238E27FC236}">
                <a16:creationId xmlns:a16="http://schemas.microsoft.com/office/drawing/2014/main" id="{73BF7D3D-7876-4C9B-87FD-298F65BD65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1">
            <a:extLst>
              <a:ext uri="{FF2B5EF4-FFF2-40B4-BE49-F238E27FC236}">
                <a16:creationId xmlns:a16="http://schemas.microsoft.com/office/drawing/2014/main" id="{BD3259A4-D038-4E58-9392-20B5D5BC6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FE41E6-1AA8-4262-AFD9-F5158BB6770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8914" name="幻灯片图像占位符 479233">
            <a:extLst>
              <a:ext uri="{FF2B5EF4-FFF2-40B4-BE49-F238E27FC236}">
                <a16:creationId xmlns:a16="http://schemas.microsoft.com/office/drawing/2014/main" id="{2546A1B2-71E4-48FA-B5C0-5884E1222A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5" name="文本占位符 479234">
            <a:extLst>
              <a:ext uri="{FF2B5EF4-FFF2-40B4-BE49-F238E27FC236}">
                <a16:creationId xmlns:a16="http://schemas.microsoft.com/office/drawing/2014/main" id="{AD89BA6D-C4B7-4B4D-BF14-1EC412EC2E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>
            <a:extLst>
              <a:ext uri="{FF2B5EF4-FFF2-40B4-BE49-F238E27FC236}">
                <a16:creationId xmlns:a16="http://schemas.microsoft.com/office/drawing/2014/main" id="{8890593D-5D2C-474B-8E53-5CC943030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6648804-35FE-4241-A7CF-CBD84D6411C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0962" name="幻灯片图像占位符 481281">
            <a:extLst>
              <a:ext uri="{FF2B5EF4-FFF2-40B4-BE49-F238E27FC236}">
                <a16:creationId xmlns:a16="http://schemas.microsoft.com/office/drawing/2014/main" id="{31E3B3A6-915B-4CED-B4DA-744A6CB029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3" name="文本占位符 481282">
            <a:extLst>
              <a:ext uri="{FF2B5EF4-FFF2-40B4-BE49-F238E27FC236}">
                <a16:creationId xmlns:a16="http://schemas.microsoft.com/office/drawing/2014/main" id="{EBA8B383-B3D6-4D97-93A2-9FBEC4F896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1">
            <a:extLst>
              <a:ext uri="{FF2B5EF4-FFF2-40B4-BE49-F238E27FC236}">
                <a16:creationId xmlns:a16="http://schemas.microsoft.com/office/drawing/2014/main" id="{5D36C4BA-21FA-448D-8748-BA4409859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2E6078-E8BE-4F38-B8C9-BAD40CF038B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146" name="幻灯片图像占位符 461825">
            <a:extLst>
              <a:ext uri="{FF2B5EF4-FFF2-40B4-BE49-F238E27FC236}">
                <a16:creationId xmlns:a16="http://schemas.microsoft.com/office/drawing/2014/main" id="{74A8CE53-B33D-4F34-BC34-E60873068F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7" name="文本占位符 461826">
            <a:extLst>
              <a:ext uri="{FF2B5EF4-FFF2-40B4-BE49-F238E27FC236}">
                <a16:creationId xmlns:a16="http://schemas.microsoft.com/office/drawing/2014/main" id="{2F4D4137-170E-40B4-B011-1A01622DA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1">
            <a:extLst>
              <a:ext uri="{FF2B5EF4-FFF2-40B4-BE49-F238E27FC236}">
                <a16:creationId xmlns:a16="http://schemas.microsoft.com/office/drawing/2014/main" id="{B656C2EF-A5AF-418E-BDC4-4003259CA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3E6BC2-29F9-443E-A7F8-80B6A3BB74B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3010" name="幻灯片图像占位符 483329">
            <a:extLst>
              <a:ext uri="{FF2B5EF4-FFF2-40B4-BE49-F238E27FC236}">
                <a16:creationId xmlns:a16="http://schemas.microsoft.com/office/drawing/2014/main" id="{2228BBFA-B65C-4971-BEA3-4C4F957E02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1" name="文本占位符 483330">
            <a:extLst>
              <a:ext uri="{FF2B5EF4-FFF2-40B4-BE49-F238E27FC236}">
                <a16:creationId xmlns:a16="http://schemas.microsoft.com/office/drawing/2014/main" id="{07A0DA25-96E1-45C9-AC44-95618C374D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>
            <a:extLst>
              <a:ext uri="{FF2B5EF4-FFF2-40B4-BE49-F238E27FC236}">
                <a16:creationId xmlns:a16="http://schemas.microsoft.com/office/drawing/2014/main" id="{0D817C96-9A0A-4887-BC4D-4F6006289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9442011-5475-40F1-8373-909EA3E6D03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5058" name="幻灯片图像占位符 484353">
            <a:extLst>
              <a:ext uri="{FF2B5EF4-FFF2-40B4-BE49-F238E27FC236}">
                <a16:creationId xmlns:a16="http://schemas.microsoft.com/office/drawing/2014/main" id="{99950888-6FC7-49E3-AB1A-F359C6820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9" name="文本占位符 484354">
            <a:extLst>
              <a:ext uri="{FF2B5EF4-FFF2-40B4-BE49-F238E27FC236}">
                <a16:creationId xmlns:a16="http://schemas.microsoft.com/office/drawing/2014/main" id="{85232FB1-EE05-44B7-9BB9-74DA9F918D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1">
            <a:extLst>
              <a:ext uri="{FF2B5EF4-FFF2-40B4-BE49-F238E27FC236}">
                <a16:creationId xmlns:a16="http://schemas.microsoft.com/office/drawing/2014/main" id="{84C8553E-F0D4-4C15-A953-724A6B0F0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61F25E-D059-4AA0-BC01-EE46853BB1D8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7106" name="幻灯片图像占位符 485377">
            <a:extLst>
              <a:ext uri="{FF2B5EF4-FFF2-40B4-BE49-F238E27FC236}">
                <a16:creationId xmlns:a16="http://schemas.microsoft.com/office/drawing/2014/main" id="{FEFD1E36-788E-453E-9B1C-3275017F75C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7" name="文本占位符 485378">
            <a:extLst>
              <a:ext uri="{FF2B5EF4-FFF2-40B4-BE49-F238E27FC236}">
                <a16:creationId xmlns:a16="http://schemas.microsoft.com/office/drawing/2014/main" id="{8E4B0493-9EE8-491C-ABC6-3CC18BB7CB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>
            <a:extLst>
              <a:ext uri="{FF2B5EF4-FFF2-40B4-BE49-F238E27FC236}">
                <a16:creationId xmlns:a16="http://schemas.microsoft.com/office/drawing/2014/main" id="{87F8A295-598B-4983-A997-38565054F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E26BE03-7E83-45D3-93A4-19AB94471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9154" name="幻灯片图像占位符 486401">
            <a:extLst>
              <a:ext uri="{FF2B5EF4-FFF2-40B4-BE49-F238E27FC236}">
                <a16:creationId xmlns:a16="http://schemas.microsoft.com/office/drawing/2014/main" id="{F7BDE689-18CE-4CB7-8332-5F3D25B4B6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5" name="文本占位符 486402">
            <a:extLst>
              <a:ext uri="{FF2B5EF4-FFF2-40B4-BE49-F238E27FC236}">
                <a16:creationId xmlns:a16="http://schemas.microsoft.com/office/drawing/2014/main" id="{9917B6EB-E2AD-4B3E-970F-94C8A60B8B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">
            <a:extLst>
              <a:ext uri="{FF2B5EF4-FFF2-40B4-BE49-F238E27FC236}">
                <a16:creationId xmlns:a16="http://schemas.microsoft.com/office/drawing/2014/main" id="{788F3848-409A-4A3A-B403-0B606EDB7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1DC1B6-9B7F-4893-A609-27342B9B1AA4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1202" name="幻灯片图像占位符 487425">
            <a:extLst>
              <a:ext uri="{FF2B5EF4-FFF2-40B4-BE49-F238E27FC236}">
                <a16:creationId xmlns:a16="http://schemas.microsoft.com/office/drawing/2014/main" id="{55140EFB-E28A-48EB-8871-1D1A3ABA3C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3" name="文本占位符 487426">
            <a:extLst>
              <a:ext uri="{FF2B5EF4-FFF2-40B4-BE49-F238E27FC236}">
                <a16:creationId xmlns:a16="http://schemas.microsoft.com/office/drawing/2014/main" id="{132803D1-DC35-48CC-96F0-D9D9507815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">
            <a:extLst>
              <a:ext uri="{FF2B5EF4-FFF2-40B4-BE49-F238E27FC236}">
                <a16:creationId xmlns:a16="http://schemas.microsoft.com/office/drawing/2014/main" id="{67D388D9-E3C8-48E7-9A38-5A09C28E3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58A205-9D48-420F-B60C-6FD56756745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3250" name="幻灯片图像占位符 488449">
            <a:extLst>
              <a:ext uri="{FF2B5EF4-FFF2-40B4-BE49-F238E27FC236}">
                <a16:creationId xmlns:a16="http://schemas.microsoft.com/office/drawing/2014/main" id="{44CE528D-7AD7-466D-B80B-91793640D7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1" name="文本占位符 488450">
            <a:extLst>
              <a:ext uri="{FF2B5EF4-FFF2-40B4-BE49-F238E27FC236}">
                <a16:creationId xmlns:a16="http://schemas.microsoft.com/office/drawing/2014/main" id="{F3CDD450-2BDF-44F5-9F8A-DEF3E00B1F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1">
            <a:extLst>
              <a:ext uri="{FF2B5EF4-FFF2-40B4-BE49-F238E27FC236}">
                <a16:creationId xmlns:a16="http://schemas.microsoft.com/office/drawing/2014/main" id="{DA3A7B0E-241B-4196-A2B7-489375A7B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5EA33F-72D2-4BEB-89F1-729DD402B95D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5298" name="幻灯片图像占位符 489473">
            <a:extLst>
              <a:ext uri="{FF2B5EF4-FFF2-40B4-BE49-F238E27FC236}">
                <a16:creationId xmlns:a16="http://schemas.microsoft.com/office/drawing/2014/main" id="{2126D085-F9CE-4A7D-8D63-A7CA91C4F0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299" name="文本占位符 489474">
            <a:extLst>
              <a:ext uri="{FF2B5EF4-FFF2-40B4-BE49-F238E27FC236}">
                <a16:creationId xmlns:a16="http://schemas.microsoft.com/office/drawing/2014/main" id="{6C99B373-CA6B-4C02-AE84-4B45A4EF55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">
            <a:extLst>
              <a:ext uri="{FF2B5EF4-FFF2-40B4-BE49-F238E27FC236}">
                <a16:creationId xmlns:a16="http://schemas.microsoft.com/office/drawing/2014/main" id="{7C97A699-5715-4C8A-907D-49A60D4F5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180A9C-AF16-4236-87E3-18A8AFCE94B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7346" name="幻灯片图像占位符 490497">
            <a:extLst>
              <a:ext uri="{FF2B5EF4-FFF2-40B4-BE49-F238E27FC236}">
                <a16:creationId xmlns:a16="http://schemas.microsoft.com/office/drawing/2014/main" id="{EED57082-8D25-4BB7-BB08-DD1E017F81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7" name="文本占位符 490498">
            <a:extLst>
              <a:ext uri="{FF2B5EF4-FFF2-40B4-BE49-F238E27FC236}">
                <a16:creationId xmlns:a16="http://schemas.microsoft.com/office/drawing/2014/main" id="{B13CED5E-B72C-4AB4-81FB-3BF102FCE1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">
            <a:extLst>
              <a:ext uri="{FF2B5EF4-FFF2-40B4-BE49-F238E27FC236}">
                <a16:creationId xmlns:a16="http://schemas.microsoft.com/office/drawing/2014/main" id="{64A9B5BF-7715-4CB9-89C8-2D67A648C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43E1166-758D-4D2A-A42A-659B016B6C4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9394" name="幻灯片图像占位符 491521">
            <a:extLst>
              <a:ext uri="{FF2B5EF4-FFF2-40B4-BE49-F238E27FC236}">
                <a16:creationId xmlns:a16="http://schemas.microsoft.com/office/drawing/2014/main" id="{53329CA3-A987-46D5-8F70-58950EDC851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5" name="文本占位符 491522">
            <a:extLst>
              <a:ext uri="{FF2B5EF4-FFF2-40B4-BE49-F238E27FC236}">
                <a16:creationId xmlns:a16="http://schemas.microsoft.com/office/drawing/2014/main" id="{229997DD-54DA-4756-8FF0-F3DCDF8519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1">
            <a:extLst>
              <a:ext uri="{FF2B5EF4-FFF2-40B4-BE49-F238E27FC236}">
                <a16:creationId xmlns:a16="http://schemas.microsoft.com/office/drawing/2014/main" id="{B35CDF86-9881-4440-A88A-AF8DBF120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AA26B0-FD01-4842-9843-CAD79526C408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1442" name="幻灯片图像占位符 492545">
            <a:extLst>
              <a:ext uri="{FF2B5EF4-FFF2-40B4-BE49-F238E27FC236}">
                <a16:creationId xmlns:a16="http://schemas.microsoft.com/office/drawing/2014/main" id="{2A600288-B54D-4494-BE1B-CBC5EF4FB7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3" name="文本占位符 492546">
            <a:extLst>
              <a:ext uri="{FF2B5EF4-FFF2-40B4-BE49-F238E27FC236}">
                <a16:creationId xmlns:a16="http://schemas.microsoft.com/office/drawing/2014/main" id="{1182C9AB-F5C5-4C76-A16B-7FA41C8279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1">
            <a:extLst>
              <a:ext uri="{FF2B5EF4-FFF2-40B4-BE49-F238E27FC236}">
                <a16:creationId xmlns:a16="http://schemas.microsoft.com/office/drawing/2014/main" id="{8A1779BF-745E-4599-9FD5-5BDE5DCC5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2A08ED-5845-46DA-9791-3238FB9980C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194" name="幻灯片图像占位符 462849">
            <a:extLst>
              <a:ext uri="{FF2B5EF4-FFF2-40B4-BE49-F238E27FC236}">
                <a16:creationId xmlns:a16="http://schemas.microsoft.com/office/drawing/2014/main" id="{D12FA29C-CD96-4CF1-86D7-6E6751CD33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5" name="文本占位符 462850">
            <a:extLst>
              <a:ext uri="{FF2B5EF4-FFF2-40B4-BE49-F238E27FC236}">
                <a16:creationId xmlns:a16="http://schemas.microsoft.com/office/drawing/2014/main" id="{C17DDF3F-660F-46BD-9EFB-BD9EB62689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1">
            <a:extLst>
              <a:ext uri="{FF2B5EF4-FFF2-40B4-BE49-F238E27FC236}">
                <a16:creationId xmlns:a16="http://schemas.microsoft.com/office/drawing/2014/main" id="{5536CB9B-7F30-49F5-917B-86CF13171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96FD79A-F32A-40A1-8574-5945F2797DD9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3490" name="幻灯片图像占位符 493569">
            <a:extLst>
              <a:ext uri="{FF2B5EF4-FFF2-40B4-BE49-F238E27FC236}">
                <a16:creationId xmlns:a16="http://schemas.microsoft.com/office/drawing/2014/main" id="{0E7AA759-2CD8-47AF-A193-236F4292AF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3491" name="文本占位符 493570">
            <a:extLst>
              <a:ext uri="{FF2B5EF4-FFF2-40B4-BE49-F238E27FC236}">
                <a16:creationId xmlns:a16="http://schemas.microsoft.com/office/drawing/2014/main" id="{EB250958-C5D2-449B-A336-5507DA031D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1">
            <a:extLst>
              <a:ext uri="{FF2B5EF4-FFF2-40B4-BE49-F238E27FC236}">
                <a16:creationId xmlns:a16="http://schemas.microsoft.com/office/drawing/2014/main" id="{00D42ECC-9069-46CF-9C90-87E2000A7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7CC27D-0F5A-457F-897E-7B957C3C4EB8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5538" name="幻灯片图像占位符 494593">
            <a:extLst>
              <a:ext uri="{FF2B5EF4-FFF2-40B4-BE49-F238E27FC236}">
                <a16:creationId xmlns:a16="http://schemas.microsoft.com/office/drawing/2014/main" id="{75606B73-1674-446A-A50D-CA6DE20EAA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5539" name="文本占位符 494594">
            <a:extLst>
              <a:ext uri="{FF2B5EF4-FFF2-40B4-BE49-F238E27FC236}">
                <a16:creationId xmlns:a16="http://schemas.microsoft.com/office/drawing/2014/main" id="{02459331-33E1-48C7-93D1-7287EB8E48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">
            <a:extLst>
              <a:ext uri="{FF2B5EF4-FFF2-40B4-BE49-F238E27FC236}">
                <a16:creationId xmlns:a16="http://schemas.microsoft.com/office/drawing/2014/main" id="{CF43494B-0374-4FFE-8F10-8099B5703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3FB5BA6-66CE-4099-A361-242701DCD2D7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7586" name="幻灯片图像占位符 496641">
            <a:extLst>
              <a:ext uri="{FF2B5EF4-FFF2-40B4-BE49-F238E27FC236}">
                <a16:creationId xmlns:a16="http://schemas.microsoft.com/office/drawing/2014/main" id="{EB8DCF02-2816-4A83-9F48-62DA97EFFD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7" name="文本占位符 496642">
            <a:extLst>
              <a:ext uri="{FF2B5EF4-FFF2-40B4-BE49-F238E27FC236}">
                <a16:creationId xmlns:a16="http://schemas.microsoft.com/office/drawing/2014/main" id="{245A48DB-A823-4A0E-BCB6-2F8EDD1A79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1">
            <a:extLst>
              <a:ext uri="{FF2B5EF4-FFF2-40B4-BE49-F238E27FC236}">
                <a16:creationId xmlns:a16="http://schemas.microsoft.com/office/drawing/2014/main" id="{18711722-1FD1-4A98-98D7-A7D8CCB4D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5170601-648C-4315-8E79-CF9874E87564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9634" name="幻灯片图像占位符 497665">
            <a:extLst>
              <a:ext uri="{FF2B5EF4-FFF2-40B4-BE49-F238E27FC236}">
                <a16:creationId xmlns:a16="http://schemas.microsoft.com/office/drawing/2014/main" id="{DEBB5432-0BA1-4864-936D-B5AC495C29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9635" name="文本占位符 497666">
            <a:extLst>
              <a:ext uri="{FF2B5EF4-FFF2-40B4-BE49-F238E27FC236}">
                <a16:creationId xmlns:a16="http://schemas.microsoft.com/office/drawing/2014/main" id="{E685D517-0D10-4992-B5F7-CB7297139E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1">
            <a:extLst>
              <a:ext uri="{FF2B5EF4-FFF2-40B4-BE49-F238E27FC236}">
                <a16:creationId xmlns:a16="http://schemas.microsoft.com/office/drawing/2014/main" id="{C34D4355-CA7E-4B4A-84A3-E44CE0D9A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9AABA45-89BB-491A-B52D-2DF3B7175EF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242" name="幻灯片图像占位符 463873">
            <a:extLst>
              <a:ext uri="{FF2B5EF4-FFF2-40B4-BE49-F238E27FC236}">
                <a16:creationId xmlns:a16="http://schemas.microsoft.com/office/drawing/2014/main" id="{95A3464A-8396-48AA-91A7-FEC53DB366A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3" name="文本占位符 463874">
            <a:extLst>
              <a:ext uri="{FF2B5EF4-FFF2-40B4-BE49-F238E27FC236}">
                <a16:creationId xmlns:a16="http://schemas.microsoft.com/office/drawing/2014/main" id="{EB2C45B8-623D-4DB4-8402-64A98B9A0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1">
            <a:extLst>
              <a:ext uri="{FF2B5EF4-FFF2-40B4-BE49-F238E27FC236}">
                <a16:creationId xmlns:a16="http://schemas.microsoft.com/office/drawing/2014/main" id="{034C3A30-0580-4D4E-A2CF-9D76713E8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219BE60-7B8C-4487-8571-4FE6CE9249E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290" name="幻灯片图像占位符 464897">
            <a:extLst>
              <a:ext uri="{FF2B5EF4-FFF2-40B4-BE49-F238E27FC236}">
                <a16:creationId xmlns:a16="http://schemas.microsoft.com/office/drawing/2014/main" id="{D229E55E-CD7F-432F-93CE-BC6E77F82A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文本占位符 464898">
            <a:extLst>
              <a:ext uri="{FF2B5EF4-FFF2-40B4-BE49-F238E27FC236}">
                <a16:creationId xmlns:a16="http://schemas.microsoft.com/office/drawing/2014/main" id="{E12CD845-D836-4415-B11F-03EA474C80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1">
            <a:extLst>
              <a:ext uri="{FF2B5EF4-FFF2-40B4-BE49-F238E27FC236}">
                <a16:creationId xmlns:a16="http://schemas.microsoft.com/office/drawing/2014/main" id="{6DB46486-C712-4261-97BA-C71273DFA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851575A-620B-4E9E-9B1B-AAB6CC2D6CBF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4338" name="幻灯片图像占位符 465921">
            <a:extLst>
              <a:ext uri="{FF2B5EF4-FFF2-40B4-BE49-F238E27FC236}">
                <a16:creationId xmlns:a16="http://schemas.microsoft.com/office/drawing/2014/main" id="{AB8759FE-E9AB-4FF1-B088-9571D018D9E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9" name="文本占位符 465922">
            <a:extLst>
              <a:ext uri="{FF2B5EF4-FFF2-40B4-BE49-F238E27FC236}">
                <a16:creationId xmlns:a16="http://schemas.microsoft.com/office/drawing/2014/main" id="{078D488F-D95B-4E00-8B24-DA55C71192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>
            <a:extLst>
              <a:ext uri="{FF2B5EF4-FFF2-40B4-BE49-F238E27FC236}">
                <a16:creationId xmlns:a16="http://schemas.microsoft.com/office/drawing/2014/main" id="{65F1DD4A-04E5-4B91-9ADC-94651B6A2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ED80F80-7030-4342-952F-A40C8D8DF21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6386" name="幻灯片图像占位符 466945">
            <a:extLst>
              <a:ext uri="{FF2B5EF4-FFF2-40B4-BE49-F238E27FC236}">
                <a16:creationId xmlns:a16="http://schemas.microsoft.com/office/drawing/2014/main" id="{2162AC6E-BF23-42FC-990B-647A21C0CB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文本占位符 466946">
            <a:extLst>
              <a:ext uri="{FF2B5EF4-FFF2-40B4-BE49-F238E27FC236}">
                <a16:creationId xmlns:a16="http://schemas.microsoft.com/office/drawing/2014/main" id="{40CD13F6-322F-4280-B50C-EC9AAB3129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>
            <a:extLst>
              <a:ext uri="{FF2B5EF4-FFF2-40B4-BE49-F238E27FC236}">
                <a16:creationId xmlns:a16="http://schemas.microsoft.com/office/drawing/2014/main" id="{CF9CCBC9-6819-4DF9-AA9E-4BCE508EB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BC650DD-2F95-4121-9DD9-D37D8231633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8434" name="幻灯片图像占位符 467969">
            <a:extLst>
              <a:ext uri="{FF2B5EF4-FFF2-40B4-BE49-F238E27FC236}">
                <a16:creationId xmlns:a16="http://schemas.microsoft.com/office/drawing/2014/main" id="{AB606D30-4D85-46FD-82C6-4E7760FF973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文本占位符 467970">
            <a:extLst>
              <a:ext uri="{FF2B5EF4-FFF2-40B4-BE49-F238E27FC236}">
                <a16:creationId xmlns:a16="http://schemas.microsoft.com/office/drawing/2014/main" id="{3BAEB6E0-1297-4875-B4FA-764530084B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>
            <a:extLst>
              <a:ext uri="{FF2B5EF4-FFF2-40B4-BE49-F238E27FC236}">
                <a16:creationId xmlns:a16="http://schemas.microsoft.com/office/drawing/2014/main" id="{DC4F60B2-E4CD-4650-84C1-2D5A64659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5A6DE9-1937-4FE4-944A-2293ADE2DF1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0482" name="幻灯片图像占位符 468993">
            <a:extLst>
              <a:ext uri="{FF2B5EF4-FFF2-40B4-BE49-F238E27FC236}">
                <a16:creationId xmlns:a16="http://schemas.microsoft.com/office/drawing/2014/main" id="{F1BEEE88-04EA-4F15-BD12-A173FD697C7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3" name="文本占位符 468994">
            <a:extLst>
              <a:ext uri="{FF2B5EF4-FFF2-40B4-BE49-F238E27FC236}">
                <a16:creationId xmlns:a16="http://schemas.microsoft.com/office/drawing/2014/main" id="{E769CCDE-B356-44C3-A18B-76C3CCD6ED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21539">
            <a:extLst>
              <a:ext uri="{FF2B5EF4-FFF2-40B4-BE49-F238E27FC236}">
                <a16:creationId xmlns:a16="http://schemas.microsoft.com/office/drawing/2014/main" id="{56531E4D-66A4-4E5E-8CA1-B596C96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21540">
            <a:extLst>
              <a:ext uri="{FF2B5EF4-FFF2-40B4-BE49-F238E27FC236}">
                <a16:creationId xmlns:a16="http://schemas.microsoft.com/office/drawing/2014/main" id="{B1CD1F44-74C6-42ED-BFDC-94130523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21541">
            <a:extLst>
              <a:ext uri="{FF2B5EF4-FFF2-40B4-BE49-F238E27FC236}">
                <a16:creationId xmlns:a16="http://schemas.microsoft.com/office/drawing/2014/main" id="{B5056E48-FB4A-4E8B-8752-80B6429F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0572C-5080-42FC-978A-406136CD9E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21539">
            <a:extLst>
              <a:ext uri="{FF2B5EF4-FFF2-40B4-BE49-F238E27FC236}">
                <a16:creationId xmlns:a16="http://schemas.microsoft.com/office/drawing/2014/main" id="{75B4B6F2-8682-46E0-954D-C7534CE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21540">
            <a:extLst>
              <a:ext uri="{FF2B5EF4-FFF2-40B4-BE49-F238E27FC236}">
                <a16:creationId xmlns:a16="http://schemas.microsoft.com/office/drawing/2014/main" id="{3FDEE94A-1691-4F69-9F74-1BD60681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21541">
            <a:extLst>
              <a:ext uri="{FF2B5EF4-FFF2-40B4-BE49-F238E27FC236}">
                <a16:creationId xmlns:a16="http://schemas.microsoft.com/office/drawing/2014/main" id="{3E04C4C6-871B-4AED-9197-BC968192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CBA47-BFEC-4CB2-A983-DBC12917EB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21539">
            <a:extLst>
              <a:ext uri="{FF2B5EF4-FFF2-40B4-BE49-F238E27FC236}">
                <a16:creationId xmlns:a16="http://schemas.microsoft.com/office/drawing/2014/main" id="{60C94973-EB9B-4563-87FE-B639F36E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21540">
            <a:extLst>
              <a:ext uri="{FF2B5EF4-FFF2-40B4-BE49-F238E27FC236}">
                <a16:creationId xmlns:a16="http://schemas.microsoft.com/office/drawing/2014/main" id="{4E73EBC5-B7C4-4E67-8D51-5DD1A9B2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21541">
            <a:extLst>
              <a:ext uri="{FF2B5EF4-FFF2-40B4-BE49-F238E27FC236}">
                <a16:creationId xmlns:a16="http://schemas.microsoft.com/office/drawing/2014/main" id="{780E0010-0CD4-467D-AD87-E1DD77D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A5D19-AF13-4A64-9F97-77FE05719A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21539">
            <a:extLst>
              <a:ext uri="{FF2B5EF4-FFF2-40B4-BE49-F238E27FC236}">
                <a16:creationId xmlns:a16="http://schemas.microsoft.com/office/drawing/2014/main" id="{268BFF7D-B3E5-4E2A-894D-6E3C5082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21540">
            <a:extLst>
              <a:ext uri="{FF2B5EF4-FFF2-40B4-BE49-F238E27FC236}">
                <a16:creationId xmlns:a16="http://schemas.microsoft.com/office/drawing/2014/main" id="{F1D8460E-8E67-498A-801B-D6C69DC9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21541">
            <a:extLst>
              <a:ext uri="{FF2B5EF4-FFF2-40B4-BE49-F238E27FC236}">
                <a16:creationId xmlns:a16="http://schemas.microsoft.com/office/drawing/2014/main" id="{452D4EB4-46B1-46D6-818E-45174280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FF1FE-5FF5-4179-B54E-B0E5DDD7F6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21539">
            <a:extLst>
              <a:ext uri="{FF2B5EF4-FFF2-40B4-BE49-F238E27FC236}">
                <a16:creationId xmlns:a16="http://schemas.microsoft.com/office/drawing/2014/main" id="{98C4D79C-FF31-4AB8-BCEB-1DE48508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21540">
            <a:extLst>
              <a:ext uri="{FF2B5EF4-FFF2-40B4-BE49-F238E27FC236}">
                <a16:creationId xmlns:a16="http://schemas.microsoft.com/office/drawing/2014/main" id="{DB58C095-7114-44BD-8278-D42CD6AE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21541">
            <a:extLst>
              <a:ext uri="{FF2B5EF4-FFF2-40B4-BE49-F238E27FC236}">
                <a16:creationId xmlns:a16="http://schemas.microsoft.com/office/drawing/2014/main" id="{C2342DAE-FB14-4713-AB7B-2A6509C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3C133-5289-4034-B48F-FB069786B8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0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21539">
            <a:extLst>
              <a:ext uri="{FF2B5EF4-FFF2-40B4-BE49-F238E27FC236}">
                <a16:creationId xmlns:a16="http://schemas.microsoft.com/office/drawing/2014/main" id="{A9437E86-F186-4796-AC9E-537E4B8A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21540">
            <a:extLst>
              <a:ext uri="{FF2B5EF4-FFF2-40B4-BE49-F238E27FC236}">
                <a16:creationId xmlns:a16="http://schemas.microsoft.com/office/drawing/2014/main" id="{C640A05B-CA83-4183-ADD2-5F6E076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21541">
            <a:extLst>
              <a:ext uri="{FF2B5EF4-FFF2-40B4-BE49-F238E27FC236}">
                <a16:creationId xmlns:a16="http://schemas.microsoft.com/office/drawing/2014/main" id="{E7509EF8-DFA6-4D7A-9D51-963E75F8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2206C-F5CE-4B8C-A9B6-AFB9D2278B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9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21539">
            <a:extLst>
              <a:ext uri="{FF2B5EF4-FFF2-40B4-BE49-F238E27FC236}">
                <a16:creationId xmlns:a16="http://schemas.microsoft.com/office/drawing/2014/main" id="{469CDFE1-FDC3-4865-8582-ED0F77EE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21540">
            <a:extLst>
              <a:ext uri="{FF2B5EF4-FFF2-40B4-BE49-F238E27FC236}">
                <a16:creationId xmlns:a16="http://schemas.microsoft.com/office/drawing/2014/main" id="{2A1B96A2-6260-4086-A527-0515DAC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21541">
            <a:extLst>
              <a:ext uri="{FF2B5EF4-FFF2-40B4-BE49-F238E27FC236}">
                <a16:creationId xmlns:a16="http://schemas.microsoft.com/office/drawing/2014/main" id="{E3D94234-35DE-4292-9310-315D888E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0C909-872D-496F-9541-E45C629B46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21539">
            <a:extLst>
              <a:ext uri="{FF2B5EF4-FFF2-40B4-BE49-F238E27FC236}">
                <a16:creationId xmlns:a16="http://schemas.microsoft.com/office/drawing/2014/main" id="{9CC026DF-DA7D-47A5-901F-A76B390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21540">
            <a:extLst>
              <a:ext uri="{FF2B5EF4-FFF2-40B4-BE49-F238E27FC236}">
                <a16:creationId xmlns:a16="http://schemas.microsoft.com/office/drawing/2014/main" id="{B0AED66F-FAE6-438B-9FC8-9C4AAF66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21541">
            <a:extLst>
              <a:ext uri="{FF2B5EF4-FFF2-40B4-BE49-F238E27FC236}">
                <a16:creationId xmlns:a16="http://schemas.microsoft.com/office/drawing/2014/main" id="{93DC6688-CF0A-448A-8635-E064C8C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94EE2-263C-4C14-8FB8-B1399A6E71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1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21539">
            <a:extLst>
              <a:ext uri="{FF2B5EF4-FFF2-40B4-BE49-F238E27FC236}">
                <a16:creationId xmlns:a16="http://schemas.microsoft.com/office/drawing/2014/main" id="{7BAC91F6-910D-4C99-AF6F-095F9CBA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321540">
            <a:extLst>
              <a:ext uri="{FF2B5EF4-FFF2-40B4-BE49-F238E27FC236}">
                <a16:creationId xmlns:a16="http://schemas.microsoft.com/office/drawing/2014/main" id="{42212BBA-AF64-4831-97FC-D9F6E769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21541">
            <a:extLst>
              <a:ext uri="{FF2B5EF4-FFF2-40B4-BE49-F238E27FC236}">
                <a16:creationId xmlns:a16="http://schemas.microsoft.com/office/drawing/2014/main" id="{6B9CED88-A4BF-4036-BA0A-F93BED6F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A37FB-A02F-42CB-9E69-20B407EAD0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21539">
            <a:extLst>
              <a:ext uri="{FF2B5EF4-FFF2-40B4-BE49-F238E27FC236}">
                <a16:creationId xmlns:a16="http://schemas.microsoft.com/office/drawing/2014/main" id="{28F58DA0-E561-4255-BB4B-213F536A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21540">
            <a:extLst>
              <a:ext uri="{FF2B5EF4-FFF2-40B4-BE49-F238E27FC236}">
                <a16:creationId xmlns:a16="http://schemas.microsoft.com/office/drawing/2014/main" id="{6C5126FC-A678-40E4-9778-F10F0494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21541">
            <a:extLst>
              <a:ext uri="{FF2B5EF4-FFF2-40B4-BE49-F238E27FC236}">
                <a16:creationId xmlns:a16="http://schemas.microsoft.com/office/drawing/2014/main" id="{096DE32F-D926-40B0-8CDD-07FA14B9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41EA7-2EEC-4393-AC4E-5381B7D214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21539">
            <a:extLst>
              <a:ext uri="{FF2B5EF4-FFF2-40B4-BE49-F238E27FC236}">
                <a16:creationId xmlns:a16="http://schemas.microsoft.com/office/drawing/2014/main" id="{AF485C54-361F-4DC3-A1D8-19FDCACC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21540">
            <a:extLst>
              <a:ext uri="{FF2B5EF4-FFF2-40B4-BE49-F238E27FC236}">
                <a16:creationId xmlns:a16="http://schemas.microsoft.com/office/drawing/2014/main" id="{E4B686AF-2F47-4479-B9F4-812CD8EB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21541">
            <a:extLst>
              <a:ext uri="{FF2B5EF4-FFF2-40B4-BE49-F238E27FC236}">
                <a16:creationId xmlns:a16="http://schemas.microsoft.com/office/drawing/2014/main" id="{9A63B795-E48E-41BA-97FB-DDDE8CD8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A4E6F-B166-481F-BE70-C6AB4832C6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321537">
            <a:extLst>
              <a:ext uri="{FF2B5EF4-FFF2-40B4-BE49-F238E27FC236}">
                <a16:creationId xmlns:a16="http://schemas.microsoft.com/office/drawing/2014/main" id="{DDABD366-887E-41C3-82AD-960D4384E8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321538">
            <a:extLst>
              <a:ext uri="{FF2B5EF4-FFF2-40B4-BE49-F238E27FC236}">
                <a16:creationId xmlns:a16="http://schemas.microsoft.com/office/drawing/2014/main" id="{543E8756-128E-4C82-B77D-3BDCCC95E1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1540" name="日期占位符 321539">
            <a:extLst>
              <a:ext uri="{FF2B5EF4-FFF2-40B4-BE49-F238E27FC236}">
                <a16:creationId xmlns:a16="http://schemas.microsoft.com/office/drawing/2014/main" id="{B477ABAC-1FD0-4572-91A8-0916EE971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321541" name="页脚占位符 321540">
            <a:extLst>
              <a:ext uri="{FF2B5EF4-FFF2-40B4-BE49-F238E27FC236}">
                <a16:creationId xmlns:a16="http://schemas.microsoft.com/office/drawing/2014/main" id="{48050E6E-F8F4-4411-BC4F-8AC4C377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321542" name="灯片编号占位符 321541">
            <a:extLst>
              <a:ext uri="{FF2B5EF4-FFF2-40B4-BE49-F238E27FC236}">
                <a16:creationId xmlns:a16="http://schemas.microsoft.com/office/drawing/2014/main" id="{25F5544A-B180-418C-806A-B7A50B6B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 dirty="0"/>
            </a:lvl1pPr>
          </a:lstStyle>
          <a:p>
            <a:fld id="{A08B9576-2CFF-4902-8E76-F668958129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占位符 386050">
            <a:extLst>
              <a:ext uri="{FF2B5EF4-FFF2-40B4-BE49-F238E27FC236}">
                <a16:creationId xmlns:a16="http://schemas.microsoft.com/office/drawing/2014/main" id="{14394D48-4749-4AC1-B75B-4253D3B58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8001000" cy="5486400"/>
          </a:xfrm>
        </p:spPr>
        <p:txBody>
          <a:bodyPr/>
          <a:lstStyle/>
          <a:p>
            <a:pPr algn="ctr" fontAlgn="t">
              <a:buFontTx/>
              <a:buNone/>
            </a:pPr>
            <a:r>
              <a:rPr lang="en-US" altLang="zh-CN" sz="4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4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课程简介与要求</a:t>
            </a:r>
          </a:p>
          <a:p>
            <a:pPr fontAlgn="t"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fontAlgn="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知识体系</a:t>
            </a:r>
          </a:p>
          <a:p>
            <a:pPr lvl="2" fontAlgn="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二、课程特点与地位、教学内容、教学要求与教学目标</a:t>
            </a:r>
          </a:p>
          <a:p>
            <a:pPr lvl="2" fontAlgn="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三、习题与实验、教学进度</a:t>
            </a:r>
          </a:p>
          <a:p>
            <a:pPr lvl="2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四、核心知识单元及知识点</a:t>
            </a:r>
          </a:p>
          <a:p>
            <a:pPr fontAlgn="t"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</a:p>
        </p:txBody>
      </p:sp>
    </p:spTree>
  </p:cSld>
  <p:clrMapOvr>
    <a:masterClrMapping/>
  </p:clrMapOvr>
  <p:transition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52609">
            <a:extLst>
              <a:ext uri="{FF2B5EF4-FFF2-40B4-BE49-F238E27FC236}">
                <a16:creationId xmlns:a16="http://schemas.microsoft.com/office/drawing/2014/main" id="{BFFB86F1-2D98-4C80-A1E8-4FD94CB4B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操作系统教学内容</a:t>
            </a:r>
          </a:p>
        </p:txBody>
      </p:sp>
      <p:sp>
        <p:nvSpPr>
          <p:cNvPr id="21506" name="文本占位符 452610">
            <a:extLst>
              <a:ext uri="{FF2B5EF4-FFF2-40B4-BE49-F238E27FC236}">
                <a16:creationId xmlns:a16="http://schemas.microsoft.com/office/drawing/2014/main" id="{E0E66C97-4C9F-48C3-BF56-748FFF359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27150"/>
            <a:ext cx="77724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操作系统的基本概念与演化发展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进程与线程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并发程序设计和死锁问题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处理器管理和调度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存储管理与虚拟存储器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设备管理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7)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文件管理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8) 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操作系统结构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i="1" u="sng">
                <a:latin typeface="华文新魏" panose="02010800040101010101" pitchFamily="2" charset="-122"/>
                <a:ea typeface="华文新魏" panose="02010800040101010101" pitchFamily="2" charset="-122"/>
              </a:rPr>
              <a:t>9)   </a:t>
            </a:r>
            <a:r>
              <a:rPr lang="zh-CN" altLang="en-US" i="1" u="sng">
                <a:latin typeface="华文新魏" panose="02010800040101010101" pitchFamily="2" charset="-122"/>
                <a:ea typeface="华文新魏" panose="02010800040101010101" pitchFamily="2" charset="-122"/>
              </a:rPr>
              <a:t>安全与保护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10) </a:t>
            </a:r>
            <a:r>
              <a:rPr lang="zh-CN" altLang="en-US" sz="2800">
                <a:latin typeface="宋体" panose="02010600030101010101" pitchFamily="2" charset="-122"/>
              </a:rPr>
              <a:t>分布式操作系统</a:t>
            </a: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53633">
            <a:extLst>
              <a:ext uri="{FF2B5EF4-FFF2-40B4-BE49-F238E27FC236}">
                <a16:creationId xmlns:a16="http://schemas.microsoft.com/office/drawing/2014/main" id="{8F20CBE0-1F82-4E1D-B3C1-D12FA057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1313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关注的操作系统主要新技术</a:t>
            </a:r>
          </a:p>
        </p:txBody>
      </p:sp>
      <p:sp>
        <p:nvSpPr>
          <p:cNvPr id="23554" name="文本占位符 453634">
            <a:extLst>
              <a:ext uri="{FF2B5EF4-FFF2-40B4-BE49-F238E27FC236}">
                <a16:creationId xmlns:a16="http://schemas.microsoft.com/office/drawing/2014/main" id="{F626147F-4070-4D22-A07D-4B55A0FB9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19213"/>
            <a:ext cx="7848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多线程机制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多处理器调度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主存映射文件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虚拟文件系统</a:t>
            </a:r>
          </a:p>
          <a:p>
            <a:pPr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C/S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与微内核结构</a:t>
            </a:r>
          </a:p>
          <a:p>
            <a:pPr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安全与保护技术</a:t>
            </a:r>
          </a:p>
          <a:p>
            <a:pPr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Object-Oriented or Object-Based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系统开发方法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69665">
            <a:extLst>
              <a:ext uri="{FF2B5EF4-FFF2-40B4-BE49-F238E27FC236}">
                <a16:creationId xmlns:a16="http://schemas.microsoft.com/office/drawing/2014/main" id="{F2FF3A6E-BB72-42BD-BD8C-F80CA43A6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教学原则</a:t>
            </a:r>
          </a:p>
        </p:txBody>
      </p:sp>
      <p:sp>
        <p:nvSpPr>
          <p:cNvPr id="25602" name="文本占位符 369666">
            <a:extLst>
              <a:ext uri="{FF2B5EF4-FFF2-40B4-BE49-F238E27FC236}">
                <a16:creationId xmlns:a16="http://schemas.microsoft.com/office/drawing/2014/main" id="{4FDDBC17-E872-424D-B43B-890DF1C40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569325" cy="5638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三结合原则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：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1)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传统理论与新技术相结合；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2)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经典内容与当代实例介绍相结合；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课堂教学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理论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与实验环节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实践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相结合。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71713">
            <a:extLst>
              <a:ext uri="{FF2B5EF4-FFF2-40B4-BE49-F238E27FC236}">
                <a16:creationId xmlns:a16="http://schemas.microsoft.com/office/drawing/2014/main" id="{30BB3564-5ACD-4534-9292-23C5B24A6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教学要求</a:t>
            </a: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0" name="文本占位符 371714">
            <a:extLst>
              <a:ext uri="{FF2B5EF4-FFF2-40B4-BE49-F238E27FC236}">
                <a16:creationId xmlns:a16="http://schemas.microsoft.com/office/drawing/2014/main" id="{6D525BAA-6B55-4EFC-A999-D9F5FBDDD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989887" cy="4608512"/>
          </a:xfrm>
        </p:spPr>
        <p:txBody>
          <a:bodyPr/>
          <a:lstStyle/>
          <a:p>
            <a:pPr algn="just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通过本课程的学习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使学生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基本概念、原理、技术和方法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深入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了解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与硬件和其他软件之间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，进而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熟悉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控制和管理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整个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计算机系统执行的全过程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/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具有剖析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实际操作系统，及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开发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现代操作系统的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基本能力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85025">
            <a:extLst>
              <a:ext uri="{FF2B5EF4-FFF2-40B4-BE49-F238E27FC236}">
                <a16:creationId xmlns:a16="http://schemas.microsoft.com/office/drawing/2014/main" id="{6C9D719A-E68C-4A79-AABD-7E6DEDD7E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教学目标</a:t>
            </a:r>
            <a:r>
              <a:rPr lang="zh-CN" altLang="en-US"/>
              <a:t> </a:t>
            </a:r>
          </a:p>
        </p:txBody>
      </p:sp>
      <p:sp>
        <p:nvSpPr>
          <p:cNvPr id="29698" name="文本占位符 385026">
            <a:extLst>
              <a:ext uri="{FF2B5EF4-FFF2-40B4-BE49-F238E27FC236}">
                <a16:creationId xmlns:a16="http://schemas.microsoft.com/office/drawing/2014/main" id="{AECFCE0C-A8F3-492D-A6C6-B0FC02C61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5562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明确操作系统的作用、功能和地位，并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建立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起以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操作系统为中心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的计算机系统的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系统级</a:t>
            </a:r>
            <a:r>
              <a:rPr lang="en-US" altLang="zh-CN" u="sng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全局和整体</a:t>
            </a:r>
            <a:r>
              <a:rPr lang="en-US" altLang="zh-CN" u="sng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的认识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掌握操作系统中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资源管理的关键技术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掌握操作系统中进程管理和调度等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控制程序执行的关键技术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并发程序设计的基本思想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，并有解决相关问题的能力。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操作系统的构造技术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，具有剖析和设计系统模块的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初步能力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6)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了解</a:t>
            </a:r>
            <a:r>
              <a:rPr lang="en-US" altLang="zh-CN" u="sng">
                <a:latin typeface="华文新魏" panose="02010800040101010101" pitchFamily="2" charset="-122"/>
                <a:ea typeface="华文新魏" panose="02010800040101010101" pitchFamily="2" charset="-122"/>
              </a:rPr>
              <a:t>1-2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个主流操作系统的实现技术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32129">
            <a:extLst>
              <a:ext uri="{FF2B5EF4-FFF2-40B4-BE49-F238E27FC236}">
                <a16:creationId xmlns:a16="http://schemas.microsoft.com/office/drawing/2014/main" id="{DE9F41BA-6C79-46BC-8E9A-6F22273A9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Garamond" panose="02020404030301010803" pitchFamily="18" charset="0"/>
                <a:ea typeface="华文新魏" panose="02010800040101010101" pitchFamily="2" charset="-122"/>
              </a:rPr>
              <a:t>教</a:t>
            </a:r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学参考书</a:t>
            </a:r>
            <a:b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</a:br>
            <a:endParaRPr lang="zh-CN" altLang="en-US" sz="480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1746" name="文本占位符 432130">
            <a:extLst>
              <a:ext uri="{FF2B5EF4-FFF2-40B4-BE49-F238E27FC236}">
                <a16:creationId xmlns:a16="http://schemas.microsoft.com/office/drawing/2014/main" id="{40590A19-3F6A-4DC1-BDA7-585E87103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1.William Stallings.Operating Systems:Internals and Design Principles (Fifth edition).Prentice-Hall International Inc,2005 </a:t>
            </a:r>
          </a:p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2. Gary Nutt.Operating System(Third Edition). Addison-Wesley,2004</a:t>
            </a:r>
          </a:p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3.Abraham Silberschatz.Operating System Concepts(Sixth Edition).John Wiley &amp; Sons Inc,2002</a:t>
            </a:r>
          </a:p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4.Andrew S.Tanenbaum.Modern Operating Systems(Second Edition).Prentics Hall,2001</a:t>
            </a: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24961">
            <a:extLst>
              <a:ext uri="{FF2B5EF4-FFF2-40B4-BE49-F238E27FC236}">
                <a16:creationId xmlns:a16="http://schemas.microsoft.com/office/drawing/2014/main" id="{05F7E711-B41E-4888-B3BC-850671878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905000"/>
            <a:ext cx="8153400" cy="14478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三、习题与实验、教学进度</a:t>
            </a:r>
          </a:p>
        </p:txBody>
      </p:sp>
      <p:sp>
        <p:nvSpPr>
          <p:cNvPr id="33794" name="文本占位符 424962">
            <a:extLst>
              <a:ext uri="{FF2B5EF4-FFF2-40B4-BE49-F238E27FC236}">
                <a16:creationId xmlns:a16="http://schemas.microsoft.com/office/drawing/2014/main" id="{A6F11D32-B14C-4CE1-9FBD-5FFD9776C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1816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   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  <a:p>
            <a:pPr algn="just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lvl="1"/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436225">
            <a:extLst>
              <a:ext uri="{FF2B5EF4-FFF2-40B4-BE49-F238E27FC236}">
                <a16:creationId xmlns:a16="http://schemas.microsoft.com/office/drawing/2014/main" id="{31A3EBBD-8F08-41B7-A7ED-E2A45FD7A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609600"/>
            <a:ext cx="7199313" cy="5451475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             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考试和评分</a:t>
            </a:r>
            <a:b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成绩考核采取综合评定方式：  </a:t>
            </a:r>
            <a:b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(10%)</a:t>
            </a:r>
            <a:b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2)</a:t>
            </a:r>
            <a:r>
              <a:rPr lang="zh-CN" altLang="en-US" b="1" u="sng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实习</a:t>
            </a:r>
            <a:r>
              <a:rPr lang="en-US" altLang="zh-CN" b="1" u="sng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(20%)</a:t>
            </a: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3)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期中测验</a:t>
            </a: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(10%)</a:t>
            </a:r>
            <a:b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4)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期末笔试</a:t>
            </a: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(60%)</a:t>
            </a:r>
            <a:b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b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54657">
            <a:extLst>
              <a:ext uri="{FF2B5EF4-FFF2-40B4-BE49-F238E27FC236}">
                <a16:creationId xmlns:a16="http://schemas.microsoft.com/office/drawing/2014/main" id="{DAFE28F4-1C22-4D06-80F9-D070C7361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01675"/>
            <a:ext cx="77724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操作系统实验教学的</a:t>
            </a:r>
            <a:b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基本目的和要求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0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890" name="文本占位符 454658">
            <a:extLst>
              <a:ext uri="{FF2B5EF4-FFF2-40B4-BE49-F238E27FC236}">
                <a16:creationId xmlns:a16="http://schemas.microsoft.com/office/drawing/2014/main" id="{7E24ABD3-B060-4300-AB84-8251BBC1C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巩固所学知识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加深理解和掌握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操作系统的基本概念、原理、技术和方法，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培养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对操作系统课程所学知识融会贯通和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综合运用的能力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了解和掌握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构建方法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提高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自己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剖析和设计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能力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，加强分析问题、解决问题能力的培养，加强创新能力与探索精神、科学作风与综合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素质的培养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(3) </a:t>
            </a:r>
            <a:r>
              <a:rPr lang="zh-CN" altLang="en-US" sz="2800" u="sng">
                <a:latin typeface="华文新魏" panose="02010800040101010101" pitchFamily="2" charset="-122"/>
                <a:ea typeface="华文新魏" panose="02010800040101010101" pitchFamily="2" charset="-122"/>
              </a:rPr>
              <a:t>培养良好的理论联系实际、自己动手和操作的习惯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，获得项目管理和团队协作的实际训练和具体经验。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28033">
            <a:extLst>
              <a:ext uri="{FF2B5EF4-FFF2-40B4-BE49-F238E27FC236}">
                <a16:creationId xmlns:a16="http://schemas.microsoft.com/office/drawing/2014/main" id="{48859C88-BDD0-41CE-A57B-B5A6FA5C1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操作系统实习报告内容</a:t>
            </a:r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建议</a:t>
            </a:r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39938" name="文本占位符 428034">
            <a:extLst>
              <a:ext uri="{FF2B5EF4-FFF2-40B4-BE49-F238E27FC236}">
                <a16:creationId xmlns:a16="http://schemas.microsoft.com/office/drawing/2014/main" id="{D8E60A4E-2ABD-4B05-81DC-DC529C8C3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66800"/>
            <a:ext cx="8496300" cy="5638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基本信息：完成人姓名、学号、分组号、报告日期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实习题目、目的和内容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设计思路、算法和流程图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主要数据结构及其说明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(5)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源程序及其注释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(6)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程序运行时测试和运行的结果</a:t>
            </a:r>
          </a:p>
          <a:p>
            <a:pPr algn="just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(7)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体会：实习中遇到的问题及解决过程、实习中产生的错误及原因分析、实习的体会及收获、对搞好今后实习提出建设性建议等。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副标题 325633">
            <a:extLst>
              <a:ext uri="{FF2B5EF4-FFF2-40B4-BE49-F238E27FC236}">
                <a16:creationId xmlns:a16="http://schemas.microsoft.com/office/drawing/2014/main" id="{EAC72414-97E8-42BD-998E-E5D7295790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534400" cy="4191000"/>
          </a:xfrm>
        </p:spPr>
        <p:txBody>
          <a:bodyPr/>
          <a:lstStyle/>
          <a:p>
            <a:r>
              <a:rPr lang="en-US" altLang="zh-CN" sz="3200"/>
              <a:t>                   </a:t>
            </a:r>
            <a:endParaRPr lang="en-US" altLang="zh-CN" sz="440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5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一、操作系统知识体系</a:t>
            </a:r>
          </a:p>
          <a:p>
            <a:endParaRPr lang="zh-CN" altLang="en-US" sz="54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41345">
            <a:extLst>
              <a:ext uri="{FF2B5EF4-FFF2-40B4-BE49-F238E27FC236}">
                <a16:creationId xmlns:a16="http://schemas.microsoft.com/office/drawing/2014/main" id="{D34161B2-A3CC-4081-AB79-5AE4D4968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教学进度</a:t>
            </a:r>
          </a:p>
        </p:txBody>
      </p:sp>
      <p:sp>
        <p:nvSpPr>
          <p:cNvPr id="41986" name="文本占位符 441346">
            <a:extLst>
              <a:ext uri="{FF2B5EF4-FFF2-40B4-BE49-F238E27FC236}">
                <a16:creationId xmlns:a16="http://schemas.microsoft.com/office/drawing/2014/main" id="{71C80929-AAC7-40B9-87D6-B0FED3261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41438"/>
            <a:ext cx="7772400" cy="53276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笫一章 </a:t>
            </a:r>
            <a:r>
              <a:rPr lang="zh-CN" altLang="en-US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操作系统概论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笫二章 处理器管理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笫三章 同步、通信和死锁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笫四章 存储管理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笫五章 设备管理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笫六章 </a:t>
            </a:r>
            <a:r>
              <a:rPr lang="zh-CN" altLang="en-US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文件管理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笫七章 </a:t>
            </a:r>
            <a:r>
              <a:rPr lang="zh-CN" altLang="en-US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操作系统的安全与保护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6?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笫八章 </a:t>
            </a:r>
            <a:r>
              <a:rPr lang="zh-CN" altLang="en-US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网络和分布式操作系统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25985">
            <a:extLst>
              <a:ext uri="{FF2B5EF4-FFF2-40B4-BE49-F238E27FC236}">
                <a16:creationId xmlns:a16="http://schemas.microsoft.com/office/drawing/2014/main" id="{C9BC02B4-9C4A-44A6-A9D6-3B6E9CB99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81200"/>
            <a:ext cx="8915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四、操作系统核心知识单元</a:t>
            </a:r>
            <a:b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</a:br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及知识点</a:t>
            </a:r>
          </a:p>
        </p:txBody>
      </p:sp>
    </p:spTree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95265">
            <a:extLst>
              <a:ext uri="{FF2B5EF4-FFF2-40B4-BE49-F238E27FC236}">
                <a16:creationId xmlns:a16="http://schemas.microsoft.com/office/drawing/2014/main" id="{3E1E1CB9-BC98-48A6-82BB-BF34DE244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操作系统核心知识单元</a:t>
            </a:r>
          </a:p>
        </p:txBody>
      </p:sp>
      <p:sp>
        <p:nvSpPr>
          <p:cNvPr id="46082" name="文本占位符 395266">
            <a:extLst>
              <a:ext uri="{FF2B5EF4-FFF2-40B4-BE49-F238E27FC236}">
                <a16:creationId xmlns:a16="http://schemas.microsoft.com/office/drawing/2014/main" id="{68012581-8881-4C6C-8202-8953DA59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5513" y="1268413"/>
            <a:ext cx="4681537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OS1-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操作系统概述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OS2-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操作系统原理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OS3-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并发性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OS4-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调度和分派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OS5-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主存管理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OS6-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设备管理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OS7-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安全与保护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OS8-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文件管理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07553">
            <a:extLst>
              <a:ext uri="{FF2B5EF4-FFF2-40B4-BE49-F238E27FC236}">
                <a16:creationId xmlns:a16="http://schemas.microsoft.com/office/drawing/2014/main" id="{6FC164A4-4CF6-464D-84C7-CB6558B04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OS1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0" name="文本占位符 407554">
            <a:extLst>
              <a:ext uri="{FF2B5EF4-FFF2-40B4-BE49-F238E27FC236}">
                <a16:creationId xmlns:a16="http://schemas.microsoft.com/office/drawing/2014/main" id="{8C76B59E-2419-4BE0-B3EA-E2C803DE1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1413" y="1143000"/>
            <a:ext cx="6199187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OS1-OS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概述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作用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目标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分类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特性 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资源管理技术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在计算机系统中的地位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研究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的不同观点</a:t>
            </a:r>
            <a:endParaRPr lang="zh-CN" altLang="en-US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16769">
            <a:extLst>
              <a:ext uri="{FF2B5EF4-FFF2-40B4-BE49-F238E27FC236}">
                <a16:creationId xmlns:a16="http://schemas.microsoft.com/office/drawing/2014/main" id="{CBF26E07-B528-4F8F-BE1A-653B415E9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OS2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178" name="文本占位符 416770">
            <a:extLst>
              <a:ext uri="{FF2B5EF4-FFF2-40B4-BE49-F238E27FC236}">
                <a16:creationId xmlns:a16="http://schemas.microsoft.com/office/drawing/2014/main" id="{0ABB5E73-41BD-4CE9-92E4-93D2E45B5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OS2-OS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原理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特权指令、访管指令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处理器状态、状态转换和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时钟机制、硬件时钟、软件时钟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中断机制：概念和分类、技术和实现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程序接口和系统调用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接口和系统程序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构件，内核分类、功能、属性和特性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单内核结构和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C/S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及微内核结构</a:t>
            </a:r>
            <a:endParaRPr lang="zh-CN" altLang="en-US" sz="3600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15745">
            <a:extLst>
              <a:ext uri="{FF2B5EF4-FFF2-40B4-BE49-F238E27FC236}">
                <a16:creationId xmlns:a16="http://schemas.microsoft.com/office/drawing/2014/main" id="{C5E5A1E9-A708-4FB7-B740-1BBE555C1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OS3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226" name="文本占位符 415746">
            <a:extLst>
              <a:ext uri="{FF2B5EF4-FFF2-40B4-BE49-F238E27FC236}">
                <a16:creationId xmlns:a16="http://schemas.microsoft.com/office/drawing/2014/main" id="{8F1980F3-D524-4DCB-B763-440CD72F8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5791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OS3-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并发性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多道程序，作业、进程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线程，及联系和区别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并发性与顺序性，并发进程与时间有关的错误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进程互斥与临界区、临界资源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实现临界区管理的硬件设施及软件解法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进程同步与同步机制，经典同步问题及其求解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同步机制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信号量和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PV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操作，信号量的物理含义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同步机制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管程，进程和管程的联系和区别 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进程通信：低级通信和高级通信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死锁概念、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防止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、避免及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检测与解除方法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资源分配图、死锁定理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死锁与饥饿</a:t>
            </a:r>
            <a:endParaRPr lang="zh-CN" altLang="en-US" sz="2800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408577">
            <a:extLst>
              <a:ext uri="{FF2B5EF4-FFF2-40B4-BE49-F238E27FC236}">
                <a16:creationId xmlns:a16="http://schemas.microsoft.com/office/drawing/2014/main" id="{78919008-B049-4570-A597-1058202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OS4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274" name="文本占位符 408578">
            <a:extLst>
              <a:ext uri="{FF2B5EF4-FFF2-40B4-BE49-F238E27FC236}">
                <a16:creationId xmlns:a16="http://schemas.microsoft.com/office/drawing/2014/main" id="{64868C7E-011D-42BC-8070-75E7934AA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143000"/>
            <a:ext cx="7126287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OS4-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调度和分派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进程状态及队列管理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选择调度算法的原则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处理器调度层次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高级、中级和低级调度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处理器调度模型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调度算法与应用领域的关系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线程调度和上下文切换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剥夺方式和非剥夺方式调度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线程调度时机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低级调度算法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实时调度和多处理器调度算法</a:t>
            </a:r>
            <a:endParaRPr lang="zh-CN" altLang="en-US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09601">
            <a:extLst>
              <a:ext uri="{FF2B5EF4-FFF2-40B4-BE49-F238E27FC236}">
                <a16:creationId xmlns:a16="http://schemas.microsoft.com/office/drawing/2014/main" id="{004C3248-6485-4AD3-91EC-E667341EA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OS5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2" name="文本占位符 409602">
            <a:extLst>
              <a:ext uri="{FF2B5EF4-FFF2-40B4-BE49-F238E27FC236}">
                <a16:creationId xmlns:a16="http://schemas.microsoft.com/office/drawing/2014/main" id="{609A18F0-F50F-4866-ABD1-EC17E28B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066800"/>
            <a:ext cx="7558087" cy="56022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      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OS5-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主存管理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存储器的层次结构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逻辑地址与物理地址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地址转换与存储保护 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相联存储器与快表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分区、所用数据结构及分配算法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分页和分段、所用数据结构及分配算法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多级页表、反置页表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虚拟存储器原理及硬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软件支撑下的实现方法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请求分页、请求分段和请求段页式虚存管理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主存分配、清除和各种替换算法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程序局部性原理、系统颠簸和工作集模型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11649">
            <a:extLst>
              <a:ext uri="{FF2B5EF4-FFF2-40B4-BE49-F238E27FC236}">
                <a16:creationId xmlns:a16="http://schemas.microsoft.com/office/drawing/2014/main" id="{7945C71A-6F5A-41B0-8438-0D810D928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OS6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370" name="文本占位符 411650">
            <a:extLst>
              <a:ext uri="{FF2B5EF4-FFF2-40B4-BE49-F238E27FC236}">
                <a16:creationId xmlns:a16="http://schemas.microsoft.com/office/drawing/2014/main" id="{355588B8-2622-4E53-897E-CD24BE823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1413" y="1143000"/>
            <a:ext cx="6046787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OS6-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设备管理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设备管理的功能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控制方式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具有通道的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工作原理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缓冲技术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驱动调度技术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设备独立性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设备分类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设备分配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虚拟设备的实现原理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413697">
            <a:extLst>
              <a:ext uri="{FF2B5EF4-FFF2-40B4-BE49-F238E27FC236}">
                <a16:creationId xmlns:a16="http://schemas.microsoft.com/office/drawing/2014/main" id="{A4410F65-11D1-48E4-AE1F-E9AA44996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OS7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18" name="文本占位符 413698">
            <a:extLst>
              <a:ext uri="{FF2B5EF4-FFF2-40B4-BE49-F238E27FC236}">
                <a16:creationId xmlns:a16="http://schemas.microsoft.com/office/drawing/2014/main" id="{4EF0E941-90CC-4044-A180-EC45261F4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143000"/>
            <a:ext cx="7705725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OS7-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安全与保护</a:t>
            </a:r>
          </a:p>
          <a:p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操作系统的安全性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策略、模型和机制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安全需求和安全策略 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访问支持策略与访问控制策略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自主访问控制策略与强制访问控制策略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基于访问控制矩阵和基于格的安全模型 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硬件安全机制 </a:t>
            </a:r>
            <a:endParaRPr lang="zh-CN" altLang="en-US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认证机制、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授权机制、加密机制和审计机制、最小特权机制</a:t>
            </a:r>
            <a:endParaRPr lang="zh-CN" altLang="en-US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23937">
            <a:extLst>
              <a:ext uri="{FF2B5EF4-FFF2-40B4-BE49-F238E27FC236}">
                <a16:creationId xmlns:a16="http://schemas.microsoft.com/office/drawing/2014/main" id="{29A9DF43-CD56-4133-B411-00F89AC21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CS&amp;T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的学科定义</a:t>
            </a:r>
          </a:p>
        </p:txBody>
      </p:sp>
      <p:sp>
        <p:nvSpPr>
          <p:cNvPr id="7170" name="文本占位符 423938">
            <a:extLst>
              <a:ext uri="{FF2B5EF4-FFF2-40B4-BE49-F238E27FC236}">
                <a16:creationId xmlns:a16="http://schemas.microsoft.com/office/drawing/2014/main" id="{EF2B3338-3A06-4A02-A366-CAD2C54A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238" y="1219200"/>
            <a:ext cx="8012112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计算科学与技术学科是研究计算机的设计、制造和利用计算机进行信息获取、表示、存储、处理和控制等的理论、原则、方法和技术的学科。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  它包括科学和技术两个方面。科学侧重研究现象、揭示规律；技术侧重研制计算机和使用计算机进行信息处理的方法与技术手段。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412673">
            <a:extLst>
              <a:ext uri="{FF2B5EF4-FFF2-40B4-BE49-F238E27FC236}">
                <a16:creationId xmlns:a16="http://schemas.microsoft.com/office/drawing/2014/main" id="{C8A520E7-7AC4-4759-BEFA-3BCF4076D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OS8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  <a:endParaRPr lang="zh-CN" altLang="en-US" sz="4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6" name="文本占位符 412674">
            <a:extLst>
              <a:ext uri="{FF2B5EF4-FFF2-40B4-BE49-F238E27FC236}">
                <a16:creationId xmlns:a16="http://schemas.microsoft.com/office/drawing/2014/main" id="{301223B6-A8CF-4592-9EEB-408C58633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1413" y="1143000"/>
            <a:ext cx="6046787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OS8-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文件系统功能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文件存取方法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FCB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、文件目录、目录文件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目录结构及文件查找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文件的逻辑结构和物理结构</a:t>
            </a:r>
            <a:endParaRPr lang="zh-CN" altLang="en-US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文件的共享、保护和保密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记录的成组和分解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主存映射文件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虚拟文件系统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文件系统调用及其执行过程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文件空间的管理方法</a:t>
            </a:r>
          </a:p>
          <a:p>
            <a:pPr>
              <a:lnSpc>
                <a:spcPct val="80000"/>
              </a:lnSpc>
            </a:pPr>
            <a:endParaRPr lang="zh-CN" altLang="en-US" sz="2800">
              <a:solidFill>
                <a:srgbClr val="120575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444417">
            <a:extLst>
              <a:ext uri="{FF2B5EF4-FFF2-40B4-BE49-F238E27FC236}">
                <a16:creationId xmlns:a16="http://schemas.microsoft.com/office/drawing/2014/main" id="{AE0019CE-C82A-49BB-83D8-71E3F9CE6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核心知识单元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OS9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和知识点</a:t>
            </a:r>
          </a:p>
        </p:txBody>
      </p:sp>
      <p:sp>
        <p:nvSpPr>
          <p:cNvPr id="64514" name="文本占位符 444418">
            <a:extLst>
              <a:ext uri="{FF2B5EF4-FFF2-40B4-BE49-F238E27FC236}">
                <a16:creationId xmlns:a16="http://schemas.microsoft.com/office/drawing/2014/main" id="{2CC7C204-9895-40E5-B97E-DAFC4A20F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530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>
                <a:solidFill>
                  <a:srgbClr val="120575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OS9-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网络和分布式操作系统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计算机网络、功能及其组成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网络体系结构和通信协议，</a:t>
            </a: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OSI/RM</a:t>
            </a: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TCP/IP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网络操作系统的网络管理和控制功能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分布式操作系统的特征和功能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分布式系统中的进程通信机制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集中分布式和完全分布式资源管理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投标算法、由近及远算法、回声算法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逻辑时钟与事件排序</a:t>
            </a:r>
          </a:p>
          <a:p>
            <a:pPr algn="just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Lamport</a:t>
            </a: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同步算法、</a:t>
            </a: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Ricard</a:t>
            </a: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同步算法、令牌环算法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分布式系统中死锁的预防和检测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集中式的死锁检测、分布式的死锁检测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分布式文件系统</a:t>
            </a:r>
          </a:p>
          <a:p>
            <a:pPr algn="just">
              <a:lnSpc>
                <a:spcPct val="80000"/>
              </a:lnSpc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数据迁移、计算迁移和进程迁移</a:t>
            </a:r>
          </a:p>
        </p:txBody>
      </p:sp>
    </p:spTree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458753">
            <a:extLst>
              <a:ext uri="{FF2B5EF4-FFF2-40B4-BE49-F238E27FC236}">
                <a16:creationId xmlns:a16="http://schemas.microsoft.com/office/drawing/2014/main" id="{66AE2651-EE56-4337-A326-658D872E7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操作系统教程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（第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版）</a:t>
            </a:r>
            <a:b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第一次印刷版改错表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66562" name="文本占位符 458754">
            <a:extLst>
              <a:ext uri="{FF2B5EF4-FFF2-40B4-BE49-F238E27FC236}">
                <a16:creationId xmlns:a16="http://schemas.microsoft.com/office/drawing/2014/main" id="{C2D967CE-0CAF-43C7-ADEB-982F143B4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53736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第一章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P21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倒数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删去“着”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该行第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个字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第二章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P102  5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行末        系调用      改为      系统调用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P105  18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   删去“自”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进程通常自</a:t>
            </a:r>
            <a:r>
              <a:rPr lang="en-US" altLang="zh-CN" sz="1800">
                <a:ea typeface="华文新魏" panose="02010800040101010101" pitchFamily="2" charset="-122"/>
              </a:rPr>
              <a:t>……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P111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倒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删去“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bit”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P112  2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号进程   改为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号进程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P128  7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burst    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first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P137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倒数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删去“的”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(③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进程的执行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第三章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P218  12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Hanson      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Hansen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第四章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P249  6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  删去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句话“主存的数据先要存入快表，然后再由处理器存取。”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P266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图表中的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      删去连续两个逗号中的一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P288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倒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行尾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大写的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)VAM      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小写的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)vma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第五章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P312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8      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对于       改为         让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459777">
            <a:extLst>
              <a:ext uri="{FF2B5EF4-FFF2-40B4-BE49-F238E27FC236}">
                <a16:creationId xmlns:a16="http://schemas.microsoft.com/office/drawing/2014/main" id="{4B5814D9-820D-4A5A-8B73-1EE7FDA88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操作系统教程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（第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版）</a:t>
            </a:r>
            <a:b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第一次印刷版改错表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68610" name="文本占位符 459778">
            <a:extLst>
              <a:ext uri="{FF2B5EF4-FFF2-40B4-BE49-F238E27FC236}">
                <a16:creationId xmlns:a16="http://schemas.microsoft.com/office/drawing/2014/main" id="{788CA7C3-F203-4AFE-84D4-53C5006E8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5165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第六章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P383 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6.12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（有一条线变动）</a:t>
            </a: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P387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7        100KB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100B</a:t>
            </a:r>
          </a:p>
          <a:p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P387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10      100KB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100B</a:t>
            </a:r>
          </a:p>
          <a:p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P415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8        +         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⊕</a:t>
            </a:r>
          </a:p>
          <a:p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P415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11       +            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改为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⊕</a:t>
            </a:r>
          </a:p>
          <a:p>
            <a:pPr>
              <a:buFontTx/>
              <a:buNone/>
            </a:pPr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8611" name="组合 459779">
            <a:extLst>
              <a:ext uri="{FF2B5EF4-FFF2-40B4-BE49-F238E27FC236}">
                <a16:creationId xmlns:a16="http://schemas.microsoft.com/office/drawing/2014/main" id="{B4064131-893B-4520-A716-8C234E10DDBF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1773238"/>
            <a:ext cx="4822825" cy="3240087"/>
            <a:chOff x="1080" y="2220"/>
            <a:chExt cx="9133" cy="9672"/>
          </a:xfrm>
        </p:grpSpPr>
        <p:sp>
          <p:nvSpPr>
            <p:cNvPr id="68612" name="文本框 459780">
              <a:extLst>
                <a:ext uri="{FF2B5EF4-FFF2-40B4-BE49-F238E27FC236}">
                  <a16:creationId xmlns:a16="http://schemas.microsoft.com/office/drawing/2014/main" id="{61581D4B-99D4-4079-947D-83E5D90F0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" y="362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fda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13" name="文本框 459781">
              <a:extLst>
                <a:ext uri="{FF2B5EF4-FFF2-40B4-BE49-F238E27FC236}">
                  <a16:creationId xmlns:a16="http://schemas.microsoft.com/office/drawing/2014/main" id="{2D511D71-A284-433C-AEEC-FC74A0FA2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8772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fda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14" name="文本框 459782">
              <a:extLst>
                <a:ext uri="{FF2B5EF4-FFF2-40B4-BE49-F238E27FC236}">
                  <a16:creationId xmlns:a16="http://schemas.microsoft.com/office/drawing/2014/main" id="{47E53D56-9832-4E55-B8FC-37D333E0A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362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fpa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15" name="文本框 459783">
              <a:extLst>
                <a:ext uri="{FF2B5EF4-FFF2-40B4-BE49-F238E27FC236}">
                  <a16:creationId xmlns:a16="http://schemas.microsoft.com/office/drawing/2014/main" id="{F97C0CD2-536B-4459-8FC7-EFBD6DA42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" y="3312"/>
              <a:ext cx="126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000"/>
                <a:t>子进程的</a:t>
              </a:r>
              <a:r>
                <a:rPr lang="en-US" altLang="zh-CN" sz="1000"/>
                <a:t>u_ofile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16" name="文本框 459784">
              <a:extLst>
                <a:ext uri="{FF2B5EF4-FFF2-40B4-BE49-F238E27FC236}">
                  <a16:creationId xmlns:a16="http://schemas.microsoft.com/office/drawing/2014/main" id="{BF8C9B34-0A0F-4CE7-AB60-4D7A661D4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" y="3624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fd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17" name="文本框 459785">
              <a:extLst>
                <a:ext uri="{FF2B5EF4-FFF2-40B4-BE49-F238E27FC236}">
                  <a16:creationId xmlns:a16="http://schemas.microsoft.com/office/drawing/2014/main" id="{4D042FCB-DC8E-4138-90DA-C42616C0E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" y="440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…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18" name="直接连接符 459786">
              <a:extLst>
                <a:ext uri="{FF2B5EF4-FFF2-40B4-BE49-F238E27FC236}">
                  <a16:creationId xmlns:a16="http://schemas.microsoft.com/office/drawing/2014/main" id="{902206B6-A5CB-4136-8280-900E2B43C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268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9" name="直接连接符 459787">
              <a:extLst>
                <a:ext uri="{FF2B5EF4-FFF2-40B4-BE49-F238E27FC236}">
                  <a16:creationId xmlns:a16="http://schemas.microsoft.com/office/drawing/2014/main" id="{642C066B-3452-4486-8E94-FF43189B0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3" y="268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文本框 459788">
              <a:extLst>
                <a:ext uri="{FF2B5EF4-FFF2-40B4-BE49-F238E27FC236}">
                  <a16:creationId xmlns:a16="http://schemas.microsoft.com/office/drawing/2014/main" id="{2D9FD1D5-84E4-4C60-8CC4-7AB277CF5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" y="284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…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21" name="直接连接符 459789">
              <a:extLst>
                <a:ext uri="{FF2B5EF4-FFF2-40B4-BE49-F238E27FC236}">
                  <a16:creationId xmlns:a16="http://schemas.microsoft.com/office/drawing/2014/main" id="{1216A952-57F4-4EE9-9A4B-750482D09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315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直接连接符 459790">
              <a:extLst>
                <a:ext uri="{FF2B5EF4-FFF2-40B4-BE49-F238E27FC236}">
                  <a16:creationId xmlns:a16="http://schemas.microsoft.com/office/drawing/2014/main" id="{3DBAC27B-AAE0-447D-987F-3EA92A79E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346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直接连接符 459791">
              <a:extLst>
                <a:ext uri="{FF2B5EF4-FFF2-40B4-BE49-F238E27FC236}">
                  <a16:creationId xmlns:a16="http://schemas.microsoft.com/office/drawing/2014/main" id="{4C6370B4-31BA-47D4-A9EE-CB18A51E1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409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直接连接符 459792">
              <a:extLst>
                <a:ext uri="{FF2B5EF4-FFF2-40B4-BE49-F238E27FC236}">
                  <a16:creationId xmlns:a16="http://schemas.microsoft.com/office/drawing/2014/main" id="{9A15145B-A393-458E-A38E-8FB26EB70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440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右大括号 459793">
              <a:extLst>
                <a:ext uri="{FF2B5EF4-FFF2-40B4-BE49-F238E27FC236}">
                  <a16:creationId xmlns:a16="http://schemas.microsoft.com/office/drawing/2014/main" id="{19C23345-382F-4287-A16C-30718DD6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" y="2688"/>
              <a:ext cx="360" cy="2184"/>
            </a:xfrm>
            <a:prstGeom prst="rightBrace">
              <a:avLst>
                <a:gd name="adj1" fmla="val 505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文本框 459794">
              <a:extLst>
                <a:ext uri="{FF2B5EF4-FFF2-40B4-BE49-F238E27FC236}">
                  <a16:creationId xmlns:a16="http://schemas.microsoft.com/office/drawing/2014/main" id="{979768C4-2BE0-4E25-AF31-9FCE3105A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" y="3312"/>
              <a:ext cx="126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900"/>
                <a:t>进程</a:t>
              </a:r>
              <a:r>
                <a:rPr lang="en-US" altLang="zh-CN" sz="900"/>
                <a:t>B</a:t>
              </a:r>
              <a:r>
                <a:rPr lang="zh-CN" altLang="en-US" sz="900"/>
                <a:t>的打开文件表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68627" name="文本框 459795">
              <a:extLst>
                <a:ext uri="{FF2B5EF4-FFF2-40B4-BE49-F238E27FC236}">
                  <a16:creationId xmlns:a16="http://schemas.microsoft.com/office/drawing/2014/main" id="{BCA68902-2527-4316-9AC0-7F946F6C3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" y="362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fdb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28" name="文本框 459796">
              <a:extLst>
                <a:ext uri="{FF2B5EF4-FFF2-40B4-BE49-F238E27FC236}">
                  <a16:creationId xmlns:a16="http://schemas.microsoft.com/office/drawing/2014/main" id="{D4313D38-B064-4ED9-A55F-64E935D05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" y="440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…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29" name="直接连接符 459797">
              <a:extLst>
                <a:ext uri="{FF2B5EF4-FFF2-40B4-BE49-F238E27FC236}">
                  <a16:creationId xmlns:a16="http://schemas.microsoft.com/office/drawing/2014/main" id="{8F70C8E3-5C88-43F0-A90D-D34ABFA0E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268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直接连接符 459798">
              <a:extLst>
                <a:ext uri="{FF2B5EF4-FFF2-40B4-BE49-F238E27FC236}">
                  <a16:creationId xmlns:a16="http://schemas.microsoft.com/office/drawing/2014/main" id="{A2CC9E5C-D0E1-4190-8554-F97DF6CF7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3" y="268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文本框 459799">
              <a:extLst>
                <a:ext uri="{FF2B5EF4-FFF2-40B4-BE49-F238E27FC236}">
                  <a16:creationId xmlns:a16="http://schemas.microsoft.com/office/drawing/2014/main" id="{AE52236B-A2F1-410C-9BD6-25207C866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" y="284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…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32" name="直接连接符 459800">
              <a:extLst>
                <a:ext uri="{FF2B5EF4-FFF2-40B4-BE49-F238E27FC236}">
                  <a16:creationId xmlns:a16="http://schemas.microsoft.com/office/drawing/2014/main" id="{8B406A33-2780-4CBF-BF9A-97CCB09EA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315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直接连接符 459801">
              <a:extLst>
                <a:ext uri="{FF2B5EF4-FFF2-40B4-BE49-F238E27FC236}">
                  <a16:creationId xmlns:a16="http://schemas.microsoft.com/office/drawing/2014/main" id="{42132759-8D61-40C0-92F6-7F666704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346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直接连接符 459802">
              <a:extLst>
                <a:ext uri="{FF2B5EF4-FFF2-40B4-BE49-F238E27FC236}">
                  <a16:creationId xmlns:a16="http://schemas.microsoft.com/office/drawing/2014/main" id="{E2B39C76-9A6C-4BA8-A25F-32C57AC84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409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直接连接符 459803">
              <a:extLst>
                <a:ext uri="{FF2B5EF4-FFF2-40B4-BE49-F238E27FC236}">
                  <a16:creationId xmlns:a16="http://schemas.microsoft.com/office/drawing/2014/main" id="{818745DD-3289-41B6-834D-7CF6BD82B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440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文本框 459804">
              <a:extLst>
                <a:ext uri="{FF2B5EF4-FFF2-40B4-BE49-F238E27FC236}">
                  <a16:creationId xmlns:a16="http://schemas.microsoft.com/office/drawing/2014/main" id="{F5F0270D-B616-4E9C-918E-B927DA449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" y="2220"/>
              <a:ext cx="198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/>
                <a:t>进程</a:t>
              </a:r>
              <a:r>
                <a:rPr lang="en-US" altLang="zh-CN" sz="1000"/>
                <a:t>B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37" name="右大括号 459805">
              <a:extLst>
                <a:ext uri="{FF2B5EF4-FFF2-40B4-BE49-F238E27FC236}">
                  <a16:creationId xmlns:a16="http://schemas.microsoft.com/office/drawing/2014/main" id="{9414E308-1A0F-4A0C-B520-D435D0A6E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" y="2688"/>
              <a:ext cx="360" cy="2184"/>
            </a:xfrm>
            <a:prstGeom prst="rightBrace">
              <a:avLst>
                <a:gd name="adj1" fmla="val 505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直接连接符 459806">
              <a:extLst>
                <a:ext uri="{FF2B5EF4-FFF2-40B4-BE49-F238E27FC236}">
                  <a16:creationId xmlns:a16="http://schemas.microsoft.com/office/drawing/2014/main" id="{A436E884-D158-44B3-97F3-A49F52710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5340"/>
              <a:ext cx="508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文本框 459807">
              <a:extLst>
                <a:ext uri="{FF2B5EF4-FFF2-40B4-BE49-F238E27FC236}">
                  <a16:creationId xmlns:a16="http://schemas.microsoft.com/office/drawing/2014/main" id="{077592D4-D74F-4D70-8C38-568D8337F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3" y="4716"/>
              <a:ext cx="14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/>
                <a:t>非驻留主存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68640" name="文本框 459808">
              <a:extLst>
                <a:ext uri="{FF2B5EF4-FFF2-40B4-BE49-F238E27FC236}">
                  <a16:creationId xmlns:a16="http://schemas.microsoft.com/office/drawing/2014/main" id="{D3520C82-EDB6-450D-B148-B6D7949FC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3" y="5496"/>
              <a:ext cx="12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68641" name="文本框 459809">
              <a:extLst>
                <a:ext uri="{FF2B5EF4-FFF2-40B4-BE49-F238E27FC236}">
                  <a16:creationId xmlns:a16="http://schemas.microsoft.com/office/drawing/2014/main" id="{BD9D3D75-91F3-4E72-8448-13AD023EF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3" y="5496"/>
              <a:ext cx="14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/>
                <a:t>驻留主存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grpSp>
          <p:nvGrpSpPr>
            <p:cNvPr id="68642" name="组合 459810">
              <a:extLst>
                <a:ext uri="{FF2B5EF4-FFF2-40B4-BE49-F238E27FC236}">
                  <a16:creationId xmlns:a16="http://schemas.microsoft.com/office/drawing/2014/main" id="{39EAB4CB-339D-41D6-AB26-6DA94EA49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" y="5964"/>
              <a:ext cx="3060" cy="3276"/>
              <a:chOff x="5580" y="5028"/>
              <a:chExt cx="3060" cy="3276"/>
            </a:xfrm>
          </p:grpSpPr>
          <p:sp>
            <p:nvSpPr>
              <p:cNvPr id="68643" name="文本框 459811">
                <a:extLst>
                  <a:ext uri="{FF2B5EF4-FFF2-40B4-BE49-F238E27FC236}">
                    <a16:creationId xmlns:a16="http://schemas.microsoft.com/office/drawing/2014/main" id="{E12B8195-E25D-4967-94BC-9B160614C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" y="5028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000"/>
                  <a:t>活动</a:t>
                </a:r>
                <a:r>
                  <a:rPr lang="en-US" altLang="zh-CN" sz="1000"/>
                  <a:t>inode</a:t>
                </a:r>
                <a:r>
                  <a:rPr lang="zh-CN" altLang="en-US" sz="1000"/>
                  <a:t>表</a:t>
                </a:r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68644" name="文本框 459812">
                <a:extLst>
                  <a:ext uri="{FF2B5EF4-FFF2-40B4-BE49-F238E27FC236}">
                    <a16:creationId xmlns:a16="http://schemas.microsoft.com/office/drawing/2014/main" id="{AF9EF721-5F40-4CE5-B317-803B000F4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" y="5028"/>
                <a:ext cx="18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000"/>
                  <a:t>活动</a:t>
                </a:r>
                <a:r>
                  <a:rPr lang="en-US" altLang="zh-CN" sz="1000"/>
                  <a:t>inode</a:t>
                </a:r>
                <a:r>
                  <a:rPr lang="zh-CN" altLang="en-US" sz="1000"/>
                  <a:t>表</a:t>
                </a:r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8645" name="组合 459813">
                <a:extLst>
                  <a:ext uri="{FF2B5EF4-FFF2-40B4-BE49-F238E27FC236}">
                    <a16:creationId xmlns:a16="http://schemas.microsoft.com/office/drawing/2014/main" id="{AB6426A5-AA81-482C-94C9-1E39C66C3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0" y="5340"/>
                <a:ext cx="1440" cy="2964"/>
                <a:chOff x="3240" y="1596"/>
                <a:chExt cx="1260" cy="2808"/>
              </a:xfrm>
            </p:grpSpPr>
            <p:sp>
              <p:nvSpPr>
                <p:cNvPr id="68646" name="文本框 459814">
                  <a:extLst>
                    <a:ext uri="{FF2B5EF4-FFF2-40B4-BE49-F238E27FC236}">
                      <a16:creationId xmlns:a16="http://schemas.microsoft.com/office/drawing/2014/main" id="{392AE5D9-208A-450A-BF4F-9118E6D433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3624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1000"/>
                    <a:t>…</a:t>
                  </a:r>
                  <a:endParaRPr lang="en-US" altLang="zh-CN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68647" name="直接连接符 459815">
                  <a:extLst>
                    <a:ext uri="{FF2B5EF4-FFF2-40B4-BE49-F238E27FC236}">
                      <a16:creationId xmlns:a16="http://schemas.microsoft.com/office/drawing/2014/main" id="{6EB833F1-4CF7-4DC2-8F91-B3A9DC778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48" name="直接连接符 459816">
                  <a:extLst>
                    <a:ext uri="{FF2B5EF4-FFF2-40B4-BE49-F238E27FC236}">
                      <a16:creationId xmlns:a16="http://schemas.microsoft.com/office/drawing/2014/main" id="{34C76EC4-DC19-483E-8D09-354B83335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0" y="1908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8649" name="组合 459817">
                  <a:extLst>
                    <a:ext uri="{FF2B5EF4-FFF2-40B4-BE49-F238E27FC236}">
                      <a16:creationId xmlns:a16="http://schemas.microsoft.com/office/drawing/2014/main" id="{0F9374FF-2A25-4AD2-AC7C-72BB2BE371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0" y="1596"/>
                  <a:ext cx="1260" cy="468"/>
                  <a:chOff x="3240" y="1596"/>
                  <a:chExt cx="1260" cy="468"/>
                </a:xfrm>
              </p:grpSpPr>
              <p:sp>
                <p:nvSpPr>
                  <p:cNvPr id="68650" name="直接连接符 459818">
                    <a:extLst>
                      <a:ext uri="{FF2B5EF4-FFF2-40B4-BE49-F238E27FC236}">
                        <a16:creationId xmlns:a16="http://schemas.microsoft.com/office/drawing/2014/main" id="{C3C67865-21D9-4E8E-A8F8-184AC75645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0" y="1908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1" name="直接连接符 459819">
                    <a:extLst>
                      <a:ext uri="{FF2B5EF4-FFF2-40B4-BE49-F238E27FC236}">
                        <a16:creationId xmlns:a16="http://schemas.microsoft.com/office/drawing/2014/main" id="{7B381AFD-19AF-4E77-9B0C-B4D558C900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596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2" name="直接连接符 459820">
                    <a:extLst>
                      <a:ext uri="{FF2B5EF4-FFF2-40B4-BE49-F238E27FC236}">
                        <a16:creationId xmlns:a16="http://schemas.microsoft.com/office/drawing/2014/main" id="{127102F9-7B44-4875-804C-BE3CD876F3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596"/>
                    <a:ext cx="18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3" name="直接连接符 459821">
                    <a:extLst>
                      <a:ext uri="{FF2B5EF4-FFF2-40B4-BE49-F238E27FC236}">
                        <a16:creationId xmlns:a16="http://schemas.microsoft.com/office/drawing/2014/main" id="{8844EB26-3F2A-4CF7-AA86-12528EAC96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1908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4" name="直接连接符 459822">
                    <a:extLst>
                      <a:ext uri="{FF2B5EF4-FFF2-40B4-BE49-F238E27FC236}">
                        <a16:creationId xmlns:a16="http://schemas.microsoft.com/office/drawing/2014/main" id="{54DC0975-839F-4F8F-9A2B-19FAAD7036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60" y="1908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655" name="组合 459823">
                  <a:extLst>
                    <a:ext uri="{FF2B5EF4-FFF2-40B4-BE49-F238E27FC236}">
                      <a16:creationId xmlns:a16="http://schemas.microsoft.com/office/drawing/2014/main" id="{8C35BCAB-01B9-461C-BCB5-DDACF5993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240" y="3936"/>
                  <a:ext cx="1260" cy="468"/>
                  <a:chOff x="3240" y="1596"/>
                  <a:chExt cx="1260" cy="468"/>
                </a:xfrm>
              </p:grpSpPr>
              <p:sp>
                <p:nvSpPr>
                  <p:cNvPr id="68656" name="直接连接符 459824">
                    <a:extLst>
                      <a:ext uri="{FF2B5EF4-FFF2-40B4-BE49-F238E27FC236}">
                        <a16:creationId xmlns:a16="http://schemas.microsoft.com/office/drawing/2014/main" id="{DCF71029-FC19-4C70-A868-BE3E6E89C8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0" y="1908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7" name="直接连接符 459825">
                    <a:extLst>
                      <a:ext uri="{FF2B5EF4-FFF2-40B4-BE49-F238E27FC236}">
                        <a16:creationId xmlns:a16="http://schemas.microsoft.com/office/drawing/2014/main" id="{F9150398-7871-4EE9-A7D6-BE7B5988B2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596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8" name="直接连接符 459826">
                    <a:extLst>
                      <a:ext uri="{FF2B5EF4-FFF2-40B4-BE49-F238E27FC236}">
                        <a16:creationId xmlns:a16="http://schemas.microsoft.com/office/drawing/2014/main" id="{4AA0E274-7F4E-484E-BCAC-795E70F3B5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596"/>
                    <a:ext cx="18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59" name="直接连接符 459827">
                    <a:extLst>
                      <a:ext uri="{FF2B5EF4-FFF2-40B4-BE49-F238E27FC236}">
                        <a16:creationId xmlns:a16="http://schemas.microsoft.com/office/drawing/2014/main" id="{C49363FE-21B7-4A3B-8F3A-5BBBAE22D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1908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60" name="直接连接符 459828">
                    <a:extLst>
                      <a:ext uri="{FF2B5EF4-FFF2-40B4-BE49-F238E27FC236}">
                        <a16:creationId xmlns:a16="http://schemas.microsoft.com/office/drawing/2014/main" id="{57355E9D-6C81-42A0-B3C9-E000A54C1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60" y="1908"/>
                    <a:ext cx="18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61" name="文本框 459829">
                  <a:extLst>
                    <a:ext uri="{FF2B5EF4-FFF2-40B4-BE49-F238E27FC236}">
                      <a16:creationId xmlns:a16="http://schemas.microsoft.com/office/drawing/2014/main" id="{F421CB1C-915A-4A3C-86E2-908ECFF90B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2064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1000"/>
                    <a:t>…</a:t>
                  </a:r>
                  <a:endParaRPr lang="en-US" altLang="zh-CN"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68662" name="直接连接符 459830">
                  <a:extLst>
                    <a:ext uri="{FF2B5EF4-FFF2-40B4-BE49-F238E27FC236}">
                      <a16:creationId xmlns:a16="http://schemas.microsoft.com/office/drawing/2014/main" id="{D9CF1ED3-9E8D-4781-9F52-6ED0B4417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2376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63" name="直接连接符 459831">
                  <a:extLst>
                    <a:ext uri="{FF2B5EF4-FFF2-40B4-BE49-F238E27FC236}">
                      <a16:creationId xmlns:a16="http://schemas.microsoft.com/office/drawing/2014/main" id="{CC3B97AB-EC50-480A-9310-F566599FA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2688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64" name="直接连接符 459832">
                  <a:extLst>
                    <a:ext uri="{FF2B5EF4-FFF2-40B4-BE49-F238E27FC236}">
                      <a16:creationId xmlns:a16="http://schemas.microsoft.com/office/drawing/2014/main" id="{016691C6-A841-4DB7-897A-7905D18B3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3312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65" name="直接连接符 459833">
                  <a:extLst>
                    <a:ext uri="{FF2B5EF4-FFF2-40B4-BE49-F238E27FC236}">
                      <a16:creationId xmlns:a16="http://schemas.microsoft.com/office/drawing/2014/main" id="{50CC6F5D-2381-47E2-B7D3-42F0105A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3624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8666" name="文本框 459834">
                <a:extLst>
                  <a:ext uri="{FF2B5EF4-FFF2-40B4-BE49-F238E27FC236}">
                    <a16:creationId xmlns:a16="http://schemas.microsoft.com/office/drawing/2014/main" id="{78CD41EA-1F90-4E78-86DE-08C19AE3F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0" y="6432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000"/>
                  <a:t>newfile</a:t>
                </a:r>
                <a:r>
                  <a:rPr lang="zh-CN" altLang="en-US" sz="1000"/>
                  <a:t>活动的</a:t>
                </a:r>
                <a:r>
                  <a:rPr lang="en-US" altLang="zh-CN" sz="1000"/>
                  <a:t>inode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667" name="右大括号 459835">
                <a:extLst>
                  <a:ext uri="{FF2B5EF4-FFF2-40B4-BE49-F238E27FC236}">
                    <a16:creationId xmlns:a16="http://schemas.microsoft.com/office/drawing/2014/main" id="{EFD60E40-021C-40BD-A0F0-EA0C7182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" y="6432"/>
                <a:ext cx="360" cy="780"/>
              </a:xfrm>
              <a:prstGeom prst="rightBrace">
                <a:avLst>
                  <a:gd name="adj1" fmla="val 1804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8" name="文本框 459836">
                <a:extLst>
                  <a:ext uri="{FF2B5EF4-FFF2-40B4-BE49-F238E27FC236}">
                    <a16:creationId xmlns:a16="http://schemas.microsoft.com/office/drawing/2014/main" id="{1651FF01-6441-47AD-A2B9-4AA8E02B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" y="6588"/>
                <a:ext cx="12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i_count=1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68669" name="直接连接符 459837">
              <a:extLst>
                <a:ext uri="{FF2B5EF4-FFF2-40B4-BE49-F238E27FC236}">
                  <a16:creationId xmlns:a16="http://schemas.microsoft.com/office/drawing/2014/main" id="{DA122581-55C7-497F-9AA6-0AE336E70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3" y="378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0" name="直接连接符 459838">
              <a:extLst>
                <a:ext uri="{FF2B5EF4-FFF2-40B4-BE49-F238E27FC236}">
                  <a16:creationId xmlns:a16="http://schemas.microsoft.com/office/drawing/2014/main" id="{B775D9C2-A478-4432-9127-6F4398F29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3" y="3780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1" name="直接连接符 459839">
              <a:extLst>
                <a:ext uri="{FF2B5EF4-FFF2-40B4-BE49-F238E27FC236}">
                  <a16:creationId xmlns:a16="http://schemas.microsoft.com/office/drawing/2014/main" id="{E580DD41-02C3-49E6-A799-9AB15EE90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3" y="3780"/>
              <a:ext cx="0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2" name="直接连接符 459840">
              <a:extLst>
                <a:ext uri="{FF2B5EF4-FFF2-40B4-BE49-F238E27FC236}">
                  <a16:creationId xmlns:a16="http://schemas.microsoft.com/office/drawing/2014/main" id="{BEA2FB84-DDC9-4B6D-8C8E-A54F47846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549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3" name="文本框 459841">
              <a:extLst>
                <a:ext uri="{FF2B5EF4-FFF2-40B4-BE49-F238E27FC236}">
                  <a16:creationId xmlns:a16="http://schemas.microsoft.com/office/drawing/2014/main" id="{B2D69512-CD72-4FC8-8F5F-BEF842E9B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" y="11268"/>
              <a:ext cx="4140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/>
                <a:t>图</a:t>
              </a:r>
              <a:r>
                <a:rPr lang="en-US" altLang="zh-CN" sz="1000"/>
                <a:t>6-12  </a:t>
              </a:r>
              <a:r>
                <a:rPr lang="zh-CN" altLang="en-US" sz="1000"/>
                <a:t>不共享位移指针的文件共享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68674" name="直接连接符 459842">
              <a:extLst>
                <a:ext uri="{FF2B5EF4-FFF2-40B4-BE49-F238E27FC236}">
                  <a16:creationId xmlns:a16="http://schemas.microsoft.com/office/drawing/2014/main" id="{C3176CC4-460F-4DF5-928A-8F189C072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487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5" name="直接连接符 459843">
              <a:extLst>
                <a:ext uri="{FF2B5EF4-FFF2-40B4-BE49-F238E27FC236}">
                  <a16:creationId xmlns:a16="http://schemas.microsoft.com/office/drawing/2014/main" id="{D08204A0-C706-4A2F-88CC-50EAAD241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" y="268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6" name="文本框 459844">
              <a:extLst>
                <a:ext uri="{FF2B5EF4-FFF2-40B4-BE49-F238E27FC236}">
                  <a16:creationId xmlns:a16="http://schemas.microsoft.com/office/drawing/2014/main" id="{5FFD03F2-FC04-421A-AC62-160D58761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3468"/>
              <a:ext cx="126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900"/>
                <a:t>进程</a:t>
              </a:r>
              <a:r>
                <a:rPr lang="en-US" altLang="zh-CN" sz="900"/>
                <a:t>A</a:t>
              </a:r>
              <a:r>
                <a:rPr lang="zh-CN" altLang="en-US" sz="900"/>
                <a:t>的打开文件表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68677" name="文本框 459845">
              <a:extLst>
                <a:ext uri="{FF2B5EF4-FFF2-40B4-BE49-F238E27FC236}">
                  <a16:creationId xmlns:a16="http://schemas.microsoft.com/office/drawing/2014/main" id="{A9FF8D51-6C20-4898-8F8B-1E2C5178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4560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…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78" name="直接连接符 459846">
              <a:extLst>
                <a:ext uri="{FF2B5EF4-FFF2-40B4-BE49-F238E27FC236}">
                  <a16:creationId xmlns:a16="http://schemas.microsoft.com/office/drawing/2014/main" id="{B411614E-B39F-4F41-988F-E9123ADBE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68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直接连接符 459847">
              <a:extLst>
                <a:ext uri="{FF2B5EF4-FFF2-40B4-BE49-F238E27FC236}">
                  <a16:creationId xmlns:a16="http://schemas.microsoft.com/office/drawing/2014/main" id="{FCBCF2F3-DAFF-4D5B-86BF-C70870AAB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68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0" name="文本框 459848">
              <a:extLst>
                <a:ext uri="{FF2B5EF4-FFF2-40B4-BE49-F238E27FC236}">
                  <a16:creationId xmlns:a16="http://schemas.microsoft.com/office/drawing/2014/main" id="{44946D39-5175-463B-96BC-56595AD8F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284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…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81" name="直接连接符 459849">
              <a:extLst>
                <a:ext uri="{FF2B5EF4-FFF2-40B4-BE49-F238E27FC236}">
                  <a16:creationId xmlns:a16="http://schemas.microsoft.com/office/drawing/2014/main" id="{B6441B81-7850-49E8-BAAA-8BBCAC68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15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2" name="直接连接符 459850">
              <a:extLst>
                <a:ext uri="{FF2B5EF4-FFF2-40B4-BE49-F238E27FC236}">
                  <a16:creationId xmlns:a16="http://schemas.microsoft.com/office/drawing/2014/main" id="{815448F1-EECA-4A3F-A281-D229033DB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62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3" name="直接连接符 459851">
              <a:extLst>
                <a:ext uri="{FF2B5EF4-FFF2-40B4-BE49-F238E27FC236}">
                  <a16:creationId xmlns:a16="http://schemas.microsoft.com/office/drawing/2014/main" id="{D99DDE29-7571-472E-9B79-6CB3E157E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409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4" name="直接连接符 459852">
              <a:extLst>
                <a:ext uri="{FF2B5EF4-FFF2-40B4-BE49-F238E27FC236}">
                  <a16:creationId xmlns:a16="http://schemas.microsoft.com/office/drawing/2014/main" id="{90F2EE16-CF87-4F8F-B1A6-571AAB582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456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5" name="文本框 459853">
              <a:extLst>
                <a:ext uri="{FF2B5EF4-FFF2-40B4-BE49-F238E27FC236}">
                  <a16:creationId xmlns:a16="http://schemas.microsoft.com/office/drawing/2014/main" id="{73E3DD27-E123-4AC0-85DA-F8E8441A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2220"/>
              <a:ext cx="198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000"/>
                <a:t>进程</a:t>
              </a:r>
              <a:r>
                <a:rPr lang="en-US" altLang="zh-CN" sz="1000"/>
                <a:t>A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68686" name="左大括号 459854">
              <a:extLst>
                <a:ext uri="{FF2B5EF4-FFF2-40B4-BE49-F238E27FC236}">
                  <a16:creationId xmlns:a16="http://schemas.microsoft.com/office/drawing/2014/main" id="{A17928E4-3C05-46B6-B176-8C459BBD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2688"/>
              <a:ext cx="360" cy="2184"/>
            </a:xfrm>
            <a:prstGeom prst="leftBrace">
              <a:avLst>
                <a:gd name="adj1" fmla="val 505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7" name="直接连接符 459855">
              <a:extLst>
                <a:ext uri="{FF2B5EF4-FFF2-40B4-BE49-F238E27FC236}">
                  <a16:creationId xmlns:a16="http://schemas.microsoft.com/office/drawing/2014/main" id="{17231F30-E5B3-4A2D-B5CF-FAE1DF0C6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37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8" name="直接连接符 459856">
              <a:extLst>
                <a:ext uri="{FF2B5EF4-FFF2-40B4-BE49-F238E27FC236}">
                  <a16:creationId xmlns:a16="http://schemas.microsoft.com/office/drawing/2014/main" id="{9E1BFDD3-B624-47F6-A390-5BEB540B4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487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9" name="直接连接符 459857">
              <a:extLst>
                <a:ext uri="{FF2B5EF4-FFF2-40B4-BE49-F238E27FC236}">
                  <a16:creationId xmlns:a16="http://schemas.microsoft.com/office/drawing/2014/main" id="{15900F94-1A80-4693-B7AF-0B5B732CC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688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0" name="文本框 459858">
              <a:extLst>
                <a:ext uri="{FF2B5EF4-FFF2-40B4-BE49-F238E27FC236}">
                  <a16:creationId xmlns:a16="http://schemas.microsoft.com/office/drawing/2014/main" id="{EEC5E7F9-2188-449A-B74D-43FB11CE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" y="3624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/>
                <a:t>fpb</a:t>
              </a:r>
              <a:endParaRPr lang="en-US" altLang="zh-CN">
                <a:ea typeface="华文新魏" panose="02010800040101010101" pitchFamily="2" charset="-122"/>
              </a:endParaRPr>
            </a:p>
          </p:txBody>
        </p:sp>
        <p:grpSp>
          <p:nvGrpSpPr>
            <p:cNvPr id="68691" name="组合 459859">
              <a:extLst>
                <a:ext uri="{FF2B5EF4-FFF2-40B4-BE49-F238E27FC236}">
                  <a16:creationId xmlns:a16="http://schemas.microsoft.com/office/drawing/2014/main" id="{DDB3BC69-8BC7-4E30-8B45-77E8CE9F3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" y="5808"/>
              <a:ext cx="2340" cy="5304"/>
              <a:chOff x="4860" y="5340"/>
              <a:chExt cx="2340" cy="5304"/>
            </a:xfrm>
          </p:grpSpPr>
          <p:sp>
            <p:nvSpPr>
              <p:cNvPr id="68692" name="文本框 459860">
                <a:extLst>
                  <a:ext uri="{FF2B5EF4-FFF2-40B4-BE49-F238E27FC236}">
                    <a16:creationId xmlns:a16="http://schemas.microsoft.com/office/drawing/2014/main" id="{F0D481DA-EC7E-450F-A89F-24C689FAF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9569"/>
                <a:ext cx="926" cy="4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…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693" name="文本框 459861">
                <a:extLst>
                  <a:ext uri="{FF2B5EF4-FFF2-40B4-BE49-F238E27FC236}">
                    <a16:creationId xmlns:a16="http://schemas.microsoft.com/office/drawing/2014/main" id="{CA761704-4EFC-4C36-B3A3-843AC53D2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8460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000"/>
                  <a:t>f_offset</a:t>
                </a:r>
              </a:p>
              <a:p>
                <a:r>
                  <a:rPr lang="en-US" altLang="zh-CN" sz="1000"/>
                  <a:t>f_count=2</a:t>
                </a:r>
              </a:p>
              <a:p>
                <a:r>
                  <a:rPr lang="en-US" altLang="zh-CN" sz="1000"/>
                  <a:t>f_flag(r)</a:t>
                </a:r>
              </a:p>
              <a:p>
                <a:r>
                  <a:rPr lang="en-US" altLang="zh-CN" sz="1000"/>
                  <a:t>f_inode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694" name="文本框 459862">
                <a:extLst>
                  <a:ext uri="{FF2B5EF4-FFF2-40B4-BE49-F238E27FC236}">
                    <a16:creationId xmlns:a16="http://schemas.microsoft.com/office/drawing/2014/main" id="{A248AC98-D3E6-4616-8EB0-0CF5FD859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6900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000"/>
                  <a:t>f_offset</a:t>
                </a:r>
              </a:p>
              <a:p>
                <a:r>
                  <a:rPr lang="en-US" altLang="zh-CN" sz="1000"/>
                  <a:t>f_count=1</a:t>
                </a:r>
              </a:p>
              <a:p>
                <a:r>
                  <a:rPr lang="en-US" altLang="zh-CN" sz="1000"/>
                  <a:t>f_flag(r/w)</a:t>
                </a:r>
              </a:p>
              <a:p>
                <a:r>
                  <a:rPr lang="en-US" altLang="zh-CN" sz="1000"/>
                  <a:t>f_inode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695" name="文本框 459863">
                <a:extLst>
                  <a:ext uri="{FF2B5EF4-FFF2-40B4-BE49-F238E27FC236}">
                    <a16:creationId xmlns:a16="http://schemas.microsoft.com/office/drawing/2014/main" id="{F8F9F594-E01B-42EB-97AA-433F6D768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" y="5340"/>
                <a:ext cx="19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1000"/>
                  <a:t>系统打开文件表</a:t>
                </a:r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68696" name="文本框 459864">
                <a:extLst>
                  <a:ext uri="{FF2B5EF4-FFF2-40B4-BE49-F238E27FC236}">
                    <a16:creationId xmlns:a16="http://schemas.microsoft.com/office/drawing/2014/main" id="{86E7936E-1139-49F5-B23B-B50956E19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7992"/>
                <a:ext cx="926" cy="4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…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697" name="直接连接符 459865">
                <a:extLst>
                  <a:ext uri="{FF2B5EF4-FFF2-40B4-BE49-F238E27FC236}">
                    <a16:creationId xmlns:a16="http://schemas.microsoft.com/office/drawing/2014/main" id="{C7227DF2-B99B-439B-8DC6-3DB6D494D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6207"/>
                <a:ext cx="0" cy="38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98" name="直接连接符 459866">
                <a:extLst>
                  <a:ext uri="{FF2B5EF4-FFF2-40B4-BE49-F238E27FC236}">
                    <a16:creationId xmlns:a16="http://schemas.microsoft.com/office/drawing/2014/main" id="{C3DF0B4A-5626-45C0-8427-945A3A139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6207"/>
                <a:ext cx="0" cy="38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8699" name="组合 459867">
                <a:extLst>
                  <a:ext uri="{FF2B5EF4-FFF2-40B4-BE49-F238E27FC236}">
                    <a16:creationId xmlns:a16="http://schemas.microsoft.com/office/drawing/2014/main" id="{0C43E855-EAEE-489F-8F40-39DA33A9AE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" y="5652"/>
                <a:ext cx="1620" cy="832"/>
                <a:chOff x="3240" y="1596"/>
                <a:chExt cx="1260" cy="468"/>
              </a:xfrm>
            </p:grpSpPr>
            <p:sp>
              <p:nvSpPr>
                <p:cNvPr id="68700" name="直接连接符 459868">
                  <a:extLst>
                    <a:ext uri="{FF2B5EF4-FFF2-40B4-BE49-F238E27FC236}">
                      <a16:creationId xmlns:a16="http://schemas.microsoft.com/office/drawing/2014/main" id="{6C92D955-F591-4E3A-9154-8B47C9D0FC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1" name="直接连接符 459869">
                  <a:extLst>
                    <a:ext uri="{FF2B5EF4-FFF2-40B4-BE49-F238E27FC236}">
                      <a16:creationId xmlns:a16="http://schemas.microsoft.com/office/drawing/2014/main" id="{1A9D0BD6-2031-4042-9320-EBE32DFC68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2" name="直接连接符 459870">
                  <a:extLst>
                    <a:ext uri="{FF2B5EF4-FFF2-40B4-BE49-F238E27FC236}">
                      <a16:creationId xmlns:a16="http://schemas.microsoft.com/office/drawing/2014/main" id="{187F373A-127E-4C09-933C-88CA3CDD3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3" name="直接连接符 459871">
                  <a:extLst>
                    <a:ext uri="{FF2B5EF4-FFF2-40B4-BE49-F238E27FC236}">
                      <a16:creationId xmlns:a16="http://schemas.microsoft.com/office/drawing/2014/main" id="{79E6B869-33F8-4D6A-8281-6468C7A78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4" name="直接连接符 459872">
                  <a:extLst>
                    <a:ext uri="{FF2B5EF4-FFF2-40B4-BE49-F238E27FC236}">
                      <a16:creationId xmlns:a16="http://schemas.microsoft.com/office/drawing/2014/main" id="{11BCE39C-DFBF-448E-AA1E-BDDA446C0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705" name="组合 459873">
                <a:extLst>
                  <a:ext uri="{FF2B5EF4-FFF2-40B4-BE49-F238E27FC236}">
                    <a16:creationId xmlns:a16="http://schemas.microsoft.com/office/drawing/2014/main" id="{44728B44-E16F-47A2-B9C4-B7023DD567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860" y="9812"/>
                <a:ext cx="1620" cy="832"/>
                <a:chOff x="3240" y="1596"/>
                <a:chExt cx="1260" cy="468"/>
              </a:xfrm>
            </p:grpSpPr>
            <p:sp>
              <p:nvSpPr>
                <p:cNvPr id="68706" name="直接连接符 459874">
                  <a:extLst>
                    <a:ext uri="{FF2B5EF4-FFF2-40B4-BE49-F238E27FC236}">
                      <a16:creationId xmlns:a16="http://schemas.microsoft.com/office/drawing/2014/main" id="{2D87FE53-0D1F-4EC5-8D7C-3C24274F6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7" name="直接连接符 459875">
                  <a:extLst>
                    <a:ext uri="{FF2B5EF4-FFF2-40B4-BE49-F238E27FC236}">
                      <a16:creationId xmlns:a16="http://schemas.microsoft.com/office/drawing/2014/main" id="{8D39CB13-C7B2-4002-9153-C54DEEC3E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59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8" name="直接连接符 459876">
                  <a:extLst>
                    <a:ext uri="{FF2B5EF4-FFF2-40B4-BE49-F238E27FC236}">
                      <a16:creationId xmlns:a16="http://schemas.microsoft.com/office/drawing/2014/main" id="{9E1561F0-C22C-4544-85F4-4ACEC5BE1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0" y="1596"/>
                  <a:ext cx="1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09" name="直接连接符 459877">
                  <a:extLst>
                    <a:ext uri="{FF2B5EF4-FFF2-40B4-BE49-F238E27FC236}">
                      <a16:creationId xmlns:a16="http://schemas.microsoft.com/office/drawing/2014/main" id="{B05C07D9-2A57-4EE4-8CA3-3BA99FC50B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0" y="190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10" name="直接连接符 459878">
                  <a:extLst>
                    <a:ext uri="{FF2B5EF4-FFF2-40B4-BE49-F238E27FC236}">
                      <a16:creationId xmlns:a16="http://schemas.microsoft.com/office/drawing/2014/main" id="{0FCE4BF5-A267-4416-AEC3-DC07FEF7E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0" y="1908"/>
                  <a:ext cx="18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8711" name="文本框 459879">
                <a:extLst>
                  <a:ext uri="{FF2B5EF4-FFF2-40B4-BE49-F238E27FC236}">
                    <a16:creationId xmlns:a16="http://schemas.microsoft.com/office/drawing/2014/main" id="{5CD6800B-F52A-4511-9B93-E3C3A77FE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6557"/>
                <a:ext cx="797" cy="3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…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712" name="直接连接符 459880">
                <a:extLst>
                  <a:ext uri="{FF2B5EF4-FFF2-40B4-BE49-F238E27FC236}">
                    <a16:creationId xmlns:a16="http://schemas.microsoft.com/office/drawing/2014/main" id="{D43E3983-A586-4042-B35F-A06B04362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6900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3" name="直接连接符 459881">
                <a:extLst>
                  <a:ext uri="{FF2B5EF4-FFF2-40B4-BE49-F238E27FC236}">
                    <a16:creationId xmlns:a16="http://schemas.microsoft.com/office/drawing/2014/main" id="{08618BD6-CA8C-4778-AB4F-F7D2F8CFF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7992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4" name="直接连接符 459882">
                <a:extLst>
                  <a:ext uri="{FF2B5EF4-FFF2-40B4-BE49-F238E27FC236}">
                    <a16:creationId xmlns:a16="http://schemas.microsoft.com/office/drawing/2014/main" id="{42CCCF15-B598-4E27-A7D9-C9CA28A29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460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5" name="直接连接符 459883">
                <a:extLst>
                  <a:ext uri="{FF2B5EF4-FFF2-40B4-BE49-F238E27FC236}">
                    <a16:creationId xmlns:a16="http://schemas.microsoft.com/office/drawing/2014/main" id="{B9688579-1FFA-4CFD-8378-A7EE675C7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9552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6" name="直接连接符 459884">
                <a:extLst>
                  <a:ext uri="{FF2B5EF4-FFF2-40B4-BE49-F238E27FC236}">
                    <a16:creationId xmlns:a16="http://schemas.microsoft.com/office/drawing/2014/main" id="{3FCB0730-B7C3-4D3D-B719-A40F7057D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0" y="783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7" name="直接连接符 459885">
                <a:extLst>
                  <a:ext uri="{FF2B5EF4-FFF2-40B4-BE49-F238E27FC236}">
                    <a16:creationId xmlns:a16="http://schemas.microsoft.com/office/drawing/2014/main" id="{906EDEA2-B17A-480F-A496-ABC180817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0" y="7056"/>
                <a:ext cx="5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8" name="直接连接符 459886">
                <a:extLst>
                  <a:ext uri="{FF2B5EF4-FFF2-40B4-BE49-F238E27FC236}">
                    <a16:creationId xmlns:a16="http://schemas.microsoft.com/office/drawing/2014/main" id="{2C79E193-6A68-4A76-B679-F832B2FB7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0" y="93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19" name="直接连接符 459887">
                <a:extLst>
                  <a:ext uri="{FF2B5EF4-FFF2-40B4-BE49-F238E27FC236}">
                    <a16:creationId xmlns:a16="http://schemas.microsoft.com/office/drawing/2014/main" id="{44DDD15D-A308-4C80-8D3E-5FCA54DFC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0" y="7212"/>
                <a:ext cx="54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720" name="文本框 459888">
              <a:extLst>
                <a:ext uri="{FF2B5EF4-FFF2-40B4-BE49-F238E27FC236}">
                  <a16:creationId xmlns:a16="http://schemas.microsoft.com/office/drawing/2014/main" id="{7E1F422C-B583-4789-8991-42B8C93DE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8460"/>
              <a:ext cx="1260" cy="10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900"/>
                <a:t>进程</a:t>
              </a:r>
              <a:r>
                <a:rPr lang="en-US" altLang="zh-CN" sz="900"/>
                <a:t>A</a:t>
              </a:r>
              <a:r>
                <a:rPr lang="zh-CN" altLang="en-US" sz="900"/>
                <a:t>的子进程的打开文件表</a:t>
              </a:r>
              <a:endParaRPr lang="zh-CN" altLang="en-US">
                <a:ea typeface="华文新魏" panose="02010800040101010101" pitchFamily="2" charset="-122"/>
              </a:endParaRPr>
            </a:p>
          </p:txBody>
        </p:sp>
        <p:sp>
          <p:nvSpPr>
            <p:cNvPr id="68721" name="左大括号 459889">
              <a:extLst>
                <a:ext uri="{FF2B5EF4-FFF2-40B4-BE49-F238E27FC236}">
                  <a16:creationId xmlns:a16="http://schemas.microsoft.com/office/drawing/2014/main" id="{9BA6BF6E-3DFA-4AF9-BFEC-C18BBD19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7836"/>
              <a:ext cx="360" cy="2184"/>
            </a:xfrm>
            <a:prstGeom prst="leftBrace">
              <a:avLst>
                <a:gd name="adj1" fmla="val 505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2" name="直接连接符 459890">
              <a:extLst>
                <a:ext uri="{FF2B5EF4-FFF2-40B4-BE49-F238E27FC236}">
                  <a16:creationId xmlns:a16="http://schemas.microsoft.com/office/drawing/2014/main" id="{C60C2BEC-EF06-442B-8FD7-6AF5E1884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892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723" name="组合 459891">
              <a:extLst>
                <a:ext uri="{FF2B5EF4-FFF2-40B4-BE49-F238E27FC236}">
                  <a16:creationId xmlns:a16="http://schemas.microsoft.com/office/drawing/2014/main" id="{2C7A1FDF-F162-4EF4-8BED-59FED947F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7056"/>
              <a:ext cx="1980" cy="2964"/>
              <a:chOff x="2653" y="7056"/>
              <a:chExt cx="1980" cy="2964"/>
            </a:xfrm>
          </p:grpSpPr>
          <p:sp>
            <p:nvSpPr>
              <p:cNvPr id="68724" name="文本框 459892">
                <a:extLst>
                  <a:ext uri="{FF2B5EF4-FFF2-40B4-BE49-F238E27FC236}">
                    <a16:creationId xmlns:a16="http://schemas.microsoft.com/office/drawing/2014/main" id="{0E6FF87B-D6D6-450D-B22C-5BD26C803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7056"/>
                <a:ext cx="1980" cy="7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sz="1000"/>
                  <a:t>进程</a:t>
                </a:r>
                <a:r>
                  <a:rPr lang="en-US" altLang="zh-CN" sz="1000"/>
                  <a:t>A</a:t>
                </a:r>
                <a:r>
                  <a:rPr lang="zh-CN" altLang="en-US" sz="1000"/>
                  <a:t>的子进程</a:t>
                </a:r>
                <a:endParaRPr lang="zh-CN" altLang="en-US">
                  <a:ea typeface="华文新魏" panose="02010800040101010101" pitchFamily="2" charset="-122"/>
                </a:endParaRPr>
              </a:p>
            </p:txBody>
          </p:sp>
          <p:sp>
            <p:nvSpPr>
              <p:cNvPr id="68725" name="文本框 459893">
                <a:extLst>
                  <a:ext uri="{FF2B5EF4-FFF2-40B4-BE49-F238E27FC236}">
                    <a16:creationId xmlns:a16="http://schemas.microsoft.com/office/drawing/2014/main" id="{77BBC07A-19F4-4310-A18C-0CD096DF7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9552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…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726" name="直接连接符 459894">
                <a:extLst>
                  <a:ext uri="{FF2B5EF4-FFF2-40B4-BE49-F238E27FC236}">
                    <a16:creationId xmlns:a16="http://schemas.microsoft.com/office/drawing/2014/main" id="{DEBB5193-3D44-4C71-B595-29BCAC9D6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7836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27" name="直接连接符 459895">
                <a:extLst>
                  <a:ext uri="{FF2B5EF4-FFF2-40B4-BE49-F238E27FC236}">
                    <a16:creationId xmlns:a16="http://schemas.microsoft.com/office/drawing/2014/main" id="{5EE9AEAD-C603-4C91-87C5-8C4B15990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7836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28" name="文本框 459896">
                <a:extLst>
                  <a:ext uri="{FF2B5EF4-FFF2-40B4-BE49-F238E27FC236}">
                    <a16:creationId xmlns:a16="http://schemas.microsoft.com/office/drawing/2014/main" id="{4725DDEB-8F39-462A-8277-2A9A8A28B7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7992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…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  <p:sp>
            <p:nvSpPr>
              <p:cNvPr id="68729" name="直接连接符 459897">
                <a:extLst>
                  <a:ext uri="{FF2B5EF4-FFF2-40B4-BE49-F238E27FC236}">
                    <a16:creationId xmlns:a16="http://schemas.microsoft.com/office/drawing/2014/main" id="{2278E06F-27E4-4508-98FE-148F5640B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830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30" name="直接连接符 459898">
                <a:extLst>
                  <a:ext uri="{FF2B5EF4-FFF2-40B4-BE49-F238E27FC236}">
                    <a16:creationId xmlns:a16="http://schemas.microsoft.com/office/drawing/2014/main" id="{6E24BC47-DF9F-4E0E-B406-753240F67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8616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31" name="直接连接符 459899">
                <a:extLst>
                  <a:ext uri="{FF2B5EF4-FFF2-40B4-BE49-F238E27FC236}">
                    <a16:creationId xmlns:a16="http://schemas.microsoft.com/office/drawing/2014/main" id="{BFE1A056-C857-46A4-B935-C67CC43A7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924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32" name="直接连接符 459900">
                <a:extLst>
                  <a:ext uri="{FF2B5EF4-FFF2-40B4-BE49-F238E27FC236}">
                    <a16:creationId xmlns:a16="http://schemas.microsoft.com/office/drawing/2014/main" id="{C73749DE-5325-4554-BFFF-7C3B9A68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9552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33" name="直接连接符 459901">
                <a:extLst>
                  <a:ext uri="{FF2B5EF4-FFF2-40B4-BE49-F238E27FC236}">
                    <a16:creationId xmlns:a16="http://schemas.microsoft.com/office/drawing/2014/main" id="{898F2674-5B69-4C09-8385-F9D477005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1002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34" name="直接连接符 459902">
                <a:extLst>
                  <a:ext uri="{FF2B5EF4-FFF2-40B4-BE49-F238E27FC236}">
                    <a16:creationId xmlns:a16="http://schemas.microsoft.com/office/drawing/2014/main" id="{DE323D1C-FF53-416C-8B31-F81F9F68C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7836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35" name="文本框 459903">
                <a:extLst>
                  <a:ext uri="{FF2B5EF4-FFF2-40B4-BE49-F238E27FC236}">
                    <a16:creationId xmlns:a16="http://schemas.microsoft.com/office/drawing/2014/main" id="{843102BB-9768-4F60-85E3-146DD2C55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8772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000"/>
                  <a:t>fpa</a:t>
                </a:r>
                <a:endParaRPr lang="en-US" altLang="zh-CN"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68736" name="直接连接符 459904">
              <a:extLst>
                <a:ext uri="{FF2B5EF4-FFF2-40B4-BE49-F238E27FC236}">
                  <a16:creationId xmlns:a16="http://schemas.microsoft.com/office/drawing/2014/main" id="{2C6E21CB-7846-406F-AE39-A4574079E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580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7" name="直接连接符 459905">
              <a:extLst>
                <a:ext uri="{FF2B5EF4-FFF2-40B4-BE49-F238E27FC236}">
                  <a16:creationId xmlns:a16="http://schemas.microsoft.com/office/drawing/2014/main" id="{AAE48967-3B49-4A3D-8A76-658FF729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5808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8" name="直接连接符 459906">
              <a:extLst>
                <a:ext uri="{FF2B5EF4-FFF2-40B4-BE49-F238E27FC236}">
                  <a16:creationId xmlns:a16="http://schemas.microsoft.com/office/drawing/2014/main" id="{0668E738-5FEC-4E14-814D-BE186FF7E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6900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9" name="直接连接符 459907">
              <a:extLst>
                <a:ext uri="{FF2B5EF4-FFF2-40B4-BE49-F238E27FC236}">
                  <a16:creationId xmlns:a16="http://schemas.microsoft.com/office/drawing/2014/main" id="{20657C38-4111-4AAB-90F8-7ED541F6D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7212"/>
              <a:ext cx="493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0" name="直接连接符 459908">
              <a:extLst>
                <a:ext uri="{FF2B5EF4-FFF2-40B4-BE49-F238E27FC236}">
                  <a16:creationId xmlns:a16="http://schemas.microsoft.com/office/drawing/2014/main" id="{16B2B6E7-86D5-4B52-A5FB-776676334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5496"/>
              <a:ext cx="47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1" name="直接连接符 459909">
              <a:extLst>
                <a:ext uri="{FF2B5EF4-FFF2-40B4-BE49-F238E27FC236}">
                  <a16:creationId xmlns:a16="http://schemas.microsoft.com/office/drawing/2014/main" id="{32D13591-95E3-492B-BB9C-6EBCC37F6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340"/>
              <a:ext cx="0" cy="53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333825">
            <a:extLst>
              <a:ext uri="{FF2B5EF4-FFF2-40B4-BE49-F238E27FC236}">
                <a16:creationId xmlns:a16="http://schemas.microsoft.com/office/drawing/2014/main" id="{02535672-BD0A-40FD-8C21-F75852B89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CS&amp;T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学科知识体系</a:t>
            </a:r>
          </a:p>
        </p:txBody>
      </p:sp>
      <p:sp>
        <p:nvSpPr>
          <p:cNvPr id="9218" name="文本占位符 333826">
            <a:extLst>
              <a:ext uri="{FF2B5EF4-FFF2-40B4-BE49-F238E27FC236}">
                <a16:creationId xmlns:a16="http://schemas.microsoft.com/office/drawing/2014/main" id="{F1D8C006-369E-4A6E-9057-32D013A8C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CCC2002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设计的本科生课程内容，</a:t>
            </a: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共包含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知识领域。</a:t>
            </a:r>
          </a:p>
          <a:p>
            <a:pPr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离散数学、程序设计基础、算法与复杂性、计算机组织与体系结构、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、网络计算、程序设计语言、人机交互、图形学和可视化计算、智能系统、信息管理、社会和职业问题、软件工程、科学计算。</a:t>
            </a:r>
          </a:p>
          <a:p>
            <a:pPr>
              <a:buFontTx/>
              <a:buNone/>
            </a:pPr>
            <a:endParaRPr lang="zh-CN" altLang="en-US" sz="28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219" name="组合 333842">
            <a:extLst>
              <a:ext uri="{FF2B5EF4-FFF2-40B4-BE49-F238E27FC236}">
                <a16:creationId xmlns:a16="http://schemas.microsoft.com/office/drawing/2014/main" id="{88B5866C-3145-429E-9CAC-F411D77CC03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143000"/>
            <a:ext cx="5740400" cy="2978150"/>
            <a:chOff x="1728" y="720"/>
            <a:chExt cx="3616" cy="1876"/>
          </a:xfrm>
        </p:grpSpPr>
        <p:sp>
          <p:nvSpPr>
            <p:cNvPr id="9220" name="文本框 333828">
              <a:extLst>
                <a:ext uri="{FF2B5EF4-FFF2-40B4-BE49-F238E27FC236}">
                  <a16:creationId xmlns:a16="http://schemas.microsoft.com/office/drawing/2014/main" id="{2D22AEC7-3FEF-4D88-A3E2-3054D143C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00"/>
              <a:ext cx="1024" cy="5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知识领域</a:t>
              </a:r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(area)</a:t>
              </a:r>
            </a:p>
          </p:txBody>
        </p:sp>
        <p:sp>
          <p:nvSpPr>
            <p:cNvPr id="9221" name="文本框 333829">
              <a:extLst>
                <a:ext uri="{FF2B5EF4-FFF2-40B4-BE49-F238E27FC236}">
                  <a16:creationId xmlns:a16="http://schemas.microsoft.com/office/drawing/2014/main" id="{BBBF5D3B-0563-4858-B872-E734996E6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152"/>
              <a:ext cx="1024" cy="5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知识单元</a:t>
              </a:r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(units)</a:t>
              </a:r>
            </a:p>
          </p:txBody>
        </p:sp>
        <p:sp>
          <p:nvSpPr>
            <p:cNvPr id="9222" name="左大括号 333831">
              <a:extLst>
                <a:ext uri="{FF2B5EF4-FFF2-40B4-BE49-F238E27FC236}">
                  <a16:creationId xmlns:a16="http://schemas.microsoft.com/office/drawing/2014/main" id="{BEF93339-41D5-44E1-AF9C-EEC8A25CB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152"/>
              <a:ext cx="256" cy="1276"/>
            </a:xfrm>
            <a:prstGeom prst="leftBrace">
              <a:avLst>
                <a:gd name="adj1" fmla="val 41513"/>
                <a:gd name="adj2" fmla="val 50000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文本框 333837">
              <a:extLst>
                <a:ext uri="{FF2B5EF4-FFF2-40B4-BE49-F238E27FC236}">
                  <a16:creationId xmlns:a16="http://schemas.microsoft.com/office/drawing/2014/main" id="{8D5F8CE0-178A-48B6-B216-DE942110B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20"/>
              <a:ext cx="1024" cy="5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知识点</a:t>
              </a:r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(topices)</a:t>
              </a:r>
            </a:p>
          </p:txBody>
        </p:sp>
        <p:sp>
          <p:nvSpPr>
            <p:cNvPr id="9224" name="文本框 333838">
              <a:extLst>
                <a:ext uri="{FF2B5EF4-FFF2-40B4-BE49-F238E27FC236}">
                  <a16:creationId xmlns:a16="http://schemas.microsoft.com/office/drawing/2014/main" id="{5F547B70-5C12-490D-B641-960EC20BF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1024" cy="5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知识点</a:t>
              </a:r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(topices)</a:t>
              </a:r>
            </a:p>
          </p:txBody>
        </p:sp>
        <p:sp>
          <p:nvSpPr>
            <p:cNvPr id="9225" name="文本框 333839">
              <a:extLst>
                <a:ext uri="{FF2B5EF4-FFF2-40B4-BE49-F238E27FC236}">
                  <a16:creationId xmlns:a16="http://schemas.microsoft.com/office/drawing/2014/main" id="{A34C9C88-373C-4DFB-8E2D-ED289F836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016"/>
              <a:ext cx="1024" cy="5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知识单元</a:t>
              </a:r>
              <a:r>
                <a:rPr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(units)</a:t>
              </a:r>
            </a:p>
          </p:txBody>
        </p:sp>
        <p:sp>
          <p:nvSpPr>
            <p:cNvPr id="9226" name="左大括号 333840">
              <a:extLst>
                <a:ext uri="{FF2B5EF4-FFF2-40B4-BE49-F238E27FC236}">
                  <a16:creationId xmlns:a16="http://schemas.microsoft.com/office/drawing/2014/main" id="{76AC4851-83A0-4FC6-B092-A31A371B0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912"/>
              <a:ext cx="192" cy="1152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99FF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334849">
            <a:extLst>
              <a:ext uri="{FF2B5EF4-FFF2-40B4-BE49-F238E27FC236}">
                <a16:creationId xmlns:a16="http://schemas.microsoft.com/office/drawing/2014/main" id="{772B5CCB-578C-459F-97F6-2ECAEF504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知识领域</a:t>
            </a:r>
          </a:p>
        </p:txBody>
      </p:sp>
      <p:sp>
        <p:nvSpPr>
          <p:cNvPr id="11266" name="文本占位符 334850">
            <a:extLst>
              <a:ext uri="{FF2B5EF4-FFF2-40B4-BE49-F238E27FC236}">
                <a16:creationId xmlns:a16="http://schemas.microsoft.com/office/drawing/2014/main" id="{35A5B932-B804-46BC-9D04-D3DDF7F9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6775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知识领域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(area)(40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核心学时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OS1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操作系统概述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   OS7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安全与保护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OS2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操作系统原理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(4)   OS8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endParaRPr lang="en-US" altLang="zh-CN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OS3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并发性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(12)             </a:t>
            </a:r>
            <a:r>
              <a:rPr lang="en-US" altLang="zh-CN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OS9 </a:t>
            </a:r>
            <a:r>
              <a:rPr lang="zh-CN" altLang="en-US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实时和嵌入式系统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OS4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调度与分派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(6)       </a:t>
            </a:r>
            <a:r>
              <a:rPr lang="en-US" altLang="zh-CN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OS10 </a:t>
            </a:r>
            <a:r>
              <a:rPr lang="zh-CN" altLang="en-US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容错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OS5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主存管理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(10)         </a:t>
            </a:r>
            <a:r>
              <a:rPr lang="en-US" altLang="zh-CN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OS11 </a:t>
            </a:r>
            <a:r>
              <a:rPr lang="zh-CN" altLang="en-US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系统性能评价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OS6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设备管理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           </a:t>
            </a:r>
            <a:r>
              <a:rPr lang="en-US" altLang="zh-CN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OS12 </a:t>
            </a:r>
            <a:r>
              <a:rPr lang="zh-CN" altLang="en-US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脚本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448513">
            <a:extLst>
              <a:ext uri="{FF2B5EF4-FFF2-40B4-BE49-F238E27FC236}">
                <a16:creationId xmlns:a16="http://schemas.microsoft.com/office/drawing/2014/main" id="{0CFD74A3-030A-48DF-89AB-7F5430E67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操作系统教学内容</a:t>
            </a:r>
            <a:r>
              <a:rPr lang="en-US" altLang="zh-CN" sz="4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u="sng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教材</a:t>
            </a:r>
            <a:r>
              <a:rPr lang="en-US" altLang="zh-CN" sz="3600" u="sng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</a:t>
            </a:r>
            <a:r>
              <a:rPr lang="zh-CN" altLang="en-US" sz="3600" u="sng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版</a:t>
            </a:r>
            <a:r>
              <a:rPr lang="en-US" altLang="zh-CN" sz="3600" u="sng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36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36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知识单元的对应关系</a:t>
            </a:r>
          </a:p>
        </p:txBody>
      </p:sp>
      <p:sp>
        <p:nvSpPr>
          <p:cNvPr id="13314" name="文本占位符 448514">
            <a:extLst>
              <a:ext uri="{FF2B5EF4-FFF2-40B4-BE49-F238E27FC236}">
                <a16:creationId xmlns:a16="http://schemas.microsoft.com/office/drawing/2014/main" id="{4DF95466-5CC2-4854-BECD-524EF85EF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4825"/>
            <a:ext cx="7772400" cy="4822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教材   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知识单元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第一章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OS1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第二章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OS2+OS4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第三章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第四章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第五章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第六章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第七章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OS7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第八章</a:t>
            </a:r>
          </a:p>
        </p:txBody>
      </p:sp>
      <p:sp>
        <p:nvSpPr>
          <p:cNvPr id="13315" name="直接连接符 448515">
            <a:extLst>
              <a:ext uri="{FF2B5EF4-FFF2-40B4-BE49-F238E27FC236}">
                <a16:creationId xmlns:a16="http://schemas.microsoft.com/office/drawing/2014/main" id="{BDB04D72-7670-4C1B-97EE-3DB204AE4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276475"/>
            <a:ext cx="583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直接连接符 448516">
            <a:extLst>
              <a:ext uri="{FF2B5EF4-FFF2-40B4-BE49-F238E27FC236}">
                <a16:creationId xmlns:a16="http://schemas.microsoft.com/office/drawing/2014/main" id="{53FC6F58-73CF-4466-B062-7E9E046CB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6092825"/>
            <a:ext cx="583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422914">
            <a:extLst>
              <a:ext uri="{FF2B5EF4-FFF2-40B4-BE49-F238E27FC236}">
                <a16:creationId xmlns:a16="http://schemas.microsoft.com/office/drawing/2014/main" id="{5F2CF5B4-5465-427F-AE90-52496F8C7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3429000"/>
          </a:xfrm>
        </p:spPr>
        <p:txBody>
          <a:bodyPr/>
          <a:lstStyle/>
          <a:p>
            <a:pPr fontAlgn="b">
              <a:lnSpc>
                <a:spcPct val="90000"/>
              </a:lnSpc>
              <a:buFontTx/>
              <a:buNone/>
            </a:pPr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fontAlgn="b">
              <a:lnSpc>
                <a:spcPct val="90000"/>
              </a:lnSpc>
              <a:buFontTx/>
              <a:buNone/>
            </a:pPr>
            <a:r>
              <a:rPr lang="en-US" altLang="zh-CN" sz="5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5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二、操作系统课程特点与地位、教学内容、教学要求与教学目标</a:t>
            </a:r>
          </a:p>
          <a:p>
            <a:pPr>
              <a:lnSpc>
                <a:spcPct val="90000"/>
              </a:lnSpc>
            </a:pPr>
            <a:endParaRPr lang="zh-CN" altLang="en-US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75809">
            <a:extLst>
              <a:ext uri="{FF2B5EF4-FFF2-40B4-BE49-F238E27FC236}">
                <a16:creationId xmlns:a16="http://schemas.microsoft.com/office/drawing/2014/main" id="{A7E5DA96-C715-416B-B4C0-4F839FAC9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操作系统课程特点</a:t>
            </a:r>
          </a:p>
        </p:txBody>
      </p:sp>
      <p:sp>
        <p:nvSpPr>
          <p:cNvPr id="17410" name="文本占位符 375810">
            <a:extLst>
              <a:ext uri="{FF2B5EF4-FFF2-40B4-BE49-F238E27FC236}">
                <a16:creationId xmlns:a16="http://schemas.microsoft.com/office/drawing/2014/main" id="{2DBBD76E-C30B-4302-9E14-C07990D7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5105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发展迅速，知识更新快。</a:t>
            </a:r>
          </a:p>
          <a:p>
            <a:pPr algn="just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学科内容广泛、知识点多、灵活性大，可从多个视角研究。 </a:t>
            </a:r>
          </a:p>
          <a:p>
            <a:pPr algn="just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理论性强、内容抽象，理解困难，理论和实践紧密结合。  </a:t>
            </a:r>
          </a:p>
        </p:txBody>
      </p:sp>
    </p:spTree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50561">
            <a:extLst>
              <a:ext uri="{FF2B5EF4-FFF2-40B4-BE49-F238E27FC236}">
                <a16:creationId xmlns:a16="http://schemas.microsoft.com/office/drawing/2014/main" id="{219D6431-0AD2-4929-82C9-5CF964236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 sz="48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操作系统课程地位</a:t>
            </a:r>
          </a:p>
        </p:txBody>
      </p:sp>
      <p:sp>
        <p:nvSpPr>
          <p:cNvPr id="19458" name="文本占位符 450562">
            <a:extLst>
              <a:ext uri="{FF2B5EF4-FFF2-40B4-BE49-F238E27FC236}">
                <a16:creationId xmlns:a16="http://schemas.microsoft.com/office/drawing/2014/main" id="{6462C86C-1A16-4078-BC2A-93AE5A5D1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268413"/>
            <a:ext cx="7415213" cy="5111750"/>
          </a:xfrm>
        </p:spPr>
        <p:txBody>
          <a:bodyPr/>
          <a:lstStyle/>
          <a:p>
            <a:r>
              <a:rPr lang="zh-CN" altLang="en-US" sz="2800">
                <a:ea typeface="华文新魏" panose="02010800040101010101" pitchFamily="2" charset="-122"/>
              </a:rPr>
              <a:t>操作系统是计算机系统的核心和灵魂，是计算机系统必不可少的组成部分，也是计算机教学的核心内容。课程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是重要的专业基础课，是计算机科学的核心课程。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课程具有承上启下的重要作用。既能对先行课程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计算机组成原理、程序设计和数据结构等进行总结和提高，同时也为后继专业课程的学习打下良好基础。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对学生的软件设计开发和分析能力，以及创新能力与探索精神、科学作风与综合素质的培养，有至关重要的作用。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1">
  <a:themeElements>
    <a:clrScheme name="">
      <a:dk1>
        <a:srgbClr val="000000"/>
      </a:dk1>
      <a:lt1>
        <a:srgbClr val="FFFFFF"/>
      </a:lt1>
      <a:dk2>
        <a:srgbClr val="0066FF"/>
      </a:dk2>
      <a:lt2>
        <a:srgbClr val="808080"/>
      </a:lt2>
      <a:accent1>
        <a:srgbClr val="99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FF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D:\feixlcopyfile\newmodel\11.ppt</Template>
  <TotalTime>0</TotalTime>
  <Words>2182</Words>
  <Application>Microsoft Office PowerPoint</Application>
  <PresentationFormat>全屏显示(4:3)</PresentationFormat>
  <Paragraphs>348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仿宋_GB2312</vt:lpstr>
      <vt:lpstr>华文新魏</vt:lpstr>
      <vt:lpstr>宋体</vt:lpstr>
      <vt:lpstr>Garamond</vt:lpstr>
      <vt:lpstr>Times New Roman</vt:lpstr>
      <vt:lpstr>11</vt:lpstr>
      <vt:lpstr>PowerPoint 演示文稿</vt:lpstr>
      <vt:lpstr>PowerPoint 演示文稿</vt:lpstr>
      <vt:lpstr>CS&amp;T的学科定义</vt:lpstr>
      <vt:lpstr>CS&amp;T学科知识体系</vt:lpstr>
      <vt:lpstr>操作系统—知识领域</vt:lpstr>
      <vt:lpstr>操作系统教学内容(8)  教材(4版)与OS知识单元的对应关系</vt:lpstr>
      <vt:lpstr>PowerPoint 演示文稿</vt:lpstr>
      <vt:lpstr>操作系统课程特点</vt:lpstr>
      <vt:lpstr>操作系统课程地位</vt:lpstr>
      <vt:lpstr>操作系统教学内容</vt:lpstr>
      <vt:lpstr>关注的操作系统主要新技术</vt:lpstr>
      <vt:lpstr>操作系统(课程)教学原则</vt:lpstr>
      <vt:lpstr>操作系统(课程)教学要求</vt:lpstr>
      <vt:lpstr>操作系统(课程)教学目标 </vt:lpstr>
      <vt:lpstr>教学参考书 </vt:lpstr>
      <vt:lpstr>三、习题与实验、教学进度</vt:lpstr>
      <vt:lpstr>             考试和评分 成绩考核采取综合评定方式：       1)作业(10%)     2)实习(20%)      3)期中测验(10%)     4)期末笔试(60%)  </vt:lpstr>
      <vt:lpstr>操作系统实验教学的 基本目的和要求(1) </vt:lpstr>
      <vt:lpstr>操作系统实习报告内容(建议)</vt:lpstr>
      <vt:lpstr>教学进度</vt:lpstr>
      <vt:lpstr>四、操作系统核心知识单元 及知识点</vt:lpstr>
      <vt:lpstr>操作系统核心知识单元</vt:lpstr>
      <vt:lpstr>核心知识单元OS1和知识点</vt:lpstr>
      <vt:lpstr>核心知识单元OS2和知识点</vt:lpstr>
      <vt:lpstr>核心知识单元OS3和知识点</vt:lpstr>
      <vt:lpstr>核心知识单元OS4和知识点</vt:lpstr>
      <vt:lpstr>核心知识单元OS5和知识点</vt:lpstr>
      <vt:lpstr>核心知识单元OS6和知识点</vt:lpstr>
      <vt:lpstr>核心知识单元OS7和知识点</vt:lpstr>
      <vt:lpstr>核心知识单元OS8和知识点</vt:lpstr>
      <vt:lpstr>核心知识单元OS9和知识点</vt:lpstr>
      <vt:lpstr>《操作系统教程》（第4版） 第一次印刷版改错表(1)</vt:lpstr>
      <vt:lpstr>《操作系统教程》（第4版） 第一次印刷版改错表(2)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操作系统复习与试题解析</dc:title>
  <dc:creator>feixl</dc:creator>
  <cp:lastModifiedBy>幽弥狂</cp:lastModifiedBy>
  <cp:revision>1566</cp:revision>
  <dcterms:created xsi:type="dcterms:W3CDTF">2002-08-25T23:38:00Z</dcterms:created>
  <dcterms:modified xsi:type="dcterms:W3CDTF">2019-09-12T15:48:37Z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