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00"/>
    <a:srgbClr val="6600CC"/>
    <a:srgbClr val="006600"/>
    <a:srgbClr val="FFCC00"/>
    <a:srgbClr val="CC0099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89" autoAdjust="0"/>
    <p:restoredTop sz="90929"/>
  </p:normalViewPr>
  <p:slideViewPr>
    <p:cSldViewPr>
      <p:cViewPr varScale="1">
        <p:scale>
          <a:sx n="86" d="100"/>
          <a:sy n="86" d="100"/>
        </p:scale>
        <p:origin x="96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8E47A-EEA2-4331-88D8-7207547EB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D36DC-8A75-4983-A4C3-5D196AE11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D55B7-845B-4DA7-A269-D6641DF4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5CD9F-7E6F-40FC-B654-B85726DE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C620B-8A08-4B40-9345-7FC004A6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23B88-3DF3-4B2B-9C97-54FE787C8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04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60C79-CAD0-472B-8C4A-1AD605D6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9B791E-A5A0-4B8B-9058-49C2EC921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54CBA-43E6-47B3-A39B-53AAE0D3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92E36-55C6-4E3C-A65F-827F194F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47B80-23BE-46E3-83E8-642595C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C8124-A534-4779-89AF-6D13A6826F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0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9FC792-336B-46EF-805C-86FC01FAB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57D216-549E-4857-85BA-D42A6B5F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CEA80-015C-4199-BCAF-F3DF4F2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4034E-A43D-4B54-BEB9-A093F920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93E43-8E73-4EA9-8AD1-87BE0EF8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BC69B-BDFA-4DB5-8E28-51EDFFBD88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40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55548-45BA-477F-995B-D36E8876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FFD2C-E580-412A-B3F5-90D36F69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DF5D8-F6C9-43C0-8986-7772C6DA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03825-2CBB-46C3-A120-BEC66C7D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438C2-47BC-4F89-9FB6-8D8E8867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CF8AF-D839-4492-AB15-1935DA55BF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F40E8-F293-4C61-B43B-EEEC813F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BC672-7A1E-4AA8-9196-4F75C77C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C3FF5-CF70-4A64-8637-6AA98EDA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592BA-A67E-4F0F-8D27-93080728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DCE5-B2F1-4B1E-BCBB-F6B5A343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74AFF-36F2-46D6-AE68-0D9EE21B8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E28E9-AD08-453C-AFAB-3BDFEFEF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42FB2-ED68-47BC-98D9-CCAF8EBE2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5990B-67E1-4231-87C7-6CF76D08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F5081-0FCC-444B-A4DA-0A6BA008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D5D3D-D430-4413-B44A-9E5E2CDB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8911F-C1C2-49B7-B8A8-6EDA5B14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44C50-D842-427E-935A-E39F60808D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2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BC8ED-81D8-4DD8-9588-FED202F9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E9009-A484-4576-B244-523A92F24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05027-19A3-4ABB-BD40-CA1EBCB1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50BBFC-9177-4BE1-95A3-98C9F2039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8AB7A-E27C-47AD-9DEC-9C2062088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82BE6-1843-41A9-B382-0024910D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B5D840-4E01-4C72-B9F7-A1E47DD2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5110E-949E-4770-98A0-E248140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72A86-231A-45E7-87E2-31763167DA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8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3F0D7-2285-4613-9869-E74CDA07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9BA12-D573-4F45-95B3-A1628773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368390-15C8-470E-A806-96680422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0FD63F-417D-4F50-8A05-CDD8E0C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5035C-7C37-4A82-878E-B9CA63F10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6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087AA-46BC-4F7A-A796-C3FE9BEF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C128D-CF32-48EE-A562-17CF0643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8D146-E7BD-4EC6-8A33-D8A4EE87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73A23-610F-4F7D-97C5-AB386560FC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5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854A1-D9BA-4DA7-8D86-596B47F8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834F4-D9D0-4ED2-BA67-63B19E70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0A5A8-BDCE-4E36-93FC-A0DDD4BFE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35E3D-3C2E-4B5A-B986-589146D0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5736B-8100-4DD3-9A2A-9E7CE0AD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798CC-F24B-4150-AC7D-0836DA43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DBD0C-7301-415D-80F4-BEEEDC1C50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80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4104F-C9CE-4A94-B9AC-F8DA34D8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92410-F73A-4D6C-978D-45BEA05DF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E1349-B3CA-476E-B02A-1CCE1F95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8BAC0-73DB-48F5-82F2-7BD2181B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243C1-148B-4BEE-BD05-1C0548C3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E5257-076F-4911-B713-04D632B4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9D99C-C4A2-4973-992F-2739824F3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3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9CEF8CC-C959-4E7B-AB51-87E721379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C026C90-A829-4011-A922-5900370D1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4B1984-D527-43E1-9BC0-62ACC35E8B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9200A1-8C01-40EA-81FC-A46CC18C93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CC86EFA-C413-40DB-8207-8201701B08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CAD7BA-1A2E-4481-84AA-31D453CF8D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EEA8F6A-2601-41E1-AC40-4F6AC8AFC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0350"/>
            <a:ext cx="828675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3.7 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同步机制和通信机制</a:t>
            </a:r>
            <a:endParaRPr lang="zh-CN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895CDAD-AF22-4A0E-BE50-49CCA712C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412875"/>
            <a:ext cx="69342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3.7.1 Linux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内核同步机制</a:t>
            </a:r>
          </a:p>
          <a:p>
            <a:pPr>
              <a:buFontTx/>
              <a:buNone/>
            </a:pP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3.7.2 System </a:t>
            </a:r>
            <a:r>
              <a:rPr lang="en-GB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Ⅴ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IPC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机制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FCE5C5B-BA7B-4715-AECA-A00D2D636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System Ⅴ 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实现概要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ABA7265-7702-4556-BE67-4964277AC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资源都有</a:t>
            </a:r>
            <a:r>
              <a:rPr lang="en-US" altLang="zh-CN">
                <a:ea typeface="华文新魏" panose="02010800040101010101" pitchFamily="2" charset="-122"/>
              </a:rPr>
              <a:t>—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关键字和一个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标识符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资源都有一个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ipc_perm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数据结构，该结构记录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关键字，创建者和所有者的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UID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GID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，每个创建者、创建者群组和其他用户的读和写许可权限，以及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的关键字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资源中信号量、消息队列和共享主存的创建分别是通过系统调用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semget( 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msgget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（）、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shmget( 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函数来完成 </a:t>
            </a:r>
          </a:p>
          <a:p>
            <a:pPr>
              <a:lnSpc>
                <a:spcPct val="90000"/>
              </a:lnSpc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50D002B-80F1-4EFA-815A-87DD7FBF4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424863" cy="1419225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System Ⅴ IPC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实现概要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0ED3639-5A4B-461F-B816-95CC8C1F9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134143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1) IPC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信号量的实现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2) IPC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消息队列的实现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3) IPC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共享主存的实现</a:t>
            </a:r>
          </a:p>
          <a:p>
            <a:pPr>
              <a:buFontTx/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183FD28-779C-43B8-83E7-215FD1ED5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3.8 Windows 2003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同步机制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和通信机制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C3C14D9-C12E-4842-A3BA-1F84FA326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543425"/>
          </a:xfrm>
        </p:spPr>
        <p:txBody>
          <a:bodyPr/>
          <a:lstStyle/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同步机制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互斥对象 、信号量对象 、事件对象、临界区对象 、互锁变量访问 、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等待操作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WaitForSingleObject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WaitForMultipleObjects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B3B25C9-45D5-48D2-8196-5A15B3DAB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通信机制</a:t>
            </a:r>
            <a:b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8091F96-454F-474C-A1BF-0EA92E8B6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268413"/>
            <a:ext cx="5180012" cy="5256212"/>
          </a:xfrm>
        </p:spPr>
        <p:txBody>
          <a:bodyPr/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信号、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共享存储区 、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管道、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邮件槽、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套接字 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8E3C0D1-919E-4ADD-B97A-1DF38E940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49225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3.7.1 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内核同步机制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E0B5139-3980-40D1-8E89-72CC98B2D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7545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操作系统内核执行过程中，会造成并发执行，应提供多种内核同步机制：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中断及异步信号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随时可能打断正在执行的内核代码；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可抢占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如果内核具有抢占性，运行的内核任务会被另一个任务抢占；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3)SMP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两个或多个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同时执行内核代码，访问同一共享数据结构。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8C1AA32B-DBB8-4760-8EF6-D15F5866C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原子操作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B417820-098F-4A80-BAB5-E17893FAD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8062913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原子整数操作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  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ATOMIC_INT(int i)(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初始化原子变量为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atomic_read(v)(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读整数值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v)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atomic_set(v,i)(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置成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atomic_add(i,v)(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增加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atomic_sub(i,v)(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减去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i)</a:t>
            </a:r>
            <a:r>
              <a:rPr lang="en-US" altLang="zh-CN"/>
              <a:t>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原子位图操作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  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set_bit(int nr,void *addr)(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设置位图地址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addr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nr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clear_bit(int nr,void *addr)(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清除位图地址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addr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nr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change_bit(int nr,void *addr)(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反转位图地址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addr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nr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test_bit(int nr,void *addr)(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返回位图地址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addr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nr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位的值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5319BD2-9585-4042-9FE0-106151FA2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内核信号量</a:t>
            </a:r>
            <a:endParaRPr lang="zh-CN" altLang="en-US" sz="4800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3F9CE42-966A-427D-98C9-6976F0DA3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1133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中，也使用等待队列来实现内核使用的信号量机制，内核信号量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semaphore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定义为：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struct semaphore {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atomic_t count;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int sleepers;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wait_queue_head_t wait;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CFD3434-608B-4639-AC4C-3A9CD3760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等待队列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DA025C7-6C1D-4880-B6DE-B892FF20D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989888" cy="51847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内核信号量采用非忙式等待实现，当进程执行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DOWN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而等待时，将放入等待信号量队列，等待队列是支持进程同步的重要数据结构，其定义为：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struct wait_queue {     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unsigned int compiler_warning;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struct task_struct *task;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指向等待进程的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PCB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struct list_head task_list;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等待队列链表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486F2A1-80B9-47AE-BF58-2E996C162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关中断</a:t>
            </a:r>
            <a:endParaRPr lang="zh-CN" altLang="en-US" sz="4800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6B8C79-69FC-4F35-AE3F-947CB0A3E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3292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关中断是把内核态执行的程序段作为一个临界区来保护，如保护中断处理程序也要访问的数据结构，此外，关中断还能禁止内核抢占。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为了防止死锁，关中断期间内核不能执行阻塞操作。在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SMP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环境中，关中断只能防止来自本机其他中断处理程序的并发访问，需要引入自旋锁在禁止本地中断的同时，防止来自它机的并发访问。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B88E74B2-1311-4092-97F4-682500278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自旋锁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5A8A218-64EF-453B-B3DD-054E9D5B6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2562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自旋锁最多只能被一个可执行线程持有，如果一个执行线程试图获得一个已经被锁住的自旋锁，那么该线程就会一直进行忙式等待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旋转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，等待锁重新可用，期间这个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不能再处理其他工作，同时等待其他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上运行的进程执行解锁操作，要是锁未被争用，请求锁的执行线程便能立刻锁住它，继续执行。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DBD4ADB8-1174-4C3F-95AD-E47AAA540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r>
              <a:rPr lang="zh-CN" altLang="en-US" sz="4800">
                <a:ea typeface="华文新魏" panose="02010800040101010101" pitchFamily="2" charset="-122"/>
              </a:rPr>
              <a:t>自旋锁定义</a:t>
            </a:r>
            <a:br>
              <a:rPr lang="zh-CN" altLang="en-US" sz="4800">
                <a:ea typeface="华文新魏" panose="02010800040101010101" pitchFamily="2" charset="-122"/>
              </a:rPr>
            </a:br>
            <a:endParaRPr lang="zh-CN" altLang="en-US" sz="4800">
              <a:ea typeface="华文新魏" panose="02010800040101010101" pitchFamily="2" charset="-122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87F13E0-E407-4E92-AE64-1EEC4EA60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typedef struct {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volatile unsigned int lock;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}spinlock_t;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void spin_lock(spinlock_t *plock) {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int flag;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do{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flag=plock-&gt;lock&amp;1; 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取出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lock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的第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bit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，若为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，已上锁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plock-&gt;lock=1; 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上锁，将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lock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的第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bit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置为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}while(flag!=0);//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若已上锁则循环测试，直到成功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void spin_unlock(spinlock_t *plock) {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plock-&gt;lock&amp;=~1;    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开锁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lock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的第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bit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置为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F5ED0BF-64A1-4FD1-8A87-2370DB002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3.7.2 System </a:t>
            </a:r>
            <a:r>
              <a:rPr lang="en-GB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Ⅴ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 IPC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机制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074EC87-63CC-4E49-A050-7B9CDE0E5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25621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 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System Ⅴ 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系统调用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提供给用户的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资源是通过系统调用来实现，它们为应用进程提供三种服务：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用信号量对进程要访问的临界资源进行保护；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用消息队列在进程间以异步方式发送消息和接收消息；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预留共享主存段供进程之间交换和共享数据。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992</Words>
  <Application>Microsoft Office PowerPoint</Application>
  <PresentationFormat>全屏显示(4:3)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Times New Roman</vt:lpstr>
      <vt:lpstr>宋体</vt:lpstr>
      <vt:lpstr>华文新魏</vt:lpstr>
      <vt:lpstr>默认设计模板</vt:lpstr>
      <vt:lpstr>3.7 Linux同步机制和通信机制</vt:lpstr>
      <vt:lpstr> 3.7.1 Linux内核同步机制</vt:lpstr>
      <vt:lpstr>1 原子操作</vt:lpstr>
      <vt:lpstr>2 内核信号量</vt:lpstr>
      <vt:lpstr>3 等待队列 </vt:lpstr>
      <vt:lpstr>4 关中断</vt:lpstr>
      <vt:lpstr>5 自旋锁</vt:lpstr>
      <vt:lpstr>自旋锁定义 </vt:lpstr>
      <vt:lpstr>3.7.2 System Ⅴ IPC机制</vt:lpstr>
      <vt:lpstr>Linux的System Ⅴ IPC实现概要</vt:lpstr>
      <vt:lpstr>Linux的System Ⅴ IPC实现概要</vt:lpstr>
      <vt:lpstr>3.8 Windows 2003同步机制 和通信机制</vt:lpstr>
      <vt:lpstr>2 通信机制 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135</cp:revision>
  <dcterms:created xsi:type="dcterms:W3CDTF">2002-10-28T07:32:45Z</dcterms:created>
  <dcterms:modified xsi:type="dcterms:W3CDTF">2019-09-17T18:56:26Z</dcterms:modified>
</cp:coreProperties>
</file>