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3" r:id="rId2"/>
    <p:sldId id="342" r:id="rId3"/>
    <p:sldId id="346" r:id="rId4"/>
    <p:sldId id="347" r:id="rId5"/>
    <p:sldId id="259" r:id="rId6"/>
    <p:sldId id="283" r:id="rId7"/>
    <p:sldId id="286" r:id="rId8"/>
    <p:sldId id="260" r:id="rId9"/>
    <p:sldId id="348" r:id="rId10"/>
    <p:sldId id="300" r:id="rId11"/>
    <p:sldId id="301" r:id="rId12"/>
    <p:sldId id="304" r:id="rId13"/>
    <p:sldId id="305" r:id="rId14"/>
    <p:sldId id="306" r:id="rId15"/>
    <p:sldId id="307" r:id="rId16"/>
    <p:sldId id="349" r:id="rId17"/>
    <p:sldId id="350" r:id="rId18"/>
    <p:sldId id="308" r:id="rId19"/>
    <p:sldId id="351" r:id="rId20"/>
    <p:sldId id="354" r:id="rId21"/>
    <p:sldId id="352" r:id="rId22"/>
    <p:sldId id="353" r:id="rId23"/>
    <p:sldId id="321" r:id="rId24"/>
    <p:sldId id="322" r:id="rId25"/>
    <p:sldId id="323" r:id="rId26"/>
    <p:sldId id="328" r:id="rId27"/>
    <p:sldId id="329" r:id="rId28"/>
    <p:sldId id="331" r:id="rId29"/>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Rg st="1" end="72"/>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8000"/>
    <a:srgbClr val="00CC00"/>
    <a:srgbClr val="663300"/>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795" autoAdjust="0"/>
    <p:restoredTop sz="90929"/>
  </p:normalViewPr>
  <p:slideViewPr>
    <p:cSldViewPr>
      <p:cViewPr varScale="1">
        <p:scale>
          <a:sx n="86" d="100"/>
          <a:sy n="86" d="100"/>
        </p:scale>
        <p:origin x="979"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22B254-3EB2-4E9F-BBE8-AB8B92FE0E87}"/>
              </a:ext>
            </a:extLst>
          </p:cNvPr>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en-US"/>
          </a:p>
        </p:txBody>
      </p:sp>
      <p:sp>
        <p:nvSpPr>
          <p:cNvPr id="3" name="副标题 2">
            <a:extLst>
              <a:ext uri="{FF2B5EF4-FFF2-40B4-BE49-F238E27FC236}">
                <a16:creationId xmlns:a16="http://schemas.microsoft.com/office/drawing/2014/main" id="{B59B7AE2-CED3-4C3D-9149-AEEB94A1EFCD}"/>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a:extLst>
              <a:ext uri="{FF2B5EF4-FFF2-40B4-BE49-F238E27FC236}">
                <a16:creationId xmlns:a16="http://schemas.microsoft.com/office/drawing/2014/main" id="{9F479E7E-78B0-40B8-9F98-163C6C438A1D}"/>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A8F8899B-FFF3-4FB7-B49D-B75031A23F80}"/>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B7AAE334-A45F-44C1-8B55-E76EE8A43949}"/>
              </a:ext>
            </a:extLst>
          </p:cNvPr>
          <p:cNvSpPr>
            <a:spLocks noGrp="1"/>
          </p:cNvSpPr>
          <p:nvPr>
            <p:ph type="sldNum" sz="quarter" idx="12"/>
          </p:nvPr>
        </p:nvSpPr>
        <p:spPr/>
        <p:txBody>
          <a:bodyPr/>
          <a:lstStyle>
            <a:lvl1pPr>
              <a:defRPr/>
            </a:lvl1pPr>
          </a:lstStyle>
          <a:p>
            <a:fld id="{559F1F28-0F5C-40BC-B11E-035C0C9B49E4}" type="slidenum">
              <a:rPr lang="en-US" altLang="zh-CN"/>
              <a:pPr/>
              <a:t>‹#›</a:t>
            </a:fld>
            <a:endParaRPr lang="en-US" altLang="zh-CN"/>
          </a:p>
        </p:txBody>
      </p:sp>
    </p:spTree>
    <p:extLst>
      <p:ext uri="{BB962C8B-B14F-4D97-AF65-F5344CB8AC3E}">
        <p14:creationId xmlns:p14="http://schemas.microsoft.com/office/powerpoint/2010/main" val="1944968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BC7EF2-9F44-4348-AF1C-3B35EB3D7D55}"/>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54E74237-CC88-446D-B821-C2E574909BC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75FA9DAF-6812-42DE-9219-F63D51CB8501}"/>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C0107ABE-31CC-41C0-B6A7-92457C2A6026}"/>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7C3FDE20-3A42-4676-B52D-ABD5774F8D00}"/>
              </a:ext>
            </a:extLst>
          </p:cNvPr>
          <p:cNvSpPr>
            <a:spLocks noGrp="1"/>
          </p:cNvSpPr>
          <p:nvPr>
            <p:ph type="sldNum" sz="quarter" idx="12"/>
          </p:nvPr>
        </p:nvSpPr>
        <p:spPr/>
        <p:txBody>
          <a:bodyPr/>
          <a:lstStyle>
            <a:lvl1pPr>
              <a:defRPr/>
            </a:lvl1pPr>
          </a:lstStyle>
          <a:p>
            <a:fld id="{D1EFACBF-7B5E-4565-9E14-038190634433}" type="slidenum">
              <a:rPr lang="en-US" altLang="zh-CN"/>
              <a:pPr/>
              <a:t>‹#›</a:t>
            </a:fld>
            <a:endParaRPr lang="en-US" altLang="zh-CN"/>
          </a:p>
        </p:txBody>
      </p:sp>
    </p:spTree>
    <p:extLst>
      <p:ext uri="{BB962C8B-B14F-4D97-AF65-F5344CB8AC3E}">
        <p14:creationId xmlns:p14="http://schemas.microsoft.com/office/powerpoint/2010/main" val="837315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845F368-0C2F-4DA6-8A10-F21B99D56017}"/>
              </a:ext>
            </a:extLst>
          </p:cNvPr>
          <p:cNvSpPr>
            <a:spLocks noGrp="1"/>
          </p:cNvSpPr>
          <p:nvPr>
            <p:ph type="title" orient="vert"/>
          </p:nvPr>
        </p:nvSpPr>
        <p:spPr>
          <a:xfrm>
            <a:off x="6515100" y="609600"/>
            <a:ext cx="1943100" cy="5486400"/>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532CB88C-6A0B-4F24-9AD0-62CB10C0AA67}"/>
              </a:ext>
            </a:extLst>
          </p:cNvPr>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29C0B0D8-FF81-48E9-8780-9D4C812D2608}"/>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2E1B426F-925E-43D5-BEF9-4685F4A09F5A}"/>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9FAE869A-0920-4B4C-A2F2-43733AA4BD45}"/>
              </a:ext>
            </a:extLst>
          </p:cNvPr>
          <p:cNvSpPr>
            <a:spLocks noGrp="1"/>
          </p:cNvSpPr>
          <p:nvPr>
            <p:ph type="sldNum" sz="quarter" idx="12"/>
          </p:nvPr>
        </p:nvSpPr>
        <p:spPr/>
        <p:txBody>
          <a:bodyPr/>
          <a:lstStyle>
            <a:lvl1pPr>
              <a:defRPr/>
            </a:lvl1pPr>
          </a:lstStyle>
          <a:p>
            <a:fld id="{423C50B7-EF83-41C7-B8E3-4AC3FF5A9623}" type="slidenum">
              <a:rPr lang="en-US" altLang="zh-CN"/>
              <a:pPr/>
              <a:t>‹#›</a:t>
            </a:fld>
            <a:endParaRPr lang="en-US" altLang="zh-CN"/>
          </a:p>
        </p:txBody>
      </p:sp>
    </p:spTree>
    <p:extLst>
      <p:ext uri="{BB962C8B-B14F-4D97-AF65-F5344CB8AC3E}">
        <p14:creationId xmlns:p14="http://schemas.microsoft.com/office/powerpoint/2010/main" val="1649176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E1D8EB-2832-4010-BD8E-EE4BEED08210}"/>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DDAE8A86-5DE3-491E-9BBF-05FB2C5F812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3AB5D326-D7EA-46E2-A044-29E01AEE7ACA}"/>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DCE5FADA-0B01-4814-B7E0-7D5776F1DEBB}"/>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3B9681C7-47BF-4E2A-9B58-2389A031D223}"/>
              </a:ext>
            </a:extLst>
          </p:cNvPr>
          <p:cNvSpPr>
            <a:spLocks noGrp="1"/>
          </p:cNvSpPr>
          <p:nvPr>
            <p:ph type="sldNum" sz="quarter" idx="12"/>
          </p:nvPr>
        </p:nvSpPr>
        <p:spPr/>
        <p:txBody>
          <a:bodyPr/>
          <a:lstStyle>
            <a:lvl1pPr>
              <a:defRPr/>
            </a:lvl1pPr>
          </a:lstStyle>
          <a:p>
            <a:fld id="{93A0E6D6-C526-4702-8750-E5FD7BFD78DB}" type="slidenum">
              <a:rPr lang="en-US" altLang="zh-CN"/>
              <a:pPr/>
              <a:t>‹#›</a:t>
            </a:fld>
            <a:endParaRPr lang="en-US" altLang="zh-CN"/>
          </a:p>
        </p:txBody>
      </p:sp>
    </p:spTree>
    <p:extLst>
      <p:ext uri="{BB962C8B-B14F-4D97-AF65-F5344CB8AC3E}">
        <p14:creationId xmlns:p14="http://schemas.microsoft.com/office/powerpoint/2010/main" val="2211727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30BE17-B118-460E-8FB4-25989AD31748}"/>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2251FAF2-EE6E-47F7-B04D-51B6DA5A230F}"/>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C0643F2-DBC3-4D04-86F7-E106C3B97128}"/>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F200D521-5C27-448D-BEAB-174EBFD8642D}"/>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4251DF77-433C-45DA-8BAB-914DE7531D24}"/>
              </a:ext>
            </a:extLst>
          </p:cNvPr>
          <p:cNvSpPr>
            <a:spLocks noGrp="1"/>
          </p:cNvSpPr>
          <p:nvPr>
            <p:ph type="sldNum" sz="quarter" idx="12"/>
          </p:nvPr>
        </p:nvSpPr>
        <p:spPr/>
        <p:txBody>
          <a:bodyPr/>
          <a:lstStyle>
            <a:lvl1pPr>
              <a:defRPr/>
            </a:lvl1pPr>
          </a:lstStyle>
          <a:p>
            <a:fld id="{F9A493DD-E901-4F54-848A-62A63E93D0F3}" type="slidenum">
              <a:rPr lang="en-US" altLang="zh-CN"/>
              <a:pPr/>
              <a:t>‹#›</a:t>
            </a:fld>
            <a:endParaRPr lang="en-US" altLang="zh-CN"/>
          </a:p>
        </p:txBody>
      </p:sp>
    </p:spTree>
    <p:extLst>
      <p:ext uri="{BB962C8B-B14F-4D97-AF65-F5344CB8AC3E}">
        <p14:creationId xmlns:p14="http://schemas.microsoft.com/office/powerpoint/2010/main" val="1258982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FAA952-00DF-4420-BE10-8F6198D729AE}"/>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ECB13F36-F071-4EBA-A5E0-1A1ECBF0242C}"/>
              </a:ext>
            </a:extLst>
          </p:cNvPr>
          <p:cNvSpPr>
            <a:spLocks noGrp="1"/>
          </p:cNvSpPr>
          <p:nvPr>
            <p:ph sz="half" idx="1"/>
          </p:nvPr>
        </p:nvSpPr>
        <p:spPr>
          <a:xfrm>
            <a:off x="685800" y="1981200"/>
            <a:ext cx="381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内容占位符 3">
            <a:extLst>
              <a:ext uri="{FF2B5EF4-FFF2-40B4-BE49-F238E27FC236}">
                <a16:creationId xmlns:a16="http://schemas.microsoft.com/office/drawing/2014/main" id="{8D716EA7-3C1B-48BE-AE81-BA79E433FD4B}"/>
              </a:ext>
            </a:extLst>
          </p:cNvPr>
          <p:cNvSpPr>
            <a:spLocks noGrp="1"/>
          </p:cNvSpPr>
          <p:nvPr>
            <p:ph sz="half" idx="2"/>
          </p:nvPr>
        </p:nvSpPr>
        <p:spPr>
          <a:xfrm>
            <a:off x="4648200" y="1981200"/>
            <a:ext cx="381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日期占位符 4">
            <a:extLst>
              <a:ext uri="{FF2B5EF4-FFF2-40B4-BE49-F238E27FC236}">
                <a16:creationId xmlns:a16="http://schemas.microsoft.com/office/drawing/2014/main" id="{E9C65613-155C-4092-A70B-DE491E3FDB91}"/>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AF2E599F-EFF1-4180-BEC0-A6F1EFF94C55}"/>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D22F8839-6D0E-4F08-978A-CE94AB6F4F25}"/>
              </a:ext>
            </a:extLst>
          </p:cNvPr>
          <p:cNvSpPr>
            <a:spLocks noGrp="1"/>
          </p:cNvSpPr>
          <p:nvPr>
            <p:ph type="sldNum" sz="quarter" idx="12"/>
          </p:nvPr>
        </p:nvSpPr>
        <p:spPr/>
        <p:txBody>
          <a:bodyPr/>
          <a:lstStyle>
            <a:lvl1pPr>
              <a:defRPr/>
            </a:lvl1pPr>
          </a:lstStyle>
          <a:p>
            <a:fld id="{ED1AC7F7-184F-465D-A74A-3B8BDEEB32C1}" type="slidenum">
              <a:rPr lang="en-US" altLang="zh-CN"/>
              <a:pPr/>
              <a:t>‹#›</a:t>
            </a:fld>
            <a:endParaRPr lang="en-US" altLang="zh-CN"/>
          </a:p>
        </p:txBody>
      </p:sp>
    </p:spTree>
    <p:extLst>
      <p:ext uri="{BB962C8B-B14F-4D97-AF65-F5344CB8AC3E}">
        <p14:creationId xmlns:p14="http://schemas.microsoft.com/office/powerpoint/2010/main" val="1897787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C5912D-1796-4976-BA50-8A58FC67612D}"/>
              </a:ext>
            </a:extLst>
          </p:cNvPr>
          <p:cNvSpPr>
            <a:spLocks noGrp="1"/>
          </p:cNvSpPr>
          <p:nvPr>
            <p:ph type="title"/>
          </p:nvPr>
        </p:nvSpPr>
        <p:spPr>
          <a:xfrm>
            <a:off x="630238" y="365125"/>
            <a:ext cx="78867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E88ADA20-8194-4138-9EB8-E77772E5B63B}"/>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76FAB51-9F04-4EFC-912C-F55AD80F8A16}"/>
              </a:ext>
            </a:extLst>
          </p:cNvPr>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文本占位符 4">
            <a:extLst>
              <a:ext uri="{FF2B5EF4-FFF2-40B4-BE49-F238E27FC236}">
                <a16:creationId xmlns:a16="http://schemas.microsoft.com/office/drawing/2014/main" id="{3DF3D505-AC13-4174-A3DF-D46AA6668DD3}"/>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3B6AE2B-2EB5-49EE-A7AD-EF2C68DAB2E4}"/>
              </a:ext>
            </a:extLst>
          </p:cNvPr>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日期占位符 6">
            <a:extLst>
              <a:ext uri="{FF2B5EF4-FFF2-40B4-BE49-F238E27FC236}">
                <a16:creationId xmlns:a16="http://schemas.microsoft.com/office/drawing/2014/main" id="{16F87364-6DE6-4D98-98D9-81A4E84AA155}"/>
              </a:ext>
            </a:extLst>
          </p:cNvPr>
          <p:cNvSpPr>
            <a:spLocks noGrp="1"/>
          </p:cNvSpPr>
          <p:nvPr>
            <p:ph type="dt" sz="half" idx="10"/>
          </p:nvPr>
        </p:nvSpPr>
        <p:spPr/>
        <p:txBody>
          <a:bodyPr/>
          <a:lstStyle>
            <a:lvl1pPr>
              <a:defRPr/>
            </a:lvl1pPr>
          </a:lstStyle>
          <a:p>
            <a:endParaRPr lang="en-US" altLang="zh-CN"/>
          </a:p>
        </p:txBody>
      </p:sp>
      <p:sp>
        <p:nvSpPr>
          <p:cNvPr id="8" name="页脚占位符 7">
            <a:extLst>
              <a:ext uri="{FF2B5EF4-FFF2-40B4-BE49-F238E27FC236}">
                <a16:creationId xmlns:a16="http://schemas.microsoft.com/office/drawing/2014/main" id="{152F0B5C-171D-48C9-AD4A-726EE7C48A6C}"/>
              </a:ext>
            </a:extLst>
          </p:cNvPr>
          <p:cNvSpPr>
            <a:spLocks noGrp="1"/>
          </p:cNvSpPr>
          <p:nvPr>
            <p:ph type="ftr" sz="quarter" idx="11"/>
          </p:nvPr>
        </p:nvSpPr>
        <p:spPr/>
        <p:txBody>
          <a:bodyPr/>
          <a:lstStyle>
            <a:lvl1pPr>
              <a:defRPr/>
            </a:lvl1pPr>
          </a:lstStyle>
          <a:p>
            <a:endParaRPr lang="en-US" altLang="zh-CN"/>
          </a:p>
        </p:txBody>
      </p:sp>
      <p:sp>
        <p:nvSpPr>
          <p:cNvPr id="9" name="灯片编号占位符 8">
            <a:extLst>
              <a:ext uri="{FF2B5EF4-FFF2-40B4-BE49-F238E27FC236}">
                <a16:creationId xmlns:a16="http://schemas.microsoft.com/office/drawing/2014/main" id="{59BE5678-C1ED-4BC2-B7EE-5FC6D0E1CFD7}"/>
              </a:ext>
            </a:extLst>
          </p:cNvPr>
          <p:cNvSpPr>
            <a:spLocks noGrp="1"/>
          </p:cNvSpPr>
          <p:nvPr>
            <p:ph type="sldNum" sz="quarter" idx="12"/>
          </p:nvPr>
        </p:nvSpPr>
        <p:spPr/>
        <p:txBody>
          <a:bodyPr/>
          <a:lstStyle>
            <a:lvl1pPr>
              <a:defRPr/>
            </a:lvl1pPr>
          </a:lstStyle>
          <a:p>
            <a:fld id="{2941C20C-B1BB-4909-8E8D-A4E00B22ACDF}" type="slidenum">
              <a:rPr lang="en-US" altLang="zh-CN"/>
              <a:pPr/>
              <a:t>‹#›</a:t>
            </a:fld>
            <a:endParaRPr lang="en-US" altLang="zh-CN"/>
          </a:p>
        </p:txBody>
      </p:sp>
    </p:spTree>
    <p:extLst>
      <p:ext uri="{BB962C8B-B14F-4D97-AF65-F5344CB8AC3E}">
        <p14:creationId xmlns:p14="http://schemas.microsoft.com/office/powerpoint/2010/main" val="2415816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6A2025-024F-4D28-A749-139DA31E9760}"/>
              </a:ext>
            </a:extLst>
          </p:cNvPr>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B1FE03B7-BC25-45EA-97E3-A0577D16E865}"/>
              </a:ext>
            </a:extLst>
          </p:cNvPr>
          <p:cNvSpPr>
            <a:spLocks noGrp="1"/>
          </p:cNvSpPr>
          <p:nvPr>
            <p:ph type="dt" sz="half" idx="10"/>
          </p:nvPr>
        </p:nvSpPr>
        <p:spPr/>
        <p:txBody>
          <a:bodyPr/>
          <a:lstStyle>
            <a:lvl1pPr>
              <a:defRPr/>
            </a:lvl1pPr>
          </a:lstStyle>
          <a:p>
            <a:endParaRPr lang="en-US" altLang="zh-CN"/>
          </a:p>
        </p:txBody>
      </p:sp>
      <p:sp>
        <p:nvSpPr>
          <p:cNvPr id="4" name="页脚占位符 3">
            <a:extLst>
              <a:ext uri="{FF2B5EF4-FFF2-40B4-BE49-F238E27FC236}">
                <a16:creationId xmlns:a16="http://schemas.microsoft.com/office/drawing/2014/main" id="{51F88290-7E25-40A2-A2AE-C3F1FBF90E40}"/>
              </a:ext>
            </a:extLst>
          </p:cNvPr>
          <p:cNvSpPr>
            <a:spLocks noGrp="1"/>
          </p:cNvSpPr>
          <p:nvPr>
            <p:ph type="ftr" sz="quarter" idx="11"/>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8BCA606A-4377-4734-A297-68869700E267}"/>
              </a:ext>
            </a:extLst>
          </p:cNvPr>
          <p:cNvSpPr>
            <a:spLocks noGrp="1"/>
          </p:cNvSpPr>
          <p:nvPr>
            <p:ph type="sldNum" sz="quarter" idx="12"/>
          </p:nvPr>
        </p:nvSpPr>
        <p:spPr/>
        <p:txBody>
          <a:bodyPr/>
          <a:lstStyle>
            <a:lvl1pPr>
              <a:defRPr/>
            </a:lvl1pPr>
          </a:lstStyle>
          <a:p>
            <a:fld id="{5EEF2BAC-E123-4FF2-BF18-1D562C58FDF6}" type="slidenum">
              <a:rPr lang="en-US" altLang="zh-CN"/>
              <a:pPr/>
              <a:t>‹#›</a:t>
            </a:fld>
            <a:endParaRPr lang="en-US" altLang="zh-CN"/>
          </a:p>
        </p:txBody>
      </p:sp>
    </p:spTree>
    <p:extLst>
      <p:ext uri="{BB962C8B-B14F-4D97-AF65-F5344CB8AC3E}">
        <p14:creationId xmlns:p14="http://schemas.microsoft.com/office/powerpoint/2010/main" val="3375333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FAEBC03-78EF-467E-9792-391934DC6D40}"/>
              </a:ext>
            </a:extLst>
          </p:cNvPr>
          <p:cNvSpPr>
            <a:spLocks noGrp="1"/>
          </p:cNvSpPr>
          <p:nvPr>
            <p:ph type="dt" sz="half" idx="10"/>
          </p:nvPr>
        </p:nvSpPr>
        <p:spPr/>
        <p:txBody>
          <a:bodyPr/>
          <a:lstStyle>
            <a:lvl1pPr>
              <a:defRPr/>
            </a:lvl1pPr>
          </a:lstStyle>
          <a:p>
            <a:endParaRPr lang="en-US" altLang="zh-CN"/>
          </a:p>
        </p:txBody>
      </p:sp>
      <p:sp>
        <p:nvSpPr>
          <p:cNvPr id="3" name="页脚占位符 2">
            <a:extLst>
              <a:ext uri="{FF2B5EF4-FFF2-40B4-BE49-F238E27FC236}">
                <a16:creationId xmlns:a16="http://schemas.microsoft.com/office/drawing/2014/main" id="{B9C371F1-65F7-4961-A13F-7D400A4C07A1}"/>
              </a:ext>
            </a:extLst>
          </p:cNvPr>
          <p:cNvSpPr>
            <a:spLocks noGrp="1"/>
          </p:cNvSpPr>
          <p:nvPr>
            <p:ph type="ftr" sz="quarter" idx="11"/>
          </p:nvPr>
        </p:nvSpPr>
        <p:spPr/>
        <p:txBody>
          <a:bodyPr/>
          <a:lstStyle>
            <a:lvl1pPr>
              <a:defRPr/>
            </a:lvl1pPr>
          </a:lstStyle>
          <a:p>
            <a:endParaRPr lang="en-US" altLang="zh-CN"/>
          </a:p>
        </p:txBody>
      </p:sp>
      <p:sp>
        <p:nvSpPr>
          <p:cNvPr id="4" name="灯片编号占位符 3">
            <a:extLst>
              <a:ext uri="{FF2B5EF4-FFF2-40B4-BE49-F238E27FC236}">
                <a16:creationId xmlns:a16="http://schemas.microsoft.com/office/drawing/2014/main" id="{28F3D55C-F4CA-4AAD-887B-816636235F3C}"/>
              </a:ext>
            </a:extLst>
          </p:cNvPr>
          <p:cNvSpPr>
            <a:spLocks noGrp="1"/>
          </p:cNvSpPr>
          <p:nvPr>
            <p:ph type="sldNum" sz="quarter" idx="12"/>
          </p:nvPr>
        </p:nvSpPr>
        <p:spPr/>
        <p:txBody>
          <a:bodyPr/>
          <a:lstStyle>
            <a:lvl1pPr>
              <a:defRPr/>
            </a:lvl1pPr>
          </a:lstStyle>
          <a:p>
            <a:fld id="{34F8F91F-28CF-4018-8615-65048692D3CE}" type="slidenum">
              <a:rPr lang="en-US" altLang="zh-CN"/>
              <a:pPr/>
              <a:t>‹#›</a:t>
            </a:fld>
            <a:endParaRPr lang="en-US" altLang="zh-CN"/>
          </a:p>
        </p:txBody>
      </p:sp>
    </p:spTree>
    <p:extLst>
      <p:ext uri="{BB962C8B-B14F-4D97-AF65-F5344CB8AC3E}">
        <p14:creationId xmlns:p14="http://schemas.microsoft.com/office/powerpoint/2010/main" val="4180114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AA75AE-5E17-4093-B755-6EC45C37F771}"/>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80CC556D-A908-4402-AF91-9FCA1EE85797}"/>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文本占位符 3">
            <a:extLst>
              <a:ext uri="{FF2B5EF4-FFF2-40B4-BE49-F238E27FC236}">
                <a16:creationId xmlns:a16="http://schemas.microsoft.com/office/drawing/2014/main" id="{54275DE2-AF1B-4CEC-9342-53D22399EC15}"/>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21E9CC6-72D5-4F8E-AB71-3703758D10AC}"/>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7C6358B1-A44C-4A69-BC62-76D8F2064CAD}"/>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1C7183AA-51C7-4425-8AB0-033D04480842}"/>
              </a:ext>
            </a:extLst>
          </p:cNvPr>
          <p:cNvSpPr>
            <a:spLocks noGrp="1"/>
          </p:cNvSpPr>
          <p:nvPr>
            <p:ph type="sldNum" sz="quarter" idx="12"/>
          </p:nvPr>
        </p:nvSpPr>
        <p:spPr/>
        <p:txBody>
          <a:bodyPr/>
          <a:lstStyle>
            <a:lvl1pPr>
              <a:defRPr/>
            </a:lvl1pPr>
          </a:lstStyle>
          <a:p>
            <a:fld id="{1622E61F-0653-4B21-AC9D-4C777E2F3D8F}" type="slidenum">
              <a:rPr lang="en-US" altLang="zh-CN"/>
              <a:pPr/>
              <a:t>‹#›</a:t>
            </a:fld>
            <a:endParaRPr lang="en-US" altLang="zh-CN"/>
          </a:p>
        </p:txBody>
      </p:sp>
    </p:spTree>
    <p:extLst>
      <p:ext uri="{BB962C8B-B14F-4D97-AF65-F5344CB8AC3E}">
        <p14:creationId xmlns:p14="http://schemas.microsoft.com/office/powerpoint/2010/main" val="1948928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26ED77-49C1-4E13-A14B-3D63873BF9F0}"/>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EF62FA38-D468-4662-AA89-61B99E542C48}"/>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a:extLst>
              <a:ext uri="{FF2B5EF4-FFF2-40B4-BE49-F238E27FC236}">
                <a16:creationId xmlns:a16="http://schemas.microsoft.com/office/drawing/2014/main" id="{5630AED9-609A-447F-BCFB-4722D695B459}"/>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04FCACE-A0D4-4A15-9BB3-524C347E06BD}"/>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C91B7E50-2465-49E4-B857-2D086839A4F3}"/>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A65DCACA-0C8F-41A2-970B-8674FC04AE9F}"/>
              </a:ext>
            </a:extLst>
          </p:cNvPr>
          <p:cNvSpPr>
            <a:spLocks noGrp="1"/>
          </p:cNvSpPr>
          <p:nvPr>
            <p:ph type="sldNum" sz="quarter" idx="12"/>
          </p:nvPr>
        </p:nvSpPr>
        <p:spPr/>
        <p:txBody>
          <a:bodyPr/>
          <a:lstStyle>
            <a:lvl1pPr>
              <a:defRPr/>
            </a:lvl1pPr>
          </a:lstStyle>
          <a:p>
            <a:fld id="{DC14F526-AB29-41E2-983A-C5ED7A841F08}" type="slidenum">
              <a:rPr lang="en-US" altLang="zh-CN"/>
              <a:pPr/>
              <a:t>‹#›</a:t>
            </a:fld>
            <a:endParaRPr lang="en-US" altLang="zh-CN"/>
          </a:p>
        </p:txBody>
      </p:sp>
    </p:spTree>
    <p:extLst>
      <p:ext uri="{BB962C8B-B14F-4D97-AF65-F5344CB8AC3E}">
        <p14:creationId xmlns:p14="http://schemas.microsoft.com/office/powerpoint/2010/main" val="1877357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C12BF93C-3CBF-4A50-9C23-BDF7158EA541}"/>
              </a:ext>
            </a:extLst>
          </p:cNvPr>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00455521-855A-4B52-9AB4-4BA5C46BD630}"/>
              </a:ext>
            </a:extLst>
          </p:cNvPr>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330C2C58-8C40-496A-84B5-F258EC7EA78C}"/>
              </a:ext>
            </a:extLst>
          </p:cNvPr>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029" name="Rectangle 5">
            <a:extLst>
              <a:ext uri="{FF2B5EF4-FFF2-40B4-BE49-F238E27FC236}">
                <a16:creationId xmlns:a16="http://schemas.microsoft.com/office/drawing/2014/main" id="{DF77C903-8356-4DFE-9052-D69B743264B4}"/>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030" name="Rectangle 6">
            <a:extLst>
              <a:ext uri="{FF2B5EF4-FFF2-40B4-BE49-F238E27FC236}">
                <a16:creationId xmlns:a16="http://schemas.microsoft.com/office/drawing/2014/main" id="{478CDC12-C3E8-4F72-A5CE-274E2149FAAB}"/>
              </a:ext>
            </a:extLst>
          </p:cNvPr>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F168552C-6243-4FDD-8174-B653A816DA8A}"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kumimoji="1" sz="4400" kern="12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762B21C6-3C31-4E7C-BB58-AA04F17EE9D3}"/>
              </a:ext>
            </a:extLst>
          </p:cNvPr>
          <p:cNvSpPr>
            <a:spLocks noGrp="1" noChangeArrowheads="1"/>
          </p:cNvSpPr>
          <p:nvPr>
            <p:ph type="title"/>
          </p:nvPr>
        </p:nvSpPr>
        <p:spPr>
          <a:xfrm>
            <a:off x="914400" y="692150"/>
            <a:ext cx="7772400" cy="1143000"/>
          </a:xfrm>
        </p:spPr>
        <p:txBody>
          <a:bodyPr/>
          <a:lstStyle/>
          <a:p>
            <a:r>
              <a:rPr lang="en-US" altLang="zh-CN" sz="4800">
                <a:latin typeface="华文新魏" panose="02010800040101010101" pitchFamily="2" charset="-122"/>
                <a:ea typeface="华文新魏" panose="02010800040101010101" pitchFamily="2" charset="-122"/>
              </a:rPr>
              <a:t>5.8Linux</a:t>
            </a:r>
            <a:r>
              <a:rPr lang="zh-CN" altLang="en-US" sz="4800">
                <a:latin typeface="华文新魏" panose="02010800040101010101" pitchFamily="2" charset="-122"/>
                <a:ea typeface="华文新魏" panose="02010800040101010101" pitchFamily="2" charset="-122"/>
              </a:rPr>
              <a:t>的设备管理</a:t>
            </a:r>
            <a:br>
              <a:rPr lang="zh-CN" altLang="en-US" sz="4800">
                <a:latin typeface="华文新魏" panose="02010800040101010101" pitchFamily="2" charset="-122"/>
                <a:ea typeface="华文新魏" panose="02010800040101010101" pitchFamily="2" charset="-122"/>
              </a:rPr>
            </a:br>
            <a:endParaRPr lang="zh-CN" altLang="en-US" sz="4800">
              <a:latin typeface="华文新魏" panose="02010800040101010101" pitchFamily="2" charset="-122"/>
              <a:ea typeface="华文新魏" panose="02010800040101010101" pitchFamily="2" charset="-122"/>
            </a:endParaRPr>
          </a:p>
        </p:txBody>
      </p:sp>
      <p:sp>
        <p:nvSpPr>
          <p:cNvPr id="19459" name="Rectangle 3">
            <a:extLst>
              <a:ext uri="{FF2B5EF4-FFF2-40B4-BE49-F238E27FC236}">
                <a16:creationId xmlns:a16="http://schemas.microsoft.com/office/drawing/2014/main" id="{F377B157-B4D4-4FCD-B8DD-A46CFF6659B7}"/>
              </a:ext>
            </a:extLst>
          </p:cNvPr>
          <p:cNvSpPr>
            <a:spLocks noGrp="1" noChangeArrowheads="1"/>
          </p:cNvSpPr>
          <p:nvPr>
            <p:ph type="body" idx="1"/>
          </p:nvPr>
        </p:nvSpPr>
        <p:spPr>
          <a:xfrm>
            <a:off x="685800" y="1371600"/>
            <a:ext cx="7391400" cy="5029200"/>
          </a:xfrm>
        </p:spPr>
        <p:txBody>
          <a:bodyPr/>
          <a:lstStyle/>
          <a:p>
            <a:pPr algn="just">
              <a:buFontTx/>
              <a:buNone/>
            </a:pPr>
            <a:r>
              <a:rPr lang="en-US" altLang="zh-CN">
                <a:latin typeface="华文新魏" panose="02010800040101010101" pitchFamily="2" charset="-122"/>
                <a:ea typeface="华文新魏" panose="02010800040101010101" pitchFamily="2" charset="-122"/>
              </a:rPr>
              <a:t> </a:t>
            </a:r>
          </a:p>
        </p:txBody>
      </p:sp>
      <p:sp>
        <p:nvSpPr>
          <p:cNvPr id="19460" name="Rectangle 4">
            <a:extLst>
              <a:ext uri="{FF2B5EF4-FFF2-40B4-BE49-F238E27FC236}">
                <a16:creationId xmlns:a16="http://schemas.microsoft.com/office/drawing/2014/main" id="{3214BE64-6CC9-477F-AC54-4D2372858222}"/>
              </a:ext>
            </a:extLst>
          </p:cNvPr>
          <p:cNvSpPr>
            <a:spLocks noChangeArrowheads="1"/>
          </p:cNvSpPr>
          <p:nvPr/>
        </p:nvSpPr>
        <p:spPr bwMode="auto">
          <a:xfrm>
            <a:off x="1371600" y="1484313"/>
            <a:ext cx="67056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4000">
                <a:latin typeface="华文新魏" panose="02010800040101010101" pitchFamily="2" charset="-122"/>
                <a:ea typeface="华文新魏" panose="02010800040101010101" pitchFamily="2" charset="-122"/>
              </a:rPr>
              <a:t>5.8.1 </a:t>
            </a:r>
            <a:r>
              <a:rPr lang="zh-CN" altLang="en-US" sz="4000">
                <a:latin typeface="华文新魏" panose="02010800040101010101" pitchFamily="2" charset="-122"/>
                <a:ea typeface="华文新魏" panose="02010800040101010101" pitchFamily="2" charset="-122"/>
              </a:rPr>
              <a:t>设备管理概述</a:t>
            </a:r>
          </a:p>
          <a:p>
            <a:r>
              <a:rPr lang="en-US" altLang="zh-CN" sz="4000">
                <a:latin typeface="华文新魏" panose="02010800040101010101" pitchFamily="2" charset="-122"/>
                <a:ea typeface="华文新魏" panose="02010800040101010101" pitchFamily="2" charset="-122"/>
              </a:rPr>
              <a:t>5.8.2 </a:t>
            </a:r>
            <a:r>
              <a:rPr lang="zh-CN" altLang="en-US" sz="4000">
                <a:latin typeface="华文新魏" panose="02010800040101010101" pitchFamily="2" charset="-122"/>
                <a:ea typeface="华文新魏" panose="02010800040101010101" pitchFamily="2" charset="-122"/>
              </a:rPr>
              <a:t>设备驱动程序</a:t>
            </a:r>
          </a:p>
          <a:p>
            <a:r>
              <a:rPr lang="en-US" altLang="zh-CN" sz="4000">
                <a:latin typeface="华文新魏" panose="02010800040101010101" pitchFamily="2" charset="-122"/>
                <a:ea typeface="华文新魏" panose="02010800040101010101" pitchFamily="2" charset="-122"/>
              </a:rPr>
              <a:t>5.8.3 </a:t>
            </a:r>
            <a:r>
              <a:rPr lang="zh-CN" altLang="en-US" sz="4000">
                <a:latin typeface="华文新魏" panose="02010800040101010101" pitchFamily="2" charset="-122"/>
                <a:ea typeface="华文新魏" panose="02010800040101010101" pitchFamily="2" charset="-122"/>
              </a:rPr>
              <a:t>设备</a:t>
            </a:r>
            <a:r>
              <a:rPr lang="en-US" altLang="zh-CN" sz="4000">
                <a:latin typeface="华文新魏" panose="02010800040101010101" pitchFamily="2" charset="-122"/>
                <a:ea typeface="华文新魏" panose="02010800040101010101" pitchFamily="2" charset="-122"/>
              </a:rPr>
              <a:t>I/O</a:t>
            </a:r>
            <a:r>
              <a:rPr lang="zh-CN" altLang="en-US" sz="4000">
                <a:latin typeface="华文新魏" panose="02010800040101010101" pitchFamily="2" charset="-122"/>
                <a:ea typeface="华文新魏" panose="02010800040101010101" pitchFamily="2" charset="-122"/>
              </a:rPr>
              <a:t>的处理</a:t>
            </a:r>
          </a:p>
        </p:txBody>
      </p:sp>
    </p:spTree>
  </p:cSld>
  <p:clrMapOvr>
    <a:masterClrMapping/>
  </p:clrMapOvr>
  <p:transition>
    <p:cover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CE3C51D4-5183-4A45-96B9-149EA7A8F5C0}"/>
              </a:ext>
            </a:extLst>
          </p:cNvPr>
          <p:cNvSpPr>
            <a:spLocks noGrp="1" noChangeArrowheads="1"/>
          </p:cNvSpPr>
          <p:nvPr>
            <p:ph type="title"/>
          </p:nvPr>
        </p:nvSpPr>
        <p:spPr>
          <a:xfrm>
            <a:off x="1066800" y="188913"/>
            <a:ext cx="7772400" cy="1143000"/>
          </a:xfrm>
        </p:spPr>
        <p:txBody>
          <a:bodyPr/>
          <a:lstStyle/>
          <a:p>
            <a:r>
              <a:rPr lang="en-US" altLang="zh-CN" sz="4800">
                <a:latin typeface="华文新魏" panose="02010800040101010101" pitchFamily="2" charset="-122"/>
                <a:ea typeface="华文新魏" panose="02010800040101010101" pitchFamily="2" charset="-122"/>
              </a:rPr>
              <a:t>5.9.2I/O</a:t>
            </a:r>
            <a:r>
              <a:rPr lang="zh-CN" altLang="en-US" sz="4800">
                <a:latin typeface="华文新魏" panose="02010800040101010101" pitchFamily="2" charset="-122"/>
                <a:ea typeface="华文新魏" panose="02010800040101010101" pitchFamily="2" charset="-122"/>
              </a:rPr>
              <a:t>系统数据结构</a:t>
            </a:r>
            <a:r>
              <a:rPr lang="zh-CN" altLang="en-US">
                <a:latin typeface="华文新魏" panose="02010800040101010101" pitchFamily="2" charset="-122"/>
                <a:ea typeface="华文新魏" panose="02010800040101010101" pitchFamily="2" charset="-122"/>
              </a:rPr>
              <a:t> </a:t>
            </a:r>
          </a:p>
        </p:txBody>
      </p:sp>
      <p:sp>
        <p:nvSpPr>
          <p:cNvPr id="51203" name="Rectangle 3">
            <a:extLst>
              <a:ext uri="{FF2B5EF4-FFF2-40B4-BE49-F238E27FC236}">
                <a16:creationId xmlns:a16="http://schemas.microsoft.com/office/drawing/2014/main" id="{A50247A9-8F6A-48BF-A0F7-7E1BF5DA84DE}"/>
              </a:ext>
            </a:extLst>
          </p:cNvPr>
          <p:cNvSpPr>
            <a:spLocks noGrp="1" noChangeArrowheads="1"/>
          </p:cNvSpPr>
          <p:nvPr>
            <p:ph type="body" idx="1"/>
          </p:nvPr>
        </p:nvSpPr>
        <p:spPr>
          <a:xfrm>
            <a:off x="1258888" y="1268413"/>
            <a:ext cx="7315200" cy="4495800"/>
          </a:xfrm>
        </p:spPr>
        <p:txBody>
          <a:bodyPr/>
          <a:lstStyle/>
          <a:p>
            <a:pPr>
              <a:buFontTx/>
              <a:buNone/>
            </a:pPr>
            <a:r>
              <a:rPr lang="zh-CN" altLang="en-US" sz="3600">
                <a:latin typeface="华文新魏" panose="02010800040101010101" pitchFamily="2" charset="-122"/>
                <a:ea typeface="华文新魏" panose="02010800040101010101" pitchFamily="2" charset="-122"/>
              </a:rPr>
              <a:t>四种数据结构代表了</a:t>
            </a:r>
            <a:r>
              <a:rPr lang="en-US" altLang="zh-CN" sz="3600">
                <a:latin typeface="华文新魏" panose="02010800040101010101" pitchFamily="2" charset="-122"/>
                <a:ea typeface="华文新魏" panose="02010800040101010101" pitchFamily="2" charset="-122"/>
              </a:rPr>
              <a:t>I/O</a:t>
            </a:r>
            <a:r>
              <a:rPr lang="zh-CN" altLang="en-US" sz="3600">
                <a:latin typeface="华文新魏" panose="02010800040101010101" pitchFamily="2" charset="-122"/>
                <a:ea typeface="华文新魏" panose="02010800040101010101" pitchFamily="2" charset="-122"/>
              </a:rPr>
              <a:t>请求：</a:t>
            </a:r>
          </a:p>
          <a:p>
            <a:r>
              <a:rPr lang="zh-CN" altLang="en-US" sz="3600">
                <a:latin typeface="华文新魏" panose="02010800040101010101" pitchFamily="2" charset="-122"/>
                <a:ea typeface="华文新魏" panose="02010800040101010101" pitchFamily="2" charset="-122"/>
              </a:rPr>
              <a:t>文件对象、</a:t>
            </a:r>
          </a:p>
          <a:p>
            <a:r>
              <a:rPr lang="zh-CN" altLang="en-US" sz="3600">
                <a:latin typeface="华文新魏" panose="02010800040101010101" pitchFamily="2" charset="-122"/>
                <a:ea typeface="华文新魏" panose="02010800040101010101" pitchFamily="2" charset="-122"/>
              </a:rPr>
              <a:t>驱动程序对象、</a:t>
            </a:r>
          </a:p>
          <a:p>
            <a:r>
              <a:rPr lang="zh-CN" altLang="en-US" sz="3600">
                <a:latin typeface="华文新魏" panose="02010800040101010101" pitchFamily="2" charset="-122"/>
                <a:ea typeface="华文新魏" panose="02010800040101010101" pitchFamily="2" charset="-122"/>
              </a:rPr>
              <a:t>设备对象、</a:t>
            </a:r>
          </a:p>
          <a:p>
            <a:r>
              <a:rPr lang="en-US" altLang="zh-CN" sz="3600">
                <a:latin typeface="华文新魏" panose="02010800040101010101" pitchFamily="2" charset="-122"/>
                <a:ea typeface="华文新魏" panose="02010800040101010101" pitchFamily="2" charset="-122"/>
              </a:rPr>
              <a:t>I</a:t>
            </a:r>
            <a:r>
              <a:rPr lang="zh-CN" altLang="en-US" sz="3600">
                <a:latin typeface="华文新魏" panose="02010800040101010101" pitchFamily="2" charset="-122"/>
                <a:ea typeface="华文新魏" panose="02010800040101010101" pitchFamily="2" charset="-122"/>
              </a:rPr>
              <a:t>／</a:t>
            </a:r>
            <a:r>
              <a:rPr lang="en-US" altLang="zh-CN" sz="3600">
                <a:latin typeface="华文新魏" panose="02010800040101010101" pitchFamily="2" charset="-122"/>
                <a:ea typeface="华文新魏" panose="02010800040101010101" pitchFamily="2" charset="-122"/>
              </a:rPr>
              <a:t>O</a:t>
            </a:r>
            <a:r>
              <a:rPr lang="zh-CN" altLang="en-US" sz="3600">
                <a:latin typeface="华文新魏" panose="02010800040101010101" pitchFamily="2" charset="-122"/>
                <a:ea typeface="华文新魏" panose="02010800040101010101" pitchFamily="2" charset="-122"/>
              </a:rPr>
              <a:t>请求包</a:t>
            </a:r>
            <a:r>
              <a:rPr lang="en-US" altLang="zh-CN" sz="3600">
                <a:latin typeface="华文新魏" panose="02010800040101010101" pitchFamily="2" charset="-122"/>
                <a:ea typeface="华文新魏" panose="02010800040101010101" pitchFamily="2" charset="-122"/>
              </a:rPr>
              <a:t>(IRP)</a:t>
            </a:r>
            <a:r>
              <a:rPr lang="zh-CN" altLang="en-US" sz="3600">
                <a:latin typeface="华文新魏" panose="02010800040101010101" pitchFamily="2" charset="-122"/>
                <a:ea typeface="华文新魏" panose="02010800040101010101" pitchFamily="2" charset="-122"/>
              </a:rPr>
              <a:t>。 </a:t>
            </a:r>
          </a:p>
          <a:p>
            <a:endParaRPr lang="zh-CN" altLang="en-US" sz="3600">
              <a:latin typeface="华文新魏" panose="02010800040101010101" pitchFamily="2" charset="-122"/>
              <a:ea typeface="华文新魏" panose="02010800040101010101" pitchFamily="2" charset="-122"/>
            </a:endParaRPr>
          </a:p>
        </p:txBody>
      </p:sp>
    </p:spTree>
  </p:cSld>
  <p:clrMapOvr>
    <a:masterClrMapping/>
  </p:clrMapOvr>
  <p:transition>
    <p:cover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1B6AA126-14E0-4881-AD9F-855FFE79ADE9}"/>
              </a:ext>
            </a:extLst>
          </p:cNvPr>
          <p:cNvSpPr>
            <a:spLocks noGrp="1" noChangeArrowheads="1"/>
          </p:cNvSpPr>
          <p:nvPr>
            <p:ph type="title"/>
          </p:nvPr>
        </p:nvSpPr>
        <p:spPr>
          <a:xfrm>
            <a:off x="381000" y="152400"/>
            <a:ext cx="7772400" cy="1143000"/>
          </a:xfrm>
        </p:spPr>
        <p:txBody>
          <a:bodyPr/>
          <a:lstStyle/>
          <a:p>
            <a:r>
              <a:rPr lang="en-US" altLang="zh-CN" sz="4800">
                <a:latin typeface="华文新魏" panose="02010800040101010101" pitchFamily="2" charset="-122"/>
                <a:ea typeface="华文新魏" panose="02010800040101010101" pitchFamily="2" charset="-122"/>
              </a:rPr>
              <a:t>1</a:t>
            </a:r>
            <a:r>
              <a:rPr lang="zh-CN" altLang="en-US" sz="4800">
                <a:latin typeface="华文新魏" panose="02010800040101010101" pitchFamily="2" charset="-122"/>
                <a:ea typeface="华文新魏" panose="02010800040101010101" pitchFamily="2" charset="-122"/>
              </a:rPr>
              <a:t>、文件对象</a:t>
            </a:r>
            <a:endParaRPr lang="zh-CN" altLang="en-US">
              <a:latin typeface="华文新魏" panose="02010800040101010101" pitchFamily="2" charset="-122"/>
              <a:ea typeface="华文新魏" panose="02010800040101010101" pitchFamily="2" charset="-122"/>
            </a:endParaRPr>
          </a:p>
        </p:txBody>
      </p:sp>
      <p:sp>
        <p:nvSpPr>
          <p:cNvPr id="52227" name="Rectangle 3">
            <a:extLst>
              <a:ext uri="{FF2B5EF4-FFF2-40B4-BE49-F238E27FC236}">
                <a16:creationId xmlns:a16="http://schemas.microsoft.com/office/drawing/2014/main" id="{E854DF1E-AD89-4E70-BB34-ECDE72675DBA}"/>
              </a:ext>
            </a:extLst>
          </p:cNvPr>
          <p:cNvSpPr>
            <a:spLocks noGrp="1" noChangeArrowheads="1"/>
          </p:cNvSpPr>
          <p:nvPr>
            <p:ph type="body" idx="1"/>
          </p:nvPr>
        </p:nvSpPr>
        <p:spPr>
          <a:xfrm>
            <a:off x="990600" y="1143000"/>
            <a:ext cx="7315200" cy="5410200"/>
          </a:xfrm>
        </p:spPr>
        <p:txBody>
          <a:bodyPr/>
          <a:lstStyle/>
          <a:p>
            <a:r>
              <a:rPr lang="zh-CN" altLang="en-US">
                <a:latin typeface="华文新魏" panose="02010800040101010101" pitchFamily="2" charset="-122"/>
                <a:ea typeface="华文新魏" panose="02010800040101010101" pitchFamily="2" charset="-122"/>
              </a:rPr>
              <a:t>文件作为对象来管理，是可以共享的系统资源，被基于对象的安全性所保护，并且它们支持同步。</a:t>
            </a:r>
          </a:p>
          <a:p>
            <a:pPr algn="just"/>
            <a:r>
              <a:rPr lang="zh-CN" altLang="en-US">
                <a:latin typeface="华文新魏" panose="02010800040101010101" pitchFamily="2" charset="-122"/>
                <a:ea typeface="华文新魏" panose="02010800040101010101" pitchFamily="2" charset="-122"/>
              </a:rPr>
              <a:t>当调用者打开文件或单一设备时，</a:t>
            </a:r>
            <a:r>
              <a:rPr lang="en-US" altLang="zh-CN">
                <a:latin typeface="华文新魏" panose="02010800040101010101" pitchFamily="2" charset="-122"/>
                <a:ea typeface="华文新魏" panose="02010800040101010101" pitchFamily="2" charset="-122"/>
              </a:rPr>
              <a:t>I/O</a:t>
            </a:r>
            <a:r>
              <a:rPr lang="zh-CN" altLang="en-US">
                <a:latin typeface="华文新魏" panose="02010800040101010101" pitchFamily="2" charset="-122"/>
                <a:ea typeface="华文新魏" panose="02010800040101010101" pitchFamily="2" charset="-122"/>
              </a:rPr>
              <a:t>管理器为文件对象返回句柄。</a:t>
            </a:r>
          </a:p>
          <a:p>
            <a:pPr algn="just"/>
            <a:r>
              <a:rPr lang="zh-CN" altLang="en-US">
                <a:latin typeface="华文新魏" panose="02010800040101010101" pitchFamily="2" charset="-122"/>
                <a:ea typeface="华文新魏" panose="02010800040101010101" pitchFamily="2" charset="-122"/>
              </a:rPr>
              <a:t>文件对象由包含访问控制表</a:t>
            </a:r>
            <a:r>
              <a:rPr lang="en-US" altLang="zh-CN">
                <a:latin typeface="华文新魏" panose="02010800040101010101" pitchFamily="2" charset="-122"/>
                <a:ea typeface="华文新魏" panose="02010800040101010101" pitchFamily="2" charset="-122"/>
              </a:rPr>
              <a:t>(ACL)</a:t>
            </a:r>
            <a:r>
              <a:rPr lang="zh-CN" altLang="en-US">
                <a:latin typeface="华文新魏" panose="02010800040101010101" pitchFamily="2" charset="-122"/>
                <a:ea typeface="华文新魏" panose="02010800040101010101" pitchFamily="2" charset="-122"/>
              </a:rPr>
              <a:t>的安全描述体保护。</a:t>
            </a:r>
          </a:p>
          <a:p>
            <a:pPr algn="just"/>
            <a:r>
              <a:rPr lang="en-US" altLang="zh-CN">
                <a:latin typeface="华文新魏" panose="02010800040101010101" pitchFamily="2" charset="-122"/>
                <a:ea typeface="华文新魏" panose="02010800040101010101" pitchFamily="2" charset="-122"/>
              </a:rPr>
              <a:t>I/0</a:t>
            </a:r>
            <a:r>
              <a:rPr lang="zh-CN" altLang="en-US">
                <a:latin typeface="华文新魏" panose="02010800040101010101" pitchFamily="2" charset="-122"/>
                <a:ea typeface="华文新魏" panose="02010800040101010101" pitchFamily="2" charset="-122"/>
              </a:rPr>
              <a:t>管理器查看安全子系统来决定文件的</a:t>
            </a:r>
            <a:r>
              <a:rPr lang="en-US" altLang="zh-CN">
                <a:latin typeface="华文新魏" panose="02010800040101010101" pitchFamily="2" charset="-122"/>
                <a:ea typeface="华文新魏" panose="02010800040101010101" pitchFamily="2" charset="-122"/>
              </a:rPr>
              <a:t>ACL</a:t>
            </a:r>
            <a:r>
              <a:rPr lang="zh-CN" altLang="en-US">
                <a:latin typeface="华文新魏" panose="02010800040101010101" pitchFamily="2" charset="-122"/>
                <a:ea typeface="华文新魏" panose="02010800040101010101" pitchFamily="2" charset="-122"/>
              </a:rPr>
              <a:t>是否允许进程去访问它的线程正在请求的文件。 </a:t>
            </a:r>
          </a:p>
          <a:p>
            <a:pPr algn="just"/>
            <a:endParaRPr lang="zh-CN" altLang="en-US" sz="3600">
              <a:latin typeface="华文新魏" panose="02010800040101010101" pitchFamily="2" charset="-122"/>
              <a:ea typeface="华文新魏" panose="02010800040101010101" pitchFamily="2" charset="-122"/>
            </a:endParaRPr>
          </a:p>
        </p:txBody>
      </p:sp>
    </p:spTree>
  </p:cSld>
  <p:clrMapOvr>
    <a:masterClrMapping/>
  </p:clrMapOvr>
  <p:transition>
    <p:cover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0300C4FD-4198-4FD8-908E-7CE31BEF0CFC}"/>
              </a:ext>
            </a:extLst>
          </p:cNvPr>
          <p:cNvSpPr>
            <a:spLocks noGrp="1" noChangeArrowheads="1"/>
          </p:cNvSpPr>
          <p:nvPr>
            <p:ph type="title"/>
          </p:nvPr>
        </p:nvSpPr>
        <p:spPr>
          <a:xfrm>
            <a:off x="533400" y="228600"/>
            <a:ext cx="7772400" cy="1143000"/>
          </a:xfrm>
        </p:spPr>
        <p:txBody>
          <a:bodyPr/>
          <a:lstStyle/>
          <a:p>
            <a:r>
              <a:rPr lang="en-US" altLang="zh-CN">
                <a:latin typeface="华文新魏" panose="02010800040101010101" pitchFamily="2" charset="-122"/>
                <a:ea typeface="华文新魏" panose="02010800040101010101" pitchFamily="2" charset="-122"/>
              </a:rPr>
              <a:t>2</a:t>
            </a:r>
            <a:r>
              <a:rPr lang="zh-CN" altLang="en-US">
                <a:latin typeface="华文新魏" panose="02010800040101010101" pitchFamily="2" charset="-122"/>
                <a:ea typeface="华文新魏" panose="02010800040101010101" pitchFamily="2" charset="-122"/>
              </a:rPr>
              <a:t>、驱动程序对象和设备对象</a:t>
            </a:r>
            <a:r>
              <a:rPr lang="en-US" altLang="zh-CN">
                <a:latin typeface="华文新魏" panose="02010800040101010101" pitchFamily="2" charset="-122"/>
                <a:ea typeface="华文新魏" panose="02010800040101010101" pitchFamily="2" charset="-122"/>
              </a:rPr>
              <a:t>(1) </a:t>
            </a:r>
          </a:p>
        </p:txBody>
      </p:sp>
      <p:sp>
        <p:nvSpPr>
          <p:cNvPr id="55299" name="Rectangle 3">
            <a:extLst>
              <a:ext uri="{FF2B5EF4-FFF2-40B4-BE49-F238E27FC236}">
                <a16:creationId xmlns:a16="http://schemas.microsoft.com/office/drawing/2014/main" id="{9EFB7987-26DB-48E3-9D70-E7141128D942}"/>
              </a:ext>
            </a:extLst>
          </p:cNvPr>
          <p:cNvSpPr>
            <a:spLocks noGrp="1" noChangeArrowheads="1"/>
          </p:cNvSpPr>
          <p:nvPr>
            <p:ph type="body" idx="1"/>
          </p:nvPr>
        </p:nvSpPr>
        <p:spPr>
          <a:xfrm>
            <a:off x="762000" y="1219200"/>
            <a:ext cx="7620000" cy="5334000"/>
          </a:xfrm>
        </p:spPr>
        <p:txBody>
          <a:bodyPr/>
          <a:lstStyle/>
          <a:p>
            <a:pPr>
              <a:lnSpc>
                <a:spcPct val="90000"/>
              </a:lnSpc>
              <a:buFontTx/>
              <a:buNone/>
            </a:pPr>
            <a:r>
              <a:rPr lang="en-US" altLang="zh-CN">
                <a:latin typeface="华文新魏" panose="02010800040101010101" pitchFamily="2" charset="-122"/>
                <a:ea typeface="华文新魏" panose="02010800040101010101" pitchFamily="2" charset="-122"/>
              </a:rPr>
              <a:t>   </a:t>
            </a:r>
            <a:r>
              <a:rPr lang="zh-CN" altLang="en-US">
                <a:latin typeface="华文新魏" panose="02010800040101010101" pitchFamily="2" charset="-122"/>
                <a:ea typeface="华文新魏" panose="02010800040101010101" pitchFamily="2" charset="-122"/>
              </a:rPr>
              <a:t>线程为文件对象打开句柄时，</a:t>
            </a:r>
            <a:r>
              <a:rPr lang="en-US" altLang="zh-CN">
                <a:latin typeface="华文新魏" panose="02010800040101010101" pitchFamily="2" charset="-122"/>
                <a:ea typeface="华文新魏" panose="02010800040101010101" pitchFamily="2" charset="-122"/>
              </a:rPr>
              <a:t>I/O</a:t>
            </a:r>
            <a:r>
              <a:rPr lang="zh-CN" altLang="en-US">
                <a:latin typeface="华文新魏" panose="02010800040101010101" pitchFamily="2" charset="-122"/>
                <a:ea typeface="华文新魏" panose="02010800040101010101" pitchFamily="2" charset="-122"/>
              </a:rPr>
              <a:t>管理器根据文件对象名称来决定将调用哪个或哪些驱动程序来处理请求。下面的系统对象满足这些要求：</a:t>
            </a:r>
          </a:p>
          <a:p>
            <a:pPr>
              <a:lnSpc>
                <a:spcPct val="90000"/>
              </a:lnSpc>
            </a:pPr>
            <a:r>
              <a:rPr lang="zh-CN" altLang="en-US">
                <a:latin typeface="华文新魏" panose="02010800040101010101" pitchFamily="2" charset="-122"/>
                <a:ea typeface="华文新魏" panose="02010800040101010101" pitchFamily="2" charset="-122"/>
              </a:rPr>
              <a:t>驱动程序对象，</a:t>
            </a:r>
            <a:r>
              <a:rPr lang="en-US" altLang="zh-CN">
                <a:latin typeface="华文新魏" panose="02010800040101010101" pitchFamily="2" charset="-122"/>
                <a:ea typeface="华文新魏" panose="02010800040101010101" pitchFamily="2" charset="-122"/>
              </a:rPr>
              <a:t>I/O</a:t>
            </a:r>
            <a:r>
              <a:rPr lang="zh-CN" altLang="en-US">
                <a:latin typeface="华文新魏" panose="02010800040101010101" pitchFamily="2" charset="-122"/>
                <a:ea typeface="华文新魏" panose="02010800040101010101" pitchFamily="2" charset="-122"/>
              </a:rPr>
              <a:t>管理器从驱动程序对象中获得并且为</a:t>
            </a:r>
            <a:r>
              <a:rPr lang="en-US" altLang="zh-CN">
                <a:latin typeface="华文新魏" panose="02010800040101010101" pitchFamily="2" charset="-122"/>
                <a:ea typeface="华文新魏" panose="02010800040101010101" pitchFamily="2" charset="-122"/>
              </a:rPr>
              <a:t>I/O</a:t>
            </a:r>
            <a:r>
              <a:rPr lang="zh-CN" altLang="en-US">
                <a:latin typeface="华文新魏" panose="02010800040101010101" pitchFamily="2" charset="-122"/>
                <a:ea typeface="华文新魏" panose="02010800040101010101" pitchFamily="2" charset="-122"/>
              </a:rPr>
              <a:t>记录每个驱动程序的调度例程的地址。</a:t>
            </a:r>
            <a:endParaRPr lang="zh-CN" altLang="en-US">
              <a:solidFill>
                <a:srgbClr val="FF0000"/>
              </a:solidFill>
              <a:latin typeface="华文新魏" panose="02010800040101010101" pitchFamily="2" charset="-122"/>
              <a:ea typeface="华文新魏" panose="02010800040101010101" pitchFamily="2" charset="-122"/>
            </a:endParaRPr>
          </a:p>
          <a:p>
            <a:pPr>
              <a:lnSpc>
                <a:spcPct val="90000"/>
              </a:lnSpc>
            </a:pPr>
            <a:r>
              <a:rPr lang="zh-CN" altLang="en-US">
                <a:latin typeface="华文新魏" panose="02010800040101010101" pitchFamily="2" charset="-122"/>
                <a:ea typeface="华文新魏" panose="02010800040101010101" pitchFamily="2" charset="-122"/>
              </a:rPr>
              <a:t>设备对象在系统中代表一个物理的、逻辑的设备并描述它的特征，例如，所需要的缓冲区的对齐方式和用来保存</a:t>
            </a:r>
            <a:r>
              <a:rPr lang="en-US" altLang="zh-CN">
                <a:latin typeface="华文新魏" panose="02010800040101010101" pitchFamily="2" charset="-122"/>
                <a:ea typeface="华文新魏" panose="02010800040101010101" pitchFamily="2" charset="-122"/>
              </a:rPr>
              <a:t>I/O</a:t>
            </a:r>
            <a:r>
              <a:rPr lang="zh-CN" altLang="en-US">
                <a:latin typeface="华文新魏" panose="02010800040101010101" pitchFamily="2" charset="-122"/>
                <a:ea typeface="华文新魏" panose="02010800040101010101" pitchFamily="2" charset="-122"/>
              </a:rPr>
              <a:t>请求包的设备队列位置。</a:t>
            </a:r>
            <a:endParaRPr lang="zh-CN" altLang="en-US">
              <a:solidFill>
                <a:srgbClr val="FF0000"/>
              </a:solidFill>
              <a:latin typeface="华文新魏" panose="02010800040101010101" pitchFamily="2" charset="-122"/>
              <a:ea typeface="华文新魏" panose="02010800040101010101" pitchFamily="2" charset="-122"/>
            </a:endParaRPr>
          </a:p>
          <a:p>
            <a:pPr>
              <a:lnSpc>
                <a:spcPct val="90000"/>
              </a:lnSpc>
            </a:pPr>
            <a:endParaRPr lang="zh-CN" altLang="en-US">
              <a:latin typeface="华文新魏" panose="02010800040101010101" pitchFamily="2" charset="-122"/>
              <a:ea typeface="华文新魏" panose="02010800040101010101" pitchFamily="2" charset="-122"/>
            </a:endParaRPr>
          </a:p>
        </p:txBody>
      </p:sp>
    </p:spTree>
  </p:cSld>
  <p:clrMapOvr>
    <a:masterClrMapping/>
  </p:clrMapOvr>
  <p:transition>
    <p:cover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4A8F6C18-22F3-47E6-B8E9-FE51FFBC750D}"/>
              </a:ext>
            </a:extLst>
          </p:cNvPr>
          <p:cNvSpPr>
            <a:spLocks noGrp="1" noChangeArrowheads="1"/>
          </p:cNvSpPr>
          <p:nvPr>
            <p:ph type="title"/>
          </p:nvPr>
        </p:nvSpPr>
        <p:spPr>
          <a:xfrm>
            <a:off x="762000" y="188913"/>
            <a:ext cx="7772400" cy="1143000"/>
          </a:xfrm>
        </p:spPr>
        <p:txBody>
          <a:bodyPr/>
          <a:lstStyle/>
          <a:p>
            <a:r>
              <a:rPr lang="zh-CN" altLang="en-US" sz="4800">
                <a:latin typeface="华文新魏" panose="02010800040101010101" pitchFamily="2" charset="-122"/>
                <a:ea typeface="华文新魏" panose="02010800040101010101" pitchFamily="2" charset="-122"/>
              </a:rPr>
              <a:t>驱动程序对象和设备对象</a:t>
            </a:r>
            <a:r>
              <a:rPr lang="en-US" altLang="zh-CN" sz="4800">
                <a:latin typeface="华文新魏" panose="02010800040101010101" pitchFamily="2" charset="-122"/>
                <a:ea typeface="华文新魏" panose="02010800040101010101" pitchFamily="2" charset="-122"/>
              </a:rPr>
              <a:t>(2)</a:t>
            </a:r>
          </a:p>
        </p:txBody>
      </p:sp>
      <p:sp>
        <p:nvSpPr>
          <p:cNvPr id="56323" name="Rectangle 3">
            <a:extLst>
              <a:ext uri="{FF2B5EF4-FFF2-40B4-BE49-F238E27FC236}">
                <a16:creationId xmlns:a16="http://schemas.microsoft.com/office/drawing/2014/main" id="{4979D6BA-93AF-4C72-89DD-9850AC10643D}"/>
              </a:ext>
            </a:extLst>
          </p:cNvPr>
          <p:cNvSpPr>
            <a:spLocks noGrp="1" noChangeArrowheads="1"/>
          </p:cNvSpPr>
          <p:nvPr>
            <p:ph type="body" idx="1"/>
          </p:nvPr>
        </p:nvSpPr>
        <p:spPr/>
        <p:txBody>
          <a:bodyPr/>
          <a:lstStyle/>
          <a:p>
            <a:pPr>
              <a:buFontTx/>
              <a:buNone/>
            </a:pPr>
            <a:r>
              <a:rPr lang="en-US" altLang="zh-CN">
                <a:latin typeface="华文新魏" panose="02010800040101010101" pitchFamily="2" charset="-122"/>
                <a:ea typeface="华文新魏" panose="02010800040101010101" pitchFamily="2" charset="-122"/>
              </a:rPr>
              <a:t>  </a:t>
            </a:r>
          </a:p>
        </p:txBody>
      </p:sp>
      <p:grpSp>
        <p:nvGrpSpPr>
          <p:cNvPr id="56363" name="Group 43">
            <a:extLst>
              <a:ext uri="{FF2B5EF4-FFF2-40B4-BE49-F238E27FC236}">
                <a16:creationId xmlns:a16="http://schemas.microsoft.com/office/drawing/2014/main" id="{2A089D59-CDED-45EE-8F5A-BFDA00E9E126}"/>
              </a:ext>
            </a:extLst>
          </p:cNvPr>
          <p:cNvGrpSpPr>
            <a:grpSpLocks/>
          </p:cNvGrpSpPr>
          <p:nvPr/>
        </p:nvGrpSpPr>
        <p:grpSpPr bwMode="auto">
          <a:xfrm>
            <a:off x="914400" y="1600200"/>
            <a:ext cx="7010400" cy="4114800"/>
            <a:chOff x="384" y="960"/>
            <a:chExt cx="4416" cy="2592"/>
          </a:xfrm>
        </p:grpSpPr>
        <p:sp>
          <p:nvSpPr>
            <p:cNvPr id="56325" name="Text Box 5">
              <a:extLst>
                <a:ext uri="{FF2B5EF4-FFF2-40B4-BE49-F238E27FC236}">
                  <a16:creationId xmlns:a16="http://schemas.microsoft.com/office/drawing/2014/main" id="{50E0E461-7284-4A49-9BFC-204EDEB7F86F}"/>
                </a:ext>
              </a:extLst>
            </p:cNvPr>
            <p:cNvSpPr txBox="1">
              <a:spLocks noChangeArrowheads="1"/>
            </p:cNvSpPr>
            <p:nvPr/>
          </p:nvSpPr>
          <p:spPr bwMode="auto">
            <a:xfrm>
              <a:off x="536" y="1248"/>
              <a:ext cx="762" cy="1920"/>
            </a:xfrm>
            <a:prstGeom prst="rect">
              <a:avLst/>
            </a:prstGeom>
            <a:solidFill>
              <a:schemeClr val="accent1"/>
            </a:solidFill>
            <a:ln w="9525">
              <a:solidFill>
                <a:srgbClr val="FFFFFF"/>
              </a:solidFill>
              <a:miter lim="800000"/>
              <a:headEnd/>
              <a:tailEnd/>
            </a:ln>
          </p:spPr>
          <p:txBody>
            <a:bodyPr/>
            <a:lstStyle/>
            <a:p>
              <a:pPr eaLnBrk="0" hangingPunct="0"/>
              <a:r>
                <a:rPr kumimoji="0" lang="zh-CN" altLang="en-US" sz="1800">
                  <a:solidFill>
                    <a:schemeClr val="accent2"/>
                  </a:solidFill>
                  <a:latin typeface="华文新魏" panose="02010800040101010101" pitchFamily="2" charset="-122"/>
                  <a:ea typeface="华文新魏" panose="02010800040101010101" pitchFamily="2" charset="-122"/>
                </a:rPr>
                <a:t>功能码</a:t>
              </a:r>
              <a:r>
                <a:rPr kumimoji="0" lang="en-US" altLang="zh-CN" sz="1800">
                  <a:solidFill>
                    <a:schemeClr val="accent2"/>
                  </a:solidFill>
                  <a:latin typeface="华文新魏" panose="02010800040101010101" pitchFamily="2" charset="-122"/>
                  <a:ea typeface="华文新魏" panose="02010800040101010101" pitchFamily="2" charset="-122"/>
                </a:rPr>
                <a:t>1</a:t>
              </a:r>
            </a:p>
            <a:p>
              <a:pPr eaLnBrk="0" hangingPunct="0"/>
              <a:endParaRPr kumimoji="0" lang="en-US" altLang="zh-CN" sz="1800">
                <a:solidFill>
                  <a:schemeClr val="accent2"/>
                </a:solidFill>
                <a:latin typeface="华文新魏" panose="02010800040101010101" pitchFamily="2" charset="-122"/>
                <a:ea typeface="华文新魏" panose="02010800040101010101" pitchFamily="2" charset="-122"/>
              </a:endParaRPr>
            </a:p>
            <a:p>
              <a:pPr eaLnBrk="0" hangingPunct="0"/>
              <a:r>
                <a:rPr kumimoji="0" lang="zh-CN" altLang="en-US" sz="1800">
                  <a:solidFill>
                    <a:schemeClr val="accent2"/>
                  </a:solidFill>
                  <a:latin typeface="华文新魏" panose="02010800040101010101" pitchFamily="2" charset="-122"/>
                  <a:ea typeface="华文新魏" panose="02010800040101010101" pitchFamily="2" charset="-122"/>
                </a:rPr>
                <a:t>功能码</a:t>
              </a:r>
              <a:r>
                <a:rPr kumimoji="0" lang="en-US" altLang="zh-CN" sz="1800">
                  <a:solidFill>
                    <a:schemeClr val="accent2"/>
                  </a:solidFill>
                  <a:latin typeface="华文新魏" panose="02010800040101010101" pitchFamily="2" charset="-122"/>
                  <a:ea typeface="华文新魏" panose="02010800040101010101" pitchFamily="2" charset="-122"/>
                </a:rPr>
                <a:t>2</a:t>
              </a:r>
            </a:p>
            <a:p>
              <a:pPr eaLnBrk="0" hangingPunct="0"/>
              <a:r>
                <a:rPr kumimoji="0" lang="en-US" altLang="zh-CN" sz="1800">
                  <a:solidFill>
                    <a:schemeClr val="accent2"/>
                  </a:solidFill>
                  <a:latin typeface="华文新魏" panose="02010800040101010101" pitchFamily="2" charset="-122"/>
                  <a:ea typeface="华文新魏" panose="02010800040101010101" pitchFamily="2" charset="-122"/>
                </a:rPr>
                <a:t> </a:t>
              </a:r>
            </a:p>
            <a:p>
              <a:pPr eaLnBrk="0" hangingPunct="0"/>
              <a:endParaRPr kumimoji="0" lang="en-US" altLang="zh-CN" sz="1800">
                <a:solidFill>
                  <a:schemeClr val="accent2"/>
                </a:solidFill>
                <a:latin typeface="华文新魏" panose="02010800040101010101" pitchFamily="2" charset="-122"/>
                <a:ea typeface="华文新魏" panose="02010800040101010101" pitchFamily="2" charset="-122"/>
              </a:endParaRPr>
            </a:p>
            <a:p>
              <a:pPr eaLnBrk="0" hangingPunct="0"/>
              <a:r>
                <a:rPr kumimoji="0" lang="zh-CN" altLang="en-US" sz="1800">
                  <a:solidFill>
                    <a:schemeClr val="accent2"/>
                  </a:solidFill>
                  <a:latin typeface="华文新魏" panose="02010800040101010101" pitchFamily="2" charset="-122"/>
                  <a:ea typeface="华文新魏" panose="02010800040101010101" pitchFamily="2" charset="-122"/>
                </a:rPr>
                <a:t>功能码</a:t>
              </a:r>
              <a:r>
                <a:rPr kumimoji="0" lang="en-US" altLang="zh-CN" sz="1800">
                  <a:solidFill>
                    <a:schemeClr val="accent2"/>
                  </a:solidFill>
                  <a:latin typeface="华文新魏" panose="02010800040101010101" pitchFamily="2" charset="-122"/>
                  <a:ea typeface="华文新魏" panose="02010800040101010101" pitchFamily="2" charset="-122"/>
                </a:rPr>
                <a:t>n</a:t>
              </a:r>
            </a:p>
            <a:p>
              <a:pPr eaLnBrk="0" hangingPunct="0"/>
              <a:endParaRPr kumimoji="0" lang="en-US" altLang="zh-CN" sz="1800">
                <a:solidFill>
                  <a:schemeClr val="accent2"/>
                </a:solidFill>
                <a:latin typeface="华文新魏" panose="02010800040101010101" pitchFamily="2" charset="-122"/>
                <a:ea typeface="华文新魏" panose="02010800040101010101" pitchFamily="2" charset="-122"/>
              </a:endParaRPr>
            </a:p>
          </p:txBody>
        </p:sp>
        <p:sp>
          <p:nvSpPr>
            <p:cNvPr id="56326" name="Rectangle 6">
              <a:extLst>
                <a:ext uri="{FF2B5EF4-FFF2-40B4-BE49-F238E27FC236}">
                  <a16:creationId xmlns:a16="http://schemas.microsoft.com/office/drawing/2014/main" id="{9E46512A-1055-49C1-8784-C6325C6661D8}"/>
                </a:ext>
              </a:extLst>
            </p:cNvPr>
            <p:cNvSpPr>
              <a:spLocks noChangeArrowheads="1"/>
            </p:cNvSpPr>
            <p:nvPr/>
          </p:nvSpPr>
          <p:spPr bwMode="auto">
            <a:xfrm>
              <a:off x="1298" y="1248"/>
              <a:ext cx="609" cy="2016"/>
            </a:xfrm>
            <a:prstGeom prst="rect">
              <a:avLst/>
            </a:prstGeom>
            <a:solidFill>
              <a:srgbClr val="FFCC66"/>
            </a:solidFill>
            <a:ln w="9525">
              <a:solidFill>
                <a:srgbClr val="000000"/>
              </a:solidFill>
              <a:miter lim="800000"/>
              <a:headEnd/>
              <a:tailEnd/>
            </a:ln>
          </p:spPr>
          <p:txBody>
            <a:bodyPr/>
            <a:lstStyle/>
            <a:p>
              <a:endParaRPr lang="en-US"/>
            </a:p>
          </p:txBody>
        </p:sp>
        <p:sp>
          <p:nvSpPr>
            <p:cNvPr id="56327" name="Line 7">
              <a:extLst>
                <a:ext uri="{FF2B5EF4-FFF2-40B4-BE49-F238E27FC236}">
                  <a16:creationId xmlns:a16="http://schemas.microsoft.com/office/drawing/2014/main" id="{11CDE1F1-5D63-4DD1-9C14-85A51CB9A229}"/>
                </a:ext>
              </a:extLst>
            </p:cNvPr>
            <p:cNvSpPr>
              <a:spLocks noChangeShapeType="1"/>
            </p:cNvSpPr>
            <p:nvPr/>
          </p:nvSpPr>
          <p:spPr bwMode="auto">
            <a:xfrm>
              <a:off x="1298" y="1440"/>
              <a:ext cx="60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28" name="Line 8">
              <a:extLst>
                <a:ext uri="{FF2B5EF4-FFF2-40B4-BE49-F238E27FC236}">
                  <a16:creationId xmlns:a16="http://schemas.microsoft.com/office/drawing/2014/main" id="{87F61B6D-9782-445F-88FD-3121F5FF84FE}"/>
                </a:ext>
              </a:extLst>
            </p:cNvPr>
            <p:cNvSpPr>
              <a:spLocks noChangeShapeType="1"/>
            </p:cNvSpPr>
            <p:nvPr/>
          </p:nvSpPr>
          <p:spPr bwMode="auto">
            <a:xfrm>
              <a:off x="1298" y="1632"/>
              <a:ext cx="60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29" name="Line 9">
              <a:extLst>
                <a:ext uri="{FF2B5EF4-FFF2-40B4-BE49-F238E27FC236}">
                  <a16:creationId xmlns:a16="http://schemas.microsoft.com/office/drawing/2014/main" id="{930CE81C-792F-44BB-99E2-BD1AA0380FC6}"/>
                </a:ext>
              </a:extLst>
            </p:cNvPr>
            <p:cNvSpPr>
              <a:spLocks noChangeShapeType="1"/>
            </p:cNvSpPr>
            <p:nvPr/>
          </p:nvSpPr>
          <p:spPr bwMode="auto">
            <a:xfrm>
              <a:off x="1298" y="1824"/>
              <a:ext cx="60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30" name="Line 10">
              <a:extLst>
                <a:ext uri="{FF2B5EF4-FFF2-40B4-BE49-F238E27FC236}">
                  <a16:creationId xmlns:a16="http://schemas.microsoft.com/office/drawing/2014/main" id="{2EB3DC82-339A-4B98-9E64-3F059F088081}"/>
                </a:ext>
              </a:extLst>
            </p:cNvPr>
            <p:cNvSpPr>
              <a:spLocks noChangeShapeType="1"/>
            </p:cNvSpPr>
            <p:nvPr/>
          </p:nvSpPr>
          <p:spPr bwMode="auto">
            <a:xfrm>
              <a:off x="1298" y="2016"/>
              <a:ext cx="60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31" name="Line 11">
              <a:extLst>
                <a:ext uri="{FF2B5EF4-FFF2-40B4-BE49-F238E27FC236}">
                  <a16:creationId xmlns:a16="http://schemas.microsoft.com/office/drawing/2014/main" id="{3419EFC1-0CEB-4EA1-B6EB-4F0BB3428E8B}"/>
                </a:ext>
              </a:extLst>
            </p:cNvPr>
            <p:cNvSpPr>
              <a:spLocks noChangeShapeType="1"/>
            </p:cNvSpPr>
            <p:nvPr/>
          </p:nvSpPr>
          <p:spPr bwMode="auto">
            <a:xfrm>
              <a:off x="1298" y="2208"/>
              <a:ext cx="60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32" name="Line 12">
              <a:extLst>
                <a:ext uri="{FF2B5EF4-FFF2-40B4-BE49-F238E27FC236}">
                  <a16:creationId xmlns:a16="http://schemas.microsoft.com/office/drawing/2014/main" id="{5796CCA1-7BCE-439E-9090-A0D4AA4D4136}"/>
                </a:ext>
              </a:extLst>
            </p:cNvPr>
            <p:cNvSpPr>
              <a:spLocks noChangeShapeType="1"/>
            </p:cNvSpPr>
            <p:nvPr/>
          </p:nvSpPr>
          <p:spPr bwMode="auto">
            <a:xfrm>
              <a:off x="1298" y="2400"/>
              <a:ext cx="60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33" name="Line 13">
              <a:extLst>
                <a:ext uri="{FF2B5EF4-FFF2-40B4-BE49-F238E27FC236}">
                  <a16:creationId xmlns:a16="http://schemas.microsoft.com/office/drawing/2014/main" id="{18AFC372-602D-4F17-99F2-AEA55E992A19}"/>
                </a:ext>
              </a:extLst>
            </p:cNvPr>
            <p:cNvSpPr>
              <a:spLocks noChangeShapeType="1"/>
            </p:cNvSpPr>
            <p:nvPr/>
          </p:nvSpPr>
          <p:spPr bwMode="auto">
            <a:xfrm>
              <a:off x="1298" y="2592"/>
              <a:ext cx="60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34" name="Line 14">
              <a:extLst>
                <a:ext uri="{FF2B5EF4-FFF2-40B4-BE49-F238E27FC236}">
                  <a16:creationId xmlns:a16="http://schemas.microsoft.com/office/drawing/2014/main" id="{2D154126-FDDB-4F30-B0F8-537C0E271835}"/>
                </a:ext>
              </a:extLst>
            </p:cNvPr>
            <p:cNvSpPr>
              <a:spLocks noChangeShapeType="1"/>
            </p:cNvSpPr>
            <p:nvPr/>
          </p:nvSpPr>
          <p:spPr bwMode="auto">
            <a:xfrm>
              <a:off x="1298" y="2784"/>
              <a:ext cx="60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35" name="Line 15">
              <a:extLst>
                <a:ext uri="{FF2B5EF4-FFF2-40B4-BE49-F238E27FC236}">
                  <a16:creationId xmlns:a16="http://schemas.microsoft.com/office/drawing/2014/main" id="{9345E67F-0625-4FAC-BAEF-398931459CBB}"/>
                </a:ext>
              </a:extLst>
            </p:cNvPr>
            <p:cNvSpPr>
              <a:spLocks noChangeShapeType="1"/>
            </p:cNvSpPr>
            <p:nvPr/>
          </p:nvSpPr>
          <p:spPr bwMode="auto">
            <a:xfrm>
              <a:off x="1298" y="2976"/>
              <a:ext cx="60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36" name="Line 16">
              <a:extLst>
                <a:ext uri="{FF2B5EF4-FFF2-40B4-BE49-F238E27FC236}">
                  <a16:creationId xmlns:a16="http://schemas.microsoft.com/office/drawing/2014/main" id="{3F64944B-93CF-40A8-9048-D7F26400852E}"/>
                </a:ext>
              </a:extLst>
            </p:cNvPr>
            <p:cNvSpPr>
              <a:spLocks noChangeShapeType="1"/>
            </p:cNvSpPr>
            <p:nvPr/>
          </p:nvSpPr>
          <p:spPr bwMode="auto">
            <a:xfrm>
              <a:off x="1754" y="1344"/>
              <a:ext cx="45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6337" name="Line 17">
              <a:extLst>
                <a:ext uri="{FF2B5EF4-FFF2-40B4-BE49-F238E27FC236}">
                  <a16:creationId xmlns:a16="http://schemas.microsoft.com/office/drawing/2014/main" id="{561F023F-2464-4C6E-A6EA-D261C06F4E0D}"/>
                </a:ext>
              </a:extLst>
            </p:cNvPr>
            <p:cNvSpPr>
              <a:spLocks noChangeShapeType="1"/>
            </p:cNvSpPr>
            <p:nvPr/>
          </p:nvSpPr>
          <p:spPr bwMode="auto">
            <a:xfrm>
              <a:off x="1754" y="1536"/>
              <a:ext cx="45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6338" name="Line 18">
              <a:extLst>
                <a:ext uri="{FF2B5EF4-FFF2-40B4-BE49-F238E27FC236}">
                  <a16:creationId xmlns:a16="http://schemas.microsoft.com/office/drawing/2014/main" id="{451A4060-0450-456B-AAA8-0E689B831DE2}"/>
                </a:ext>
              </a:extLst>
            </p:cNvPr>
            <p:cNvSpPr>
              <a:spLocks noChangeShapeType="1"/>
            </p:cNvSpPr>
            <p:nvPr/>
          </p:nvSpPr>
          <p:spPr bwMode="auto">
            <a:xfrm>
              <a:off x="1754" y="2112"/>
              <a:ext cx="45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6339" name="Line 19">
              <a:extLst>
                <a:ext uri="{FF2B5EF4-FFF2-40B4-BE49-F238E27FC236}">
                  <a16:creationId xmlns:a16="http://schemas.microsoft.com/office/drawing/2014/main" id="{07DC6198-F0F9-4AE0-9558-30E3982AF6F2}"/>
                </a:ext>
              </a:extLst>
            </p:cNvPr>
            <p:cNvSpPr>
              <a:spLocks noChangeShapeType="1"/>
            </p:cNvSpPr>
            <p:nvPr/>
          </p:nvSpPr>
          <p:spPr bwMode="auto">
            <a:xfrm>
              <a:off x="1754" y="2304"/>
              <a:ext cx="45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6340" name="Line 20">
              <a:extLst>
                <a:ext uri="{FF2B5EF4-FFF2-40B4-BE49-F238E27FC236}">
                  <a16:creationId xmlns:a16="http://schemas.microsoft.com/office/drawing/2014/main" id="{A7445270-F430-4239-AA50-3FB926AD43FE}"/>
                </a:ext>
              </a:extLst>
            </p:cNvPr>
            <p:cNvSpPr>
              <a:spLocks noChangeShapeType="1"/>
            </p:cNvSpPr>
            <p:nvPr/>
          </p:nvSpPr>
          <p:spPr bwMode="auto">
            <a:xfrm>
              <a:off x="1754" y="2496"/>
              <a:ext cx="45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6341" name="Line 21">
              <a:extLst>
                <a:ext uri="{FF2B5EF4-FFF2-40B4-BE49-F238E27FC236}">
                  <a16:creationId xmlns:a16="http://schemas.microsoft.com/office/drawing/2014/main" id="{B8DEA2A1-9B6D-4CD8-8CD8-57356D48D70E}"/>
                </a:ext>
              </a:extLst>
            </p:cNvPr>
            <p:cNvSpPr>
              <a:spLocks noChangeShapeType="1"/>
            </p:cNvSpPr>
            <p:nvPr/>
          </p:nvSpPr>
          <p:spPr bwMode="auto">
            <a:xfrm>
              <a:off x="1754" y="2688"/>
              <a:ext cx="45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6342" name="Line 22">
              <a:extLst>
                <a:ext uri="{FF2B5EF4-FFF2-40B4-BE49-F238E27FC236}">
                  <a16:creationId xmlns:a16="http://schemas.microsoft.com/office/drawing/2014/main" id="{F111E827-7E35-4AA7-883B-947DB72376E4}"/>
                </a:ext>
              </a:extLst>
            </p:cNvPr>
            <p:cNvSpPr>
              <a:spLocks noChangeShapeType="1"/>
            </p:cNvSpPr>
            <p:nvPr/>
          </p:nvSpPr>
          <p:spPr bwMode="auto">
            <a:xfrm>
              <a:off x="1754" y="3072"/>
              <a:ext cx="45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6343" name="Text Box 23">
              <a:extLst>
                <a:ext uri="{FF2B5EF4-FFF2-40B4-BE49-F238E27FC236}">
                  <a16:creationId xmlns:a16="http://schemas.microsoft.com/office/drawing/2014/main" id="{691E822E-4BD3-439A-9ABD-315ECF83F30A}"/>
                </a:ext>
              </a:extLst>
            </p:cNvPr>
            <p:cNvSpPr txBox="1">
              <a:spLocks noChangeArrowheads="1"/>
            </p:cNvSpPr>
            <p:nvPr/>
          </p:nvSpPr>
          <p:spPr bwMode="auto">
            <a:xfrm>
              <a:off x="1145" y="960"/>
              <a:ext cx="1066" cy="192"/>
            </a:xfrm>
            <a:prstGeom prst="rect">
              <a:avLst/>
            </a:prstGeom>
            <a:solidFill>
              <a:schemeClr val="accent1"/>
            </a:solidFill>
            <a:ln w="9525">
              <a:solidFill>
                <a:srgbClr val="FFFFFF"/>
              </a:solidFill>
              <a:miter lim="800000"/>
              <a:headEnd/>
              <a:tailEnd/>
            </a:ln>
          </p:spPr>
          <p:txBody>
            <a:bodyPr/>
            <a:lstStyle/>
            <a:p>
              <a:pPr eaLnBrk="0" hangingPunct="0"/>
              <a:r>
                <a:rPr kumimoji="0" lang="zh-CN" altLang="en-US" sz="1800">
                  <a:solidFill>
                    <a:schemeClr val="accent2"/>
                  </a:solidFill>
                  <a:latin typeface="华文新魏" panose="02010800040101010101" pitchFamily="2" charset="-122"/>
                  <a:ea typeface="华文新魏" panose="02010800040101010101" pitchFamily="2" charset="-122"/>
                </a:rPr>
                <a:t>驱动程序对象</a:t>
              </a:r>
            </a:p>
          </p:txBody>
        </p:sp>
        <p:sp>
          <p:nvSpPr>
            <p:cNvPr id="56344" name="Text Box 24">
              <a:extLst>
                <a:ext uri="{FF2B5EF4-FFF2-40B4-BE49-F238E27FC236}">
                  <a16:creationId xmlns:a16="http://schemas.microsoft.com/office/drawing/2014/main" id="{D26ED5A9-3F74-43DA-9E1F-6633CEEBBDA3}"/>
                </a:ext>
              </a:extLst>
            </p:cNvPr>
            <p:cNvSpPr txBox="1">
              <a:spLocks noChangeArrowheads="1"/>
            </p:cNvSpPr>
            <p:nvPr/>
          </p:nvSpPr>
          <p:spPr bwMode="auto">
            <a:xfrm>
              <a:off x="2364" y="1248"/>
              <a:ext cx="609" cy="288"/>
            </a:xfrm>
            <a:prstGeom prst="rect">
              <a:avLst/>
            </a:prstGeom>
            <a:solidFill>
              <a:schemeClr val="accent1"/>
            </a:solidFill>
            <a:ln w="9525">
              <a:solidFill>
                <a:srgbClr val="FFFFFF"/>
              </a:solidFill>
              <a:miter lim="800000"/>
              <a:headEnd/>
              <a:tailEnd/>
            </a:ln>
          </p:spPr>
          <p:txBody>
            <a:bodyPr/>
            <a:lstStyle/>
            <a:p>
              <a:pPr eaLnBrk="0" hangingPunct="0"/>
              <a:r>
                <a:rPr kumimoji="0" lang="zh-CN" altLang="en-US" sz="1600">
                  <a:solidFill>
                    <a:schemeClr val="accent2"/>
                  </a:solidFill>
                  <a:latin typeface="华文新魏" panose="02010800040101010101" pitchFamily="2" charset="-122"/>
                  <a:ea typeface="华文新魏" panose="02010800040101010101" pitchFamily="2" charset="-122"/>
                </a:rPr>
                <a:t>读</a:t>
              </a:r>
            </a:p>
          </p:txBody>
        </p:sp>
        <p:sp>
          <p:nvSpPr>
            <p:cNvPr id="56345" name="Text Box 25">
              <a:extLst>
                <a:ext uri="{FF2B5EF4-FFF2-40B4-BE49-F238E27FC236}">
                  <a16:creationId xmlns:a16="http://schemas.microsoft.com/office/drawing/2014/main" id="{80F05228-9A9D-44C2-91D1-C31F08E5F89B}"/>
                </a:ext>
              </a:extLst>
            </p:cNvPr>
            <p:cNvSpPr txBox="1">
              <a:spLocks noChangeArrowheads="1"/>
            </p:cNvSpPr>
            <p:nvPr/>
          </p:nvSpPr>
          <p:spPr bwMode="auto">
            <a:xfrm>
              <a:off x="2364" y="1440"/>
              <a:ext cx="609" cy="288"/>
            </a:xfrm>
            <a:prstGeom prst="rect">
              <a:avLst/>
            </a:prstGeom>
            <a:solidFill>
              <a:schemeClr val="accent1"/>
            </a:solidFill>
            <a:ln w="9525">
              <a:solidFill>
                <a:srgbClr val="FFFFFF"/>
              </a:solidFill>
              <a:miter lim="800000"/>
              <a:headEnd/>
              <a:tailEnd/>
            </a:ln>
          </p:spPr>
          <p:txBody>
            <a:bodyPr/>
            <a:lstStyle/>
            <a:p>
              <a:pPr eaLnBrk="0" hangingPunct="0"/>
              <a:r>
                <a:rPr kumimoji="0" lang="zh-CN" altLang="en-US" sz="1600">
                  <a:solidFill>
                    <a:schemeClr val="accent2"/>
                  </a:solidFill>
                  <a:latin typeface="华文新魏" panose="02010800040101010101" pitchFamily="2" charset="-122"/>
                  <a:ea typeface="华文新魏" panose="02010800040101010101" pitchFamily="2" charset="-122"/>
                </a:rPr>
                <a:t>写</a:t>
              </a:r>
            </a:p>
          </p:txBody>
        </p:sp>
        <p:sp>
          <p:nvSpPr>
            <p:cNvPr id="56346" name="Text Box 26">
              <a:extLst>
                <a:ext uri="{FF2B5EF4-FFF2-40B4-BE49-F238E27FC236}">
                  <a16:creationId xmlns:a16="http://schemas.microsoft.com/office/drawing/2014/main" id="{168E7876-CD7E-4D66-8B3F-B872A0A30180}"/>
                </a:ext>
              </a:extLst>
            </p:cNvPr>
            <p:cNvSpPr txBox="1">
              <a:spLocks noChangeArrowheads="1"/>
            </p:cNvSpPr>
            <p:nvPr/>
          </p:nvSpPr>
          <p:spPr bwMode="auto">
            <a:xfrm>
              <a:off x="2211" y="2016"/>
              <a:ext cx="1219" cy="288"/>
            </a:xfrm>
            <a:prstGeom prst="rect">
              <a:avLst/>
            </a:prstGeom>
            <a:solidFill>
              <a:schemeClr val="accent1"/>
            </a:solidFill>
            <a:ln w="9525">
              <a:solidFill>
                <a:srgbClr val="FFFFFF"/>
              </a:solidFill>
              <a:miter lim="800000"/>
              <a:headEnd/>
              <a:tailEnd/>
            </a:ln>
          </p:spPr>
          <p:txBody>
            <a:bodyPr/>
            <a:lstStyle/>
            <a:p>
              <a:pPr eaLnBrk="0" hangingPunct="0"/>
              <a:r>
                <a:rPr kumimoji="0" lang="zh-CN" altLang="en-US" sz="1600">
                  <a:solidFill>
                    <a:schemeClr val="accent2"/>
                  </a:solidFill>
                  <a:latin typeface="华文新魏" panose="02010800040101010101" pitchFamily="2" charset="-122"/>
                  <a:ea typeface="华文新魏" panose="02010800040101010101" pitchFamily="2" charset="-122"/>
                </a:rPr>
                <a:t>设备控制</a:t>
              </a:r>
            </a:p>
          </p:txBody>
        </p:sp>
        <p:sp>
          <p:nvSpPr>
            <p:cNvPr id="56347" name="Text Box 27">
              <a:extLst>
                <a:ext uri="{FF2B5EF4-FFF2-40B4-BE49-F238E27FC236}">
                  <a16:creationId xmlns:a16="http://schemas.microsoft.com/office/drawing/2014/main" id="{85144EFD-503A-4A9A-A759-8086AFA69633}"/>
                </a:ext>
              </a:extLst>
            </p:cNvPr>
            <p:cNvSpPr txBox="1">
              <a:spLocks noChangeArrowheads="1"/>
            </p:cNvSpPr>
            <p:nvPr/>
          </p:nvSpPr>
          <p:spPr bwMode="auto">
            <a:xfrm>
              <a:off x="2211" y="2208"/>
              <a:ext cx="1219" cy="288"/>
            </a:xfrm>
            <a:prstGeom prst="rect">
              <a:avLst/>
            </a:prstGeom>
            <a:solidFill>
              <a:schemeClr val="accent1"/>
            </a:solidFill>
            <a:ln w="9525">
              <a:solidFill>
                <a:srgbClr val="FFFFFF"/>
              </a:solidFill>
              <a:miter lim="800000"/>
              <a:headEnd/>
              <a:tailEnd/>
            </a:ln>
          </p:spPr>
          <p:txBody>
            <a:bodyPr/>
            <a:lstStyle/>
            <a:p>
              <a:pPr eaLnBrk="0" hangingPunct="0"/>
              <a:r>
                <a:rPr kumimoji="0" lang="zh-CN" altLang="en-US" sz="1600">
                  <a:solidFill>
                    <a:schemeClr val="accent2"/>
                  </a:solidFill>
                  <a:latin typeface="华文新魏" panose="02010800040101010101" pitchFamily="2" charset="-122"/>
                  <a:ea typeface="华文新魏" panose="02010800040101010101" pitchFamily="2" charset="-122"/>
                </a:rPr>
                <a:t>启动</a:t>
              </a:r>
              <a:r>
                <a:rPr kumimoji="0" lang="en-US" altLang="zh-CN" sz="1600">
                  <a:solidFill>
                    <a:schemeClr val="accent2"/>
                  </a:solidFill>
                  <a:latin typeface="华文新魏" panose="02010800040101010101" pitchFamily="2" charset="-122"/>
                  <a:ea typeface="华文新魏" panose="02010800040101010101" pitchFamily="2" charset="-122"/>
                </a:rPr>
                <a:t>I/O</a:t>
              </a:r>
            </a:p>
          </p:txBody>
        </p:sp>
        <p:sp>
          <p:nvSpPr>
            <p:cNvPr id="56348" name="Text Box 28">
              <a:extLst>
                <a:ext uri="{FF2B5EF4-FFF2-40B4-BE49-F238E27FC236}">
                  <a16:creationId xmlns:a16="http://schemas.microsoft.com/office/drawing/2014/main" id="{385429D1-3B25-4151-A727-97A4D645A8B4}"/>
                </a:ext>
              </a:extLst>
            </p:cNvPr>
            <p:cNvSpPr txBox="1">
              <a:spLocks noChangeArrowheads="1"/>
            </p:cNvSpPr>
            <p:nvPr/>
          </p:nvSpPr>
          <p:spPr bwMode="auto">
            <a:xfrm>
              <a:off x="2211" y="2400"/>
              <a:ext cx="1219" cy="288"/>
            </a:xfrm>
            <a:prstGeom prst="rect">
              <a:avLst/>
            </a:prstGeom>
            <a:solidFill>
              <a:schemeClr val="accent1"/>
            </a:solidFill>
            <a:ln w="9525">
              <a:solidFill>
                <a:srgbClr val="FFFFFF"/>
              </a:solidFill>
              <a:miter lim="800000"/>
              <a:headEnd/>
              <a:tailEnd/>
            </a:ln>
          </p:spPr>
          <p:txBody>
            <a:bodyPr/>
            <a:lstStyle/>
            <a:p>
              <a:pPr eaLnBrk="0" hangingPunct="0"/>
              <a:r>
                <a:rPr kumimoji="0" lang="zh-CN" altLang="en-US" sz="1600">
                  <a:solidFill>
                    <a:schemeClr val="accent2"/>
                  </a:solidFill>
                  <a:latin typeface="华文新魏" panose="02010800040101010101" pitchFamily="2" charset="-122"/>
                  <a:ea typeface="华文新魏" panose="02010800040101010101" pitchFamily="2" charset="-122"/>
                </a:rPr>
                <a:t>卸载</a:t>
              </a:r>
            </a:p>
          </p:txBody>
        </p:sp>
        <p:sp>
          <p:nvSpPr>
            <p:cNvPr id="56349" name="Text Box 29">
              <a:extLst>
                <a:ext uri="{FF2B5EF4-FFF2-40B4-BE49-F238E27FC236}">
                  <a16:creationId xmlns:a16="http://schemas.microsoft.com/office/drawing/2014/main" id="{6F0F6226-6E5B-432A-895E-43B6D339B824}"/>
                </a:ext>
              </a:extLst>
            </p:cNvPr>
            <p:cNvSpPr txBox="1">
              <a:spLocks noChangeArrowheads="1"/>
            </p:cNvSpPr>
            <p:nvPr/>
          </p:nvSpPr>
          <p:spPr bwMode="auto">
            <a:xfrm>
              <a:off x="2211" y="2592"/>
              <a:ext cx="1219" cy="288"/>
            </a:xfrm>
            <a:prstGeom prst="rect">
              <a:avLst/>
            </a:prstGeom>
            <a:solidFill>
              <a:schemeClr val="accent1"/>
            </a:solidFill>
            <a:ln w="9525">
              <a:solidFill>
                <a:srgbClr val="FFFFFF"/>
              </a:solidFill>
              <a:miter lim="800000"/>
              <a:headEnd/>
              <a:tailEnd/>
            </a:ln>
          </p:spPr>
          <p:txBody>
            <a:bodyPr/>
            <a:lstStyle/>
            <a:p>
              <a:pPr eaLnBrk="0" hangingPunct="0"/>
              <a:r>
                <a:rPr kumimoji="0" lang="zh-CN" altLang="en-US" sz="1600">
                  <a:solidFill>
                    <a:schemeClr val="accent2"/>
                  </a:solidFill>
                  <a:latin typeface="华文新魏" panose="02010800040101010101" pitchFamily="2" charset="-122"/>
                  <a:ea typeface="华文新魏" panose="02010800040101010101" pitchFamily="2" charset="-122"/>
                </a:rPr>
                <a:t>取消</a:t>
              </a:r>
            </a:p>
          </p:txBody>
        </p:sp>
        <p:sp>
          <p:nvSpPr>
            <p:cNvPr id="56350" name="Text Box 30">
              <a:extLst>
                <a:ext uri="{FF2B5EF4-FFF2-40B4-BE49-F238E27FC236}">
                  <a16:creationId xmlns:a16="http://schemas.microsoft.com/office/drawing/2014/main" id="{48FC3CA4-F9B5-45BB-A3AB-B1865A8D46F1}"/>
                </a:ext>
              </a:extLst>
            </p:cNvPr>
            <p:cNvSpPr txBox="1">
              <a:spLocks noChangeArrowheads="1"/>
            </p:cNvSpPr>
            <p:nvPr/>
          </p:nvSpPr>
          <p:spPr bwMode="auto">
            <a:xfrm>
              <a:off x="2211" y="2976"/>
              <a:ext cx="609" cy="384"/>
            </a:xfrm>
            <a:prstGeom prst="rect">
              <a:avLst/>
            </a:prstGeom>
            <a:solidFill>
              <a:schemeClr val="accent1"/>
            </a:solidFill>
            <a:ln w="9525">
              <a:solidFill>
                <a:srgbClr val="000000"/>
              </a:solidFill>
              <a:miter lim="800000"/>
              <a:headEnd/>
              <a:tailEnd/>
            </a:ln>
          </p:spPr>
          <p:txBody>
            <a:bodyPr/>
            <a:lstStyle/>
            <a:p>
              <a:pPr eaLnBrk="0" hangingPunct="0"/>
              <a:r>
                <a:rPr kumimoji="0" lang="zh-CN" altLang="en-US" sz="1800">
                  <a:solidFill>
                    <a:schemeClr val="accent2"/>
                  </a:solidFill>
                  <a:latin typeface="华文新魏" panose="02010800040101010101" pitchFamily="2" charset="-122"/>
                  <a:ea typeface="华文新魏" panose="02010800040101010101" pitchFamily="2" charset="-122"/>
                </a:rPr>
                <a:t>设备</a:t>
              </a:r>
            </a:p>
            <a:p>
              <a:pPr eaLnBrk="0" hangingPunct="0"/>
              <a:r>
                <a:rPr kumimoji="0" lang="zh-CN" altLang="en-US" sz="1800">
                  <a:solidFill>
                    <a:schemeClr val="accent2"/>
                  </a:solidFill>
                  <a:latin typeface="华文新魏" panose="02010800040101010101" pitchFamily="2" charset="-122"/>
                  <a:ea typeface="华文新魏" panose="02010800040101010101" pitchFamily="2" charset="-122"/>
                </a:rPr>
                <a:t>对象</a:t>
              </a:r>
            </a:p>
          </p:txBody>
        </p:sp>
        <p:sp>
          <p:nvSpPr>
            <p:cNvPr id="56351" name="Text Box 31">
              <a:extLst>
                <a:ext uri="{FF2B5EF4-FFF2-40B4-BE49-F238E27FC236}">
                  <a16:creationId xmlns:a16="http://schemas.microsoft.com/office/drawing/2014/main" id="{37C584A6-6AE4-4D0C-8125-83DC9FDA0E5D}"/>
                </a:ext>
              </a:extLst>
            </p:cNvPr>
            <p:cNvSpPr txBox="1">
              <a:spLocks noChangeArrowheads="1"/>
            </p:cNvSpPr>
            <p:nvPr/>
          </p:nvSpPr>
          <p:spPr bwMode="auto">
            <a:xfrm>
              <a:off x="3125" y="2976"/>
              <a:ext cx="609" cy="384"/>
            </a:xfrm>
            <a:prstGeom prst="rect">
              <a:avLst/>
            </a:prstGeom>
            <a:solidFill>
              <a:schemeClr val="accent1"/>
            </a:solidFill>
            <a:ln w="9525">
              <a:solidFill>
                <a:srgbClr val="000000"/>
              </a:solidFill>
              <a:miter lim="800000"/>
              <a:headEnd/>
              <a:tailEnd/>
            </a:ln>
          </p:spPr>
          <p:txBody>
            <a:bodyPr/>
            <a:lstStyle/>
            <a:p>
              <a:pPr eaLnBrk="0" hangingPunct="0"/>
              <a:r>
                <a:rPr kumimoji="0" lang="zh-CN" altLang="en-US" sz="1800">
                  <a:solidFill>
                    <a:schemeClr val="accent2"/>
                  </a:solidFill>
                  <a:latin typeface="华文新魏" panose="02010800040101010101" pitchFamily="2" charset="-122"/>
                  <a:ea typeface="华文新魏" panose="02010800040101010101" pitchFamily="2" charset="-122"/>
                </a:rPr>
                <a:t>设备</a:t>
              </a:r>
            </a:p>
            <a:p>
              <a:pPr eaLnBrk="0" hangingPunct="0"/>
              <a:r>
                <a:rPr kumimoji="0" lang="zh-CN" altLang="en-US" sz="1800">
                  <a:solidFill>
                    <a:schemeClr val="accent2"/>
                  </a:solidFill>
                  <a:latin typeface="华文新魏" panose="02010800040101010101" pitchFamily="2" charset="-122"/>
                  <a:ea typeface="华文新魏" panose="02010800040101010101" pitchFamily="2" charset="-122"/>
                </a:rPr>
                <a:t>对象</a:t>
              </a:r>
            </a:p>
          </p:txBody>
        </p:sp>
        <p:sp>
          <p:nvSpPr>
            <p:cNvPr id="56352" name="Text Box 32">
              <a:extLst>
                <a:ext uri="{FF2B5EF4-FFF2-40B4-BE49-F238E27FC236}">
                  <a16:creationId xmlns:a16="http://schemas.microsoft.com/office/drawing/2014/main" id="{B499E8E2-7007-45ED-B0FD-62426BD1E006}"/>
                </a:ext>
              </a:extLst>
            </p:cNvPr>
            <p:cNvSpPr txBox="1">
              <a:spLocks noChangeArrowheads="1"/>
            </p:cNvSpPr>
            <p:nvPr/>
          </p:nvSpPr>
          <p:spPr bwMode="auto">
            <a:xfrm>
              <a:off x="4039" y="2976"/>
              <a:ext cx="609" cy="384"/>
            </a:xfrm>
            <a:prstGeom prst="rect">
              <a:avLst/>
            </a:prstGeom>
            <a:solidFill>
              <a:schemeClr val="accent1"/>
            </a:solidFill>
            <a:ln w="9525">
              <a:solidFill>
                <a:srgbClr val="000000"/>
              </a:solidFill>
              <a:miter lim="800000"/>
              <a:headEnd/>
              <a:tailEnd/>
            </a:ln>
          </p:spPr>
          <p:txBody>
            <a:bodyPr/>
            <a:lstStyle/>
            <a:p>
              <a:pPr eaLnBrk="0" hangingPunct="0"/>
              <a:r>
                <a:rPr kumimoji="0" lang="zh-CN" altLang="en-US" sz="1800">
                  <a:solidFill>
                    <a:schemeClr val="accent2"/>
                  </a:solidFill>
                  <a:latin typeface="华文新魏" panose="02010800040101010101" pitchFamily="2" charset="-122"/>
                  <a:ea typeface="华文新魏" panose="02010800040101010101" pitchFamily="2" charset="-122"/>
                </a:rPr>
                <a:t>设备</a:t>
              </a:r>
            </a:p>
            <a:p>
              <a:pPr eaLnBrk="0" hangingPunct="0"/>
              <a:r>
                <a:rPr kumimoji="0" lang="zh-CN" altLang="en-US" sz="1800">
                  <a:solidFill>
                    <a:schemeClr val="accent2"/>
                  </a:solidFill>
                  <a:latin typeface="华文新魏" panose="02010800040101010101" pitchFamily="2" charset="-122"/>
                  <a:ea typeface="华文新魏" panose="02010800040101010101" pitchFamily="2" charset="-122"/>
                </a:rPr>
                <a:t>对象</a:t>
              </a:r>
            </a:p>
          </p:txBody>
        </p:sp>
        <p:sp>
          <p:nvSpPr>
            <p:cNvPr id="56353" name="Line 33">
              <a:extLst>
                <a:ext uri="{FF2B5EF4-FFF2-40B4-BE49-F238E27FC236}">
                  <a16:creationId xmlns:a16="http://schemas.microsoft.com/office/drawing/2014/main" id="{7D959295-0643-49A5-983B-0CFFE03A46E7}"/>
                </a:ext>
              </a:extLst>
            </p:cNvPr>
            <p:cNvSpPr>
              <a:spLocks noChangeShapeType="1"/>
            </p:cNvSpPr>
            <p:nvPr/>
          </p:nvSpPr>
          <p:spPr bwMode="auto">
            <a:xfrm>
              <a:off x="2820" y="3072"/>
              <a:ext cx="30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6354" name="Line 34">
              <a:extLst>
                <a:ext uri="{FF2B5EF4-FFF2-40B4-BE49-F238E27FC236}">
                  <a16:creationId xmlns:a16="http://schemas.microsoft.com/office/drawing/2014/main" id="{7711E4B5-43E1-4620-A363-475F07DCD8C0}"/>
                </a:ext>
              </a:extLst>
            </p:cNvPr>
            <p:cNvSpPr>
              <a:spLocks noChangeShapeType="1"/>
            </p:cNvSpPr>
            <p:nvPr/>
          </p:nvSpPr>
          <p:spPr bwMode="auto">
            <a:xfrm>
              <a:off x="3734" y="3072"/>
              <a:ext cx="30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6355" name="Line 35">
              <a:extLst>
                <a:ext uri="{FF2B5EF4-FFF2-40B4-BE49-F238E27FC236}">
                  <a16:creationId xmlns:a16="http://schemas.microsoft.com/office/drawing/2014/main" id="{075DEEE6-87A4-4FDD-975B-38C645752005}"/>
                </a:ext>
              </a:extLst>
            </p:cNvPr>
            <p:cNvSpPr>
              <a:spLocks noChangeShapeType="1"/>
            </p:cNvSpPr>
            <p:nvPr/>
          </p:nvSpPr>
          <p:spPr bwMode="auto">
            <a:xfrm>
              <a:off x="384" y="1248"/>
              <a:ext cx="91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6356" name="Line 36">
              <a:extLst>
                <a:ext uri="{FF2B5EF4-FFF2-40B4-BE49-F238E27FC236}">
                  <a16:creationId xmlns:a16="http://schemas.microsoft.com/office/drawing/2014/main" id="{7E6486C1-A80B-45F1-A42C-2B8D0EB1D7E7}"/>
                </a:ext>
              </a:extLst>
            </p:cNvPr>
            <p:cNvSpPr>
              <a:spLocks noChangeShapeType="1"/>
            </p:cNvSpPr>
            <p:nvPr/>
          </p:nvSpPr>
          <p:spPr bwMode="auto">
            <a:xfrm>
              <a:off x="384" y="1248"/>
              <a:ext cx="0" cy="230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57" name="Line 37">
              <a:extLst>
                <a:ext uri="{FF2B5EF4-FFF2-40B4-BE49-F238E27FC236}">
                  <a16:creationId xmlns:a16="http://schemas.microsoft.com/office/drawing/2014/main" id="{6A8F5009-315F-4A22-B239-737A3EF22AB5}"/>
                </a:ext>
              </a:extLst>
            </p:cNvPr>
            <p:cNvSpPr>
              <a:spLocks noChangeShapeType="1"/>
            </p:cNvSpPr>
            <p:nvPr/>
          </p:nvSpPr>
          <p:spPr bwMode="auto">
            <a:xfrm flipV="1">
              <a:off x="384" y="3552"/>
              <a:ext cx="426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58" name="AutoShape 38">
              <a:extLst>
                <a:ext uri="{FF2B5EF4-FFF2-40B4-BE49-F238E27FC236}">
                  <a16:creationId xmlns:a16="http://schemas.microsoft.com/office/drawing/2014/main" id="{3ED0866B-A35D-4CAD-9E94-79C171E62063}"/>
                </a:ext>
              </a:extLst>
            </p:cNvPr>
            <p:cNvSpPr>
              <a:spLocks noChangeArrowheads="1"/>
            </p:cNvSpPr>
            <p:nvPr/>
          </p:nvSpPr>
          <p:spPr bwMode="auto">
            <a:xfrm>
              <a:off x="2820" y="3264"/>
              <a:ext cx="153" cy="288"/>
            </a:xfrm>
            <a:prstGeom prst="curvedLeftArrow">
              <a:avLst>
                <a:gd name="adj1" fmla="val 37647"/>
                <a:gd name="adj2" fmla="val 75294"/>
                <a:gd name="adj3" fmla="val 33333"/>
              </a:avLst>
            </a:prstGeom>
            <a:solidFill>
              <a:schemeClr val="accent1"/>
            </a:solidFill>
            <a:ln w="9525">
              <a:solidFill>
                <a:srgbClr val="000000"/>
              </a:solidFill>
              <a:miter lim="800000"/>
              <a:headEnd/>
              <a:tailEnd/>
            </a:ln>
          </p:spPr>
          <p:txBody>
            <a:bodyPr/>
            <a:lstStyle/>
            <a:p>
              <a:endParaRPr lang="en-US"/>
            </a:p>
          </p:txBody>
        </p:sp>
        <p:sp>
          <p:nvSpPr>
            <p:cNvPr id="56359" name="AutoShape 39">
              <a:extLst>
                <a:ext uri="{FF2B5EF4-FFF2-40B4-BE49-F238E27FC236}">
                  <a16:creationId xmlns:a16="http://schemas.microsoft.com/office/drawing/2014/main" id="{45A55F15-104A-40C8-9B85-A47F96CD1CC5}"/>
                </a:ext>
              </a:extLst>
            </p:cNvPr>
            <p:cNvSpPr>
              <a:spLocks noChangeArrowheads="1"/>
            </p:cNvSpPr>
            <p:nvPr/>
          </p:nvSpPr>
          <p:spPr bwMode="auto">
            <a:xfrm>
              <a:off x="3734" y="3264"/>
              <a:ext cx="152" cy="288"/>
            </a:xfrm>
            <a:prstGeom prst="curvedLeftArrow">
              <a:avLst>
                <a:gd name="adj1" fmla="val 37895"/>
                <a:gd name="adj2" fmla="val 75789"/>
                <a:gd name="adj3" fmla="val 33333"/>
              </a:avLst>
            </a:prstGeom>
            <a:solidFill>
              <a:schemeClr val="accent1"/>
            </a:solidFill>
            <a:ln w="9525">
              <a:solidFill>
                <a:srgbClr val="000000"/>
              </a:solidFill>
              <a:miter lim="800000"/>
              <a:headEnd/>
              <a:tailEnd/>
            </a:ln>
          </p:spPr>
          <p:txBody>
            <a:bodyPr/>
            <a:lstStyle/>
            <a:p>
              <a:endParaRPr lang="en-US"/>
            </a:p>
          </p:txBody>
        </p:sp>
        <p:sp>
          <p:nvSpPr>
            <p:cNvPr id="56360" name="AutoShape 40">
              <a:extLst>
                <a:ext uri="{FF2B5EF4-FFF2-40B4-BE49-F238E27FC236}">
                  <a16:creationId xmlns:a16="http://schemas.microsoft.com/office/drawing/2014/main" id="{279CEEED-6CB1-4474-9B8F-51D13082879E}"/>
                </a:ext>
              </a:extLst>
            </p:cNvPr>
            <p:cNvSpPr>
              <a:spLocks noChangeArrowheads="1"/>
            </p:cNvSpPr>
            <p:nvPr/>
          </p:nvSpPr>
          <p:spPr bwMode="auto">
            <a:xfrm>
              <a:off x="4648" y="3264"/>
              <a:ext cx="152" cy="288"/>
            </a:xfrm>
            <a:prstGeom prst="curvedLeftArrow">
              <a:avLst>
                <a:gd name="adj1" fmla="val 37895"/>
                <a:gd name="adj2" fmla="val 75789"/>
                <a:gd name="adj3" fmla="val 33333"/>
              </a:avLst>
            </a:prstGeom>
            <a:solidFill>
              <a:schemeClr val="accent1"/>
            </a:solidFill>
            <a:ln w="9525">
              <a:solidFill>
                <a:srgbClr val="000000"/>
              </a:solidFill>
              <a:miter lim="800000"/>
              <a:headEnd/>
              <a:tailEnd/>
            </a:ln>
          </p:spPr>
          <p:txBody>
            <a:bodyPr/>
            <a:lstStyle/>
            <a:p>
              <a:endParaRPr lang="en-US"/>
            </a:p>
          </p:txBody>
        </p:sp>
        <p:sp>
          <p:nvSpPr>
            <p:cNvPr id="56361" name="Text Box 41">
              <a:extLst>
                <a:ext uri="{FF2B5EF4-FFF2-40B4-BE49-F238E27FC236}">
                  <a16:creationId xmlns:a16="http://schemas.microsoft.com/office/drawing/2014/main" id="{CD25E295-3490-46BF-BFB7-80A95F3EB187}"/>
                </a:ext>
              </a:extLst>
            </p:cNvPr>
            <p:cNvSpPr txBox="1">
              <a:spLocks noChangeArrowheads="1"/>
            </p:cNvSpPr>
            <p:nvPr/>
          </p:nvSpPr>
          <p:spPr bwMode="auto">
            <a:xfrm>
              <a:off x="3277" y="2496"/>
              <a:ext cx="1066" cy="384"/>
            </a:xfrm>
            <a:prstGeom prst="rect">
              <a:avLst/>
            </a:prstGeom>
            <a:solidFill>
              <a:schemeClr val="accent1"/>
            </a:solidFill>
            <a:ln w="9525">
              <a:solidFill>
                <a:srgbClr val="FFFFFF"/>
              </a:solidFill>
              <a:miter lim="800000"/>
              <a:headEnd/>
              <a:tailEnd/>
            </a:ln>
          </p:spPr>
          <p:txBody>
            <a:bodyPr/>
            <a:lstStyle/>
            <a:p>
              <a:pPr eaLnBrk="0" hangingPunct="0"/>
              <a:r>
                <a:rPr kumimoji="0" lang="zh-CN" altLang="en-US" sz="1600">
                  <a:solidFill>
                    <a:schemeClr val="accent2"/>
                  </a:solidFill>
                  <a:latin typeface="华文新魏" panose="02010800040101010101" pitchFamily="2" charset="-122"/>
                  <a:ea typeface="华文新魏" panose="02010800040101010101" pitchFamily="2" charset="-122"/>
                </a:rPr>
                <a:t>该驱动程序</a:t>
              </a:r>
            </a:p>
            <a:p>
              <a:pPr eaLnBrk="0" hangingPunct="0"/>
              <a:r>
                <a:rPr kumimoji="0" lang="zh-CN" altLang="en-US" sz="1600">
                  <a:solidFill>
                    <a:schemeClr val="accent2"/>
                  </a:solidFill>
                  <a:latin typeface="华文新魏" panose="02010800040101010101" pitchFamily="2" charset="-122"/>
                  <a:ea typeface="华文新魏" panose="02010800040101010101" pitchFamily="2" charset="-122"/>
                </a:rPr>
                <a:t>操作的设备</a:t>
              </a:r>
            </a:p>
          </p:txBody>
        </p:sp>
      </p:grpSp>
    </p:spTree>
  </p:cSld>
  <p:clrMapOvr>
    <a:masterClrMapping/>
  </p:clrMapOvr>
  <p:transition>
    <p:dissolv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97981636-A10E-497B-8BB2-CF7A4A35D276}"/>
              </a:ext>
            </a:extLst>
          </p:cNvPr>
          <p:cNvSpPr>
            <a:spLocks noGrp="1" noChangeArrowheads="1"/>
          </p:cNvSpPr>
          <p:nvPr>
            <p:ph type="title"/>
          </p:nvPr>
        </p:nvSpPr>
        <p:spPr>
          <a:xfrm>
            <a:off x="533400" y="304800"/>
            <a:ext cx="7772400" cy="1143000"/>
          </a:xfrm>
        </p:spPr>
        <p:txBody>
          <a:bodyPr/>
          <a:lstStyle/>
          <a:p>
            <a:r>
              <a:rPr lang="en-US" altLang="zh-CN" sz="4800">
                <a:latin typeface="华文新魏" panose="02010800040101010101" pitchFamily="2" charset="-122"/>
                <a:ea typeface="华文新魏" panose="02010800040101010101" pitchFamily="2" charset="-122"/>
              </a:rPr>
              <a:t>3</a:t>
            </a:r>
            <a:r>
              <a:rPr lang="zh-CN" altLang="en-US" sz="4800">
                <a:latin typeface="华文新魏" panose="02010800040101010101" pitchFamily="2" charset="-122"/>
                <a:ea typeface="华文新魏" panose="02010800040101010101" pitchFamily="2" charset="-122"/>
              </a:rPr>
              <a:t>、</a:t>
            </a:r>
            <a:r>
              <a:rPr lang="en-US" altLang="zh-CN" sz="4800">
                <a:latin typeface="华文新魏" panose="02010800040101010101" pitchFamily="2" charset="-122"/>
                <a:ea typeface="华文新魏" panose="02010800040101010101" pitchFamily="2" charset="-122"/>
              </a:rPr>
              <a:t>I/O</a:t>
            </a:r>
            <a:r>
              <a:rPr lang="zh-CN" altLang="en-US" sz="4800">
                <a:latin typeface="华文新魏" panose="02010800040101010101" pitchFamily="2" charset="-122"/>
                <a:ea typeface="华文新魏" panose="02010800040101010101" pitchFamily="2" charset="-122"/>
              </a:rPr>
              <a:t>请求包 </a:t>
            </a:r>
            <a:r>
              <a:rPr lang="en-US" altLang="zh-CN" sz="4800">
                <a:latin typeface="华文新魏" panose="02010800040101010101" pitchFamily="2" charset="-122"/>
                <a:ea typeface="华文新魏" panose="02010800040101010101" pitchFamily="2" charset="-122"/>
              </a:rPr>
              <a:t>(1)</a:t>
            </a:r>
          </a:p>
        </p:txBody>
      </p:sp>
      <p:sp>
        <p:nvSpPr>
          <p:cNvPr id="57347" name="Rectangle 3">
            <a:extLst>
              <a:ext uri="{FF2B5EF4-FFF2-40B4-BE49-F238E27FC236}">
                <a16:creationId xmlns:a16="http://schemas.microsoft.com/office/drawing/2014/main" id="{7FEE52E4-A9E2-4474-940C-2D5D0D9881FB}"/>
              </a:ext>
            </a:extLst>
          </p:cNvPr>
          <p:cNvSpPr>
            <a:spLocks noGrp="1" noChangeArrowheads="1"/>
          </p:cNvSpPr>
          <p:nvPr>
            <p:ph type="body" idx="1"/>
          </p:nvPr>
        </p:nvSpPr>
        <p:spPr>
          <a:xfrm>
            <a:off x="838200" y="1295400"/>
            <a:ext cx="7391400" cy="5257800"/>
          </a:xfrm>
        </p:spPr>
        <p:txBody>
          <a:bodyPr/>
          <a:lstStyle/>
          <a:p>
            <a:r>
              <a:rPr lang="en-US" altLang="zh-CN" sz="3600">
                <a:latin typeface="华文新魏" panose="02010800040101010101" pitchFamily="2" charset="-122"/>
                <a:ea typeface="华文新魏" panose="02010800040101010101" pitchFamily="2" charset="-122"/>
              </a:rPr>
              <a:t>IRP</a:t>
            </a:r>
            <a:r>
              <a:rPr lang="zh-CN" altLang="en-US" sz="3600">
                <a:latin typeface="华文新魏" panose="02010800040101010101" pitchFamily="2" charset="-122"/>
                <a:ea typeface="华文新魏" panose="02010800040101010101" pitchFamily="2" charset="-122"/>
              </a:rPr>
              <a:t>是</a:t>
            </a:r>
            <a:r>
              <a:rPr lang="en-US" altLang="zh-CN" sz="3600">
                <a:latin typeface="华文新魏" panose="02010800040101010101" pitchFamily="2" charset="-122"/>
                <a:ea typeface="华文新魏" panose="02010800040101010101" pitchFamily="2" charset="-122"/>
              </a:rPr>
              <a:t>I/O</a:t>
            </a:r>
            <a:r>
              <a:rPr lang="zh-CN" altLang="en-US" sz="3600">
                <a:latin typeface="华文新魏" panose="02010800040101010101" pitchFamily="2" charset="-122"/>
                <a:ea typeface="华文新魏" panose="02010800040101010101" pitchFamily="2" charset="-122"/>
              </a:rPr>
              <a:t>系统用来存储处理</a:t>
            </a:r>
            <a:r>
              <a:rPr lang="en-US" altLang="zh-CN" sz="3600">
                <a:latin typeface="华文新魏" panose="02010800040101010101" pitchFamily="2" charset="-122"/>
                <a:ea typeface="华文新魏" panose="02010800040101010101" pitchFamily="2" charset="-122"/>
              </a:rPr>
              <a:t>I</a:t>
            </a:r>
            <a:r>
              <a:rPr lang="zh-CN" altLang="en-US" sz="3600">
                <a:latin typeface="华文新魏" panose="02010800040101010101" pitchFamily="2" charset="-122"/>
                <a:ea typeface="华文新魏" panose="02010800040101010101" pitchFamily="2" charset="-122"/>
              </a:rPr>
              <a:t>／</a:t>
            </a:r>
            <a:r>
              <a:rPr lang="en-US" altLang="zh-CN" sz="3600">
                <a:latin typeface="华文新魏" panose="02010800040101010101" pitchFamily="2" charset="-122"/>
                <a:ea typeface="华文新魏" panose="02010800040101010101" pitchFamily="2" charset="-122"/>
              </a:rPr>
              <a:t>O</a:t>
            </a:r>
            <a:r>
              <a:rPr lang="zh-CN" altLang="en-US" sz="3600">
                <a:latin typeface="华文新魏" panose="02010800040101010101" pitchFamily="2" charset="-122"/>
                <a:ea typeface="华文新魏" panose="02010800040101010101" pitchFamily="2" charset="-122"/>
              </a:rPr>
              <a:t>请求所需信息的数据结构。</a:t>
            </a:r>
          </a:p>
          <a:p>
            <a:r>
              <a:rPr lang="zh-CN" altLang="en-US" sz="3600">
                <a:latin typeface="华文新魏" panose="02010800040101010101" pitchFamily="2" charset="-122"/>
                <a:ea typeface="华文新魏" panose="02010800040101010101" pitchFamily="2" charset="-122"/>
              </a:rPr>
              <a:t>线程调用</a:t>
            </a:r>
            <a:r>
              <a:rPr lang="en-US" altLang="zh-CN" sz="3600">
                <a:latin typeface="华文新魏" panose="02010800040101010101" pitchFamily="2" charset="-122"/>
                <a:ea typeface="华文新魏" panose="02010800040101010101" pitchFamily="2" charset="-122"/>
              </a:rPr>
              <a:t>I/O</a:t>
            </a:r>
            <a:r>
              <a:rPr lang="zh-CN" altLang="en-US" sz="3600">
                <a:latin typeface="华文新魏" panose="02010800040101010101" pitchFamily="2" charset="-122"/>
                <a:ea typeface="华文新魏" panose="02010800040101010101" pitchFamily="2" charset="-122"/>
              </a:rPr>
              <a:t>服务时，</a:t>
            </a:r>
            <a:r>
              <a:rPr lang="en-US" altLang="zh-CN" sz="3600">
                <a:latin typeface="华文新魏" panose="02010800040101010101" pitchFamily="2" charset="-122"/>
                <a:ea typeface="华文新魏" panose="02010800040101010101" pitchFamily="2" charset="-122"/>
              </a:rPr>
              <a:t>I/O</a:t>
            </a:r>
            <a:r>
              <a:rPr lang="zh-CN" altLang="en-US" sz="3600">
                <a:latin typeface="华文新魏" panose="02010800040101010101" pitchFamily="2" charset="-122"/>
                <a:ea typeface="华文新魏" panose="02010800040101010101" pitchFamily="2" charset="-122"/>
              </a:rPr>
              <a:t>管理器就构造一个</a:t>
            </a:r>
            <a:r>
              <a:rPr lang="en-US" altLang="zh-CN" sz="3600">
                <a:latin typeface="华文新魏" panose="02010800040101010101" pitchFamily="2" charset="-122"/>
                <a:ea typeface="华文新魏" panose="02010800040101010101" pitchFamily="2" charset="-122"/>
              </a:rPr>
              <a:t>IRP</a:t>
            </a:r>
            <a:r>
              <a:rPr lang="zh-CN" altLang="en-US" sz="3600">
                <a:latin typeface="华文新魏" panose="02010800040101010101" pitchFamily="2" charset="-122"/>
                <a:ea typeface="华文新魏" panose="02010800040101010101" pitchFamily="2" charset="-122"/>
              </a:rPr>
              <a:t>来表示在整个系统</a:t>
            </a:r>
            <a:r>
              <a:rPr lang="en-US" altLang="zh-CN" sz="3600">
                <a:latin typeface="华文新魏" panose="02010800040101010101" pitchFamily="2" charset="-122"/>
                <a:ea typeface="华文新魏" panose="02010800040101010101" pitchFamily="2" charset="-122"/>
              </a:rPr>
              <a:t>I/O</a:t>
            </a:r>
            <a:r>
              <a:rPr lang="zh-CN" altLang="en-US" sz="3600">
                <a:latin typeface="华文新魏" panose="02010800040101010101" pitchFamily="2" charset="-122"/>
                <a:ea typeface="华文新魏" panose="02010800040101010101" pitchFamily="2" charset="-122"/>
              </a:rPr>
              <a:t>进展中要进行的操作。</a:t>
            </a:r>
          </a:p>
          <a:p>
            <a:r>
              <a:rPr lang="en-US" altLang="zh-CN" sz="3600">
                <a:latin typeface="华文新魏" panose="02010800040101010101" pitchFamily="2" charset="-122"/>
                <a:ea typeface="华文新魏" panose="02010800040101010101" pitchFamily="2" charset="-122"/>
              </a:rPr>
              <a:t>I/O</a:t>
            </a:r>
            <a:r>
              <a:rPr lang="zh-CN" altLang="en-US" sz="3600">
                <a:latin typeface="华文新魏" panose="02010800040101010101" pitchFamily="2" charset="-122"/>
                <a:ea typeface="华文新魏" panose="02010800040101010101" pitchFamily="2" charset="-122"/>
              </a:rPr>
              <a:t>管理器在</a:t>
            </a:r>
            <a:r>
              <a:rPr lang="en-US" altLang="zh-CN" sz="3600">
                <a:latin typeface="华文新魏" panose="02010800040101010101" pitchFamily="2" charset="-122"/>
                <a:ea typeface="华文新魏" panose="02010800040101010101" pitchFamily="2" charset="-122"/>
              </a:rPr>
              <a:t>IRP</a:t>
            </a:r>
            <a:r>
              <a:rPr lang="zh-CN" altLang="en-US" sz="3600">
                <a:latin typeface="华文新魏" panose="02010800040101010101" pitchFamily="2" charset="-122"/>
                <a:ea typeface="华文新魏" panose="02010800040101010101" pitchFamily="2" charset="-122"/>
              </a:rPr>
              <a:t>中保存一个指向调用者文件对象的指针。</a:t>
            </a:r>
          </a:p>
          <a:p>
            <a:endParaRPr lang="zh-CN" altLang="en-US" sz="3600">
              <a:latin typeface="华文新魏" panose="02010800040101010101" pitchFamily="2" charset="-122"/>
              <a:ea typeface="华文新魏" panose="02010800040101010101" pitchFamily="2" charset="-122"/>
            </a:endParaRPr>
          </a:p>
        </p:txBody>
      </p:sp>
    </p:spTree>
  </p:cSld>
  <p:clrMapOvr>
    <a:masterClrMapping/>
  </p:clrMapOvr>
  <p:transition>
    <p:cover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9FD8F37E-01B9-4DE8-BB46-7047FEB8D9FF}"/>
              </a:ext>
            </a:extLst>
          </p:cNvPr>
          <p:cNvSpPr>
            <a:spLocks noGrp="1" noChangeArrowheads="1"/>
          </p:cNvSpPr>
          <p:nvPr>
            <p:ph type="title"/>
          </p:nvPr>
        </p:nvSpPr>
        <p:spPr>
          <a:xfrm>
            <a:off x="533400" y="457200"/>
            <a:ext cx="7772400" cy="1143000"/>
          </a:xfrm>
        </p:spPr>
        <p:txBody>
          <a:bodyPr/>
          <a:lstStyle/>
          <a:p>
            <a:r>
              <a:rPr lang="en-US" altLang="zh-CN" sz="4800">
                <a:latin typeface="华文新魏" panose="02010800040101010101" pitchFamily="2" charset="-122"/>
                <a:ea typeface="华文新魏" panose="02010800040101010101" pitchFamily="2" charset="-122"/>
              </a:rPr>
              <a:t>I/O</a:t>
            </a:r>
            <a:r>
              <a:rPr lang="zh-CN" altLang="en-US" sz="4800">
                <a:latin typeface="华文新魏" panose="02010800040101010101" pitchFamily="2" charset="-122"/>
                <a:ea typeface="华文新魏" panose="02010800040101010101" pitchFamily="2" charset="-122"/>
              </a:rPr>
              <a:t>请求包 </a:t>
            </a:r>
            <a:r>
              <a:rPr lang="en-US" altLang="zh-CN" sz="4800">
                <a:latin typeface="华文新魏" panose="02010800040101010101" pitchFamily="2" charset="-122"/>
                <a:ea typeface="华文新魏" panose="02010800040101010101" pitchFamily="2" charset="-122"/>
              </a:rPr>
              <a:t>(2)</a:t>
            </a:r>
            <a:r>
              <a:rPr lang="en-US" altLang="zh-CN">
                <a:latin typeface="华文新魏" panose="02010800040101010101" pitchFamily="2" charset="-122"/>
                <a:ea typeface="华文新魏" panose="02010800040101010101" pitchFamily="2" charset="-122"/>
              </a:rPr>
              <a:t> </a:t>
            </a:r>
            <a:br>
              <a:rPr lang="en-US" altLang="zh-CN">
                <a:latin typeface="华文新魏" panose="02010800040101010101" pitchFamily="2" charset="-122"/>
                <a:ea typeface="华文新魏" panose="02010800040101010101" pitchFamily="2" charset="-122"/>
              </a:rPr>
            </a:br>
            <a:r>
              <a:rPr lang="en-US" altLang="zh-CN" sz="3600">
                <a:latin typeface="华文新魏" panose="02010800040101010101" pitchFamily="2" charset="-122"/>
                <a:ea typeface="华文新魏" panose="02010800040101010101" pitchFamily="2" charset="-122"/>
              </a:rPr>
              <a:t>IRP</a:t>
            </a:r>
            <a:r>
              <a:rPr lang="zh-CN" altLang="en-US" sz="3600">
                <a:latin typeface="华文新魏" panose="02010800040101010101" pitchFamily="2" charset="-122"/>
                <a:ea typeface="华文新魏" panose="02010800040101010101" pitchFamily="2" charset="-122"/>
              </a:rPr>
              <a:t>由两部分组成</a:t>
            </a:r>
            <a:endParaRPr lang="zh-CN" altLang="en-US">
              <a:latin typeface="华文新魏" panose="02010800040101010101" pitchFamily="2" charset="-122"/>
              <a:ea typeface="华文新魏" panose="02010800040101010101" pitchFamily="2" charset="-122"/>
            </a:endParaRPr>
          </a:p>
        </p:txBody>
      </p:sp>
      <p:sp>
        <p:nvSpPr>
          <p:cNvPr id="58371" name="Rectangle 3">
            <a:extLst>
              <a:ext uri="{FF2B5EF4-FFF2-40B4-BE49-F238E27FC236}">
                <a16:creationId xmlns:a16="http://schemas.microsoft.com/office/drawing/2014/main" id="{644D730F-F581-4BD8-BD5E-9FA886C7539C}"/>
              </a:ext>
            </a:extLst>
          </p:cNvPr>
          <p:cNvSpPr>
            <a:spLocks noGrp="1" noChangeArrowheads="1"/>
          </p:cNvSpPr>
          <p:nvPr>
            <p:ph type="body" idx="1"/>
          </p:nvPr>
        </p:nvSpPr>
        <p:spPr>
          <a:xfrm>
            <a:off x="755650" y="1600200"/>
            <a:ext cx="7416800" cy="4953000"/>
          </a:xfrm>
        </p:spPr>
        <p:txBody>
          <a:bodyPr/>
          <a:lstStyle/>
          <a:p>
            <a:r>
              <a:rPr lang="zh-CN" altLang="en-US">
                <a:latin typeface="华文新魏" panose="02010800040101010101" pitchFamily="2" charset="-122"/>
                <a:ea typeface="华文新魏" panose="02010800040101010101" pitchFamily="2" charset="-122"/>
              </a:rPr>
              <a:t>固定部分</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标题</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和一个或多个堆栈单元。</a:t>
            </a:r>
          </a:p>
          <a:p>
            <a:r>
              <a:rPr lang="zh-CN" altLang="en-US">
                <a:latin typeface="华文新魏" panose="02010800040101010101" pitchFamily="2" charset="-122"/>
                <a:ea typeface="华文新魏" panose="02010800040101010101" pitchFamily="2" charset="-122"/>
              </a:rPr>
              <a:t>固定部分包括：请求的类型和大小、同步请求还是异步请求、用于缓冲</a:t>
            </a:r>
            <a:r>
              <a:rPr lang="en-US" altLang="zh-CN">
                <a:latin typeface="华文新魏" panose="02010800040101010101" pitchFamily="2" charset="-122"/>
                <a:ea typeface="华文新魏" panose="02010800040101010101" pitchFamily="2" charset="-122"/>
              </a:rPr>
              <a:t>I/O</a:t>
            </a:r>
            <a:r>
              <a:rPr lang="zh-CN" altLang="en-US">
                <a:latin typeface="华文新魏" panose="02010800040101010101" pitchFamily="2" charset="-122"/>
                <a:ea typeface="华文新魏" panose="02010800040101010101" pitchFamily="2" charset="-122"/>
              </a:rPr>
              <a:t>的指向缓冲区的指针和随着请求的进展而变化的状态信息。</a:t>
            </a:r>
          </a:p>
          <a:p>
            <a:r>
              <a:rPr lang="en-US" altLang="zh-CN">
                <a:latin typeface="华文新魏" panose="02010800040101010101" pitchFamily="2" charset="-122"/>
                <a:ea typeface="华文新魏" panose="02010800040101010101" pitchFamily="2" charset="-122"/>
              </a:rPr>
              <a:t>IRP</a:t>
            </a:r>
            <a:r>
              <a:rPr lang="zh-CN" altLang="en-US">
                <a:latin typeface="华文新魏" panose="02010800040101010101" pitchFamily="2" charset="-122"/>
                <a:ea typeface="华文新魏" panose="02010800040101010101" pitchFamily="2" charset="-122"/>
              </a:rPr>
              <a:t>堆栈单元包括一个功能码、功能特定的参数和指向调用者文件对象的指针。</a:t>
            </a:r>
          </a:p>
          <a:p>
            <a:endParaRPr lang="zh-CN" altLang="en-US">
              <a:latin typeface="华文新魏" panose="02010800040101010101" pitchFamily="2" charset="-122"/>
              <a:ea typeface="华文新魏" panose="02010800040101010101" pitchFamily="2" charset="-122"/>
            </a:endParaRPr>
          </a:p>
        </p:txBody>
      </p:sp>
    </p:spTree>
  </p:cSld>
  <p:clrMapOvr>
    <a:masterClrMapping/>
  </p:clrMapOvr>
  <p:transition>
    <p:cover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3328EB30-2601-486B-8C5C-553CB8A0D5F4}"/>
              </a:ext>
            </a:extLst>
          </p:cNvPr>
          <p:cNvSpPr>
            <a:spLocks noGrp="1" noChangeArrowheads="1"/>
          </p:cNvSpPr>
          <p:nvPr>
            <p:ph type="title"/>
          </p:nvPr>
        </p:nvSpPr>
        <p:spPr>
          <a:xfrm>
            <a:off x="685800" y="260350"/>
            <a:ext cx="7772400" cy="1143000"/>
          </a:xfrm>
        </p:spPr>
        <p:txBody>
          <a:bodyPr/>
          <a:lstStyle/>
          <a:p>
            <a:r>
              <a:rPr lang="en-US" altLang="zh-CN" sz="4800">
                <a:latin typeface="华文新魏" panose="02010800040101010101" pitchFamily="2" charset="-122"/>
                <a:ea typeface="华文新魏" panose="02010800040101010101" pitchFamily="2" charset="-122"/>
              </a:rPr>
              <a:t>4 </a:t>
            </a:r>
            <a:r>
              <a:rPr lang="zh-CN" altLang="en-US" sz="4800">
                <a:latin typeface="华文新魏" panose="02010800040101010101" pitchFamily="2" charset="-122"/>
                <a:ea typeface="华文新魏" panose="02010800040101010101" pitchFamily="2" charset="-122"/>
              </a:rPr>
              <a:t>驱动程序分类和组成</a:t>
            </a:r>
          </a:p>
        </p:txBody>
      </p:sp>
      <p:sp>
        <p:nvSpPr>
          <p:cNvPr id="105475" name="Rectangle 3">
            <a:extLst>
              <a:ext uri="{FF2B5EF4-FFF2-40B4-BE49-F238E27FC236}">
                <a16:creationId xmlns:a16="http://schemas.microsoft.com/office/drawing/2014/main" id="{90F7F930-9F49-453B-87DB-2BFC4C7709E5}"/>
              </a:ext>
            </a:extLst>
          </p:cNvPr>
          <p:cNvSpPr>
            <a:spLocks noGrp="1" noChangeArrowheads="1"/>
          </p:cNvSpPr>
          <p:nvPr>
            <p:ph type="body" idx="1"/>
          </p:nvPr>
        </p:nvSpPr>
        <p:spPr>
          <a:xfrm>
            <a:off x="685800" y="1341438"/>
            <a:ext cx="7772400" cy="5327650"/>
          </a:xfrm>
        </p:spPr>
        <p:txBody>
          <a:bodyPr/>
          <a:lstStyle/>
          <a:p>
            <a:pPr>
              <a:buFontTx/>
              <a:buNone/>
            </a:pPr>
            <a:r>
              <a:rPr lang="en-US" altLang="zh-CN">
                <a:latin typeface="华文新魏" panose="02010800040101010101" pitchFamily="2" charset="-122"/>
                <a:ea typeface="华文新魏" panose="02010800040101010101" pitchFamily="2" charset="-122"/>
              </a:rPr>
              <a:t>1) </a:t>
            </a:r>
            <a:r>
              <a:rPr lang="zh-CN" altLang="en-US">
                <a:latin typeface="华文新魏" panose="02010800040101010101" pitchFamily="2" charset="-122"/>
                <a:ea typeface="华文新魏" panose="02010800040101010101" pitchFamily="2" charset="-122"/>
              </a:rPr>
              <a:t>驱动程序分类：</a:t>
            </a:r>
          </a:p>
          <a:p>
            <a:pPr>
              <a:buFontTx/>
              <a:buNone/>
            </a:pPr>
            <a:r>
              <a:rPr lang="en-US" altLang="zh-CN">
                <a:latin typeface="华文新魏" panose="02010800040101010101" pitchFamily="2" charset="-122"/>
                <a:ea typeface="华文新魏" panose="02010800040101010101" pitchFamily="2" charset="-122"/>
              </a:rPr>
              <a:t>(1)</a:t>
            </a:r>
            <a:r>
              <a:rPr lang="zh-CN" altLang="en-US">
                <a:latin typeface="华文新魏" panose="02010800040101010101" pitchFamily="2" charset="-122"/>
                <a:ea typeface="华文新魏" panose="02010800040101010101" pitchFamily="2" charset="-122"/>
              </a:rPr>
              <a:t>核心模式驱动程序。 </a:t>
            </a:r>
          </a:p>
          <a:p>
            <a:pPr>
              <a:buFontTx/>
              <a:buNone/>
            </a:pPr>
            <a:r>
              <a:rPr lang="en-US" altLang="zh-CN">
                <a:latin typeface="华文新魏" panose="02010800040101010101" pitchFamily="2" charset="-122"/>
                <a:ea typeface="华文新魏" panose="02010800040101010101" pitchFamily="2" charset="-122"/>
              </a:rPr>
              <a:t>(2)</a:t>
            </a:r>
            <a:r>
              <a:rPr lang="zh-CN" altLang="en-US">
                <a:latin typeface="华文新魏" panose="02010800040101010101" pitchFamily="2" charset="-122"/>
                <a:ea typeface="华文新魏" panose="02010800040101010101" pitchFamily="2" charset="-122"/>
              </a:rPr>
              <a:t>用户模式驱动程序。 </a:t>
            </a:r>
          </a:p>
          <a:p>
            <a:pPr>
              <a:buFontTx/>
              <a:buNone/>
            </a:pPr>
            <a:r>
              <a:rPr lang="en-US" altLang="zh-CN">
                <a:latin typeface="华文新魏" panose="02010800040101010101" pitchFamily="2" charset="-122"/>
                <a:ea typeface="华文新魏" panose="02010800040101010101" pitchFamily="2" charset="-122"/>
              </a:rPr>
              <a:t>(3)</a:t>
            </a:r>
            <a:r>
              <a:rPr lang="zh-CN" altLang="en-US">
                <a:latin typeface="华文新魏" panose="02010800040101010101" pitchFamily="2" charset="-122"/>
                <a:ea typeface="华文新魏" panose="02010800040101010101" pitchFamily="2" charset="-122"/>
              </a:rPr>
              <a:t>硬件支持驱动程序。</a:t>
            </a:r>
          </a:p>
          <a:p>
            <a:pPr>
              <a:buFontTx/>
              <a:buNone/>
            </a:pPr>
            <a:r>
              <a:rPr lang="en-US" altLang="zh-CN">
                <a:latin typeface="华文新魏" panose="02010800040101010101" pitchFamily="2" charset="-122"/>
                <a:ea typeface="华文新魏" panose="02010800040101010101" pitchFamily="2" charset="-122"/>
              </a:rPr>
              <a:t>2)</a:t>
            </a:r>
            <a:r>
              <a:rPr lang="zh-CN" altLang="en-US">
                <a:latin typeface="华文新魏" panose="02010800040101010101" pitchFamily="2" charset="-122"/>
                <a:ea typeface="华文新魏" panose="02010800040101010101" pitchFamily="2" charset="-122"/>
              </a:rPr>
              <a:t>包括调用处理</a:t>
            </a:r>
            <a:r>
              <a:rPr lang="en-US" altLang="zh-CN">
                <a:latin typeface="华文新魏" panose="02010800040101010101" pitchFamily="2" charset="-122"/>
                <a:ea typeface="华文新魏" panose="02010800040101010101" pitchFamily="2" charset="-122"/>
              </a:rPr>
              <a:t>I/O</a:t>
            </a:r>
            <a:r>
              <a:rPr lang="zh-CN" altLang="en-US">
                <a:latin typeface="华文新魏" panose="02010800040101010101" pitchFamily="2" charset="-122"/>
                <a:ea typeface="华文新魏" panose="02010800040101010101" pitchFamily="2" charset="-122"/>
              </a:rPr>
              <a:t>请求不同阶段的例程，主要有：初始化例程、功能例程、启动</a:t>
            </a:r>
            <a:r>
              <a:rPr lang="en-US" altLang="zh-CN">
                <a:latin typeface="华文新魏" panose="02010800040101010101" pitchFamily="2" charset="-122"/>
                <a:ea typeface="华文新魏" panose="02010800040101010101" pitchFamily="2" charset="-122"/>
              </a:rPr>
              <a:t>I/O</a:t>
            </a:r>
            <a:r>
              <a:rPr lang="zh-CN" altLang="en-US">
                <a:latin typeface="华文新魏" panose="02010800040101010101" pitchFamily="2" charset="-122"/>
                <a:ea typeface="华文新魏" panose="02010800040101010101" pitchFamily="2" charset="-122"/>
              </a:rPr>
              <a:t>例程、中断服务例程、延迟过程调用例程、完成例程、取消例程、卸载例程、系统关闭通知例程和错误记录例程。</a:t>
            </a:r>
          </a:p>
          <a:p>
            <a:pPr>
              <a:buFontTx/>
              <a:buNone/>
            </a:pPr>
            <a:endParaRPr lang="zh-CN" altLang="en-US">
              <a:latin typeface="华文新魏" panose="02010800040101010101" pitchFamily="2" charset="-122"/>
              <a:ea typeface="华文新魏" panose="0201080004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A32926AB-DEF7-45B3-9782-4586321B8E70}"/>
              </a:ext>
            </a:extLst>
          </p:cNvPr>
          <p:cNvSpPr>
            <a:spLocks noGrp="1" noChangeArrowheads="1"/>
          </p:cNvSpPr>
          <p:nvPr>
            <p:ph type="title"/>
          </p:nvPr>
        </p:nvSpPr>
        <p:spPr>
          <a:xfrm>
            <a:off x="685800" y="333375"/>
            <a:ext cx="7772400" cy="1143000"/>
          </a:xfrm>
        </p:spPr>
        <p:txBody>
          <a:bodyPr/>
          <a:lstStyle/>
          <a:p>
            <a:r>
              <a:rPr lang="en-US" altLang="zh-CN" sz="4800">
                <a:latin typeface="华文新魏" panose="02010800040101010101" pitchFamily="2" charset="-122"/>
                <a:ea typeface="华文新魏" panose="02010800040101010101" pitchFamily="2" charset="-122"/>
              </a:rPr>
              <a:t>5 </a:t>
            </a:r>
            <a:r>
              <a:rPr lang="zh-CN" altLang="en-US" sz="4800">
                <a:latin typeface="华文新魏" panose="02010800040101010101" pitchFamily="2" charset="-122"/>
                <a:ea typeface="华文新魏" panose="02010800040101010101" pitchFamily="2" charset="-122"/>
              </a:rPr>
              <a:t>多处理机中</a:t>
            </a:r>
            <a:r>
              <a:rPr lang="en-US" altLang="zh-CN" sz="4800">
                <a:latin typeface="华文新魏" panose="02010800040101010101" pitchFamily="2" charset="-122"/>
                <a:ea typeface="华文新魏" panose="02010800040101010101" pitchFamily="2" charset="-122"/>
              </a:rPr>
              <a:t>I/O</a:t>
            </a:r>
            <a:r>
              <a:rPr lang="zh-CN" altLang="en-US" sz="4800">
                <a:latin typeface="华文新魏" panose="02010800040101010101" pitchFamily="2" charset="-122"/>
                <a:ea typeface="华文新魏" panose="02010800040101010101" pitchFamily="2" charset="-122"/>
              </a:rPr>
              <a:t>同步问题</a:t>
            </a:r>
          </a:p>
        </p:txBody>
      </p:sp>
      <p:sp>
        <p:nvSpPr>
          <p:cNvPr id="106499" name="Rectangle 3">
            <a:extLst>
              <a:ext uri="{FF2B5EF4-FFF2-40B4-BE49-F238E27FC236}">
                <a16:creationId xmlns:a16="http://schemas.microsoft.com/office/drawing/2014/main" id="{712C4C0A-FB4D-440D-A267-A24E3C069620}"/>
              </a:ext>
            </a:extLst>
          </p:cNvPr>
          <p:cNvSpPr>
            <a:spLocks noGrp="1" noChangeArrowheads="1"/>
          </p:cNvSpPr>
          <p:nvPr>
            <p:ph type="body" idx="1"/>
          </p:nvPr>
        </p:nvSpPr>
        <p:spPr>
          <a:xfrm>
            <a:off x="685800" y="1341438"/>
            <a:ext cx="7772400" cy="5111750"/>
          </a:xfrm>
        </p:spPr>
        <p:txBody>
          <a:bodyPr/>
          <a:lstStyle/>
          <a:p>
            <a:r>
              <a:rPr lang="zh-CN" altLang="en-US" sz="3600">
                <a:latin typeface="华文新魏" panose="02010800040101010101" pitchFamily="2" charset="-122"/>
                <a:ea typeface="华文新魏" panose="02010800040101010101" pitchFamily="2" charset="-122"/>
              </a:rPr>
              <a:t>多个</a:t>
            </a:r>
            <a:r>
              <a:rPr lang="en-US" altLang="zh-CN" sz="3600">
                <a:latin typeface="华文新魏" panose="02010800040101010101" pitchFamily="2" charset="-122"/>
                <a:ea typeface="华文新魏" panose="02010800040101010101" pitchFamily="2" charset="-122"/>
              </a:rPr>
              <a:t>CPU</a:t>
            </a:r>
            <a:r>
              <a:rPr lang="zh-CN" altLang="en-US" sz="3600">
                <a:latin typeface="华文新魏" panose="02010800040101010101" pitchFamily="2" charset="-122"/>
                <a:ea typeface="华文新魏" panose="02010800040101010101" pitchFamily="2" charset="-122"/>
              </a:rPr>
              <a:t>上运行，驱动程序必须同步执行的主要原因。</a:t>
            </a:r>
          </a:p>
          <a:p>
            <a:r>
              <a:rPr lang="zh-CN" altLang="en-US" sz="3600">
                <a:latin typeface="华文新魏" panose="02010800040101010101" pitchFamily="2" charset="-122"/>
                <a:ea typeface="华文新魏" panose="02010800040101010101" pitchFamily="2" charset="-122"/>
              </a:rPr>
              <a:t>驱动程序必须同步执行的方法。</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70B625F1-99B0-4E9A-A9F3-140BFB2E040C}"/>
              </a:ext>
            </a:extLst>
          </p:cNvPr>
          <p:cNvSpPr>
            <a:spLocks noGrp="1" noChangeArrowheads="1"/>
          </p:cNvSpPr>
          <p:nvPr>
            <p:ph type="title"/>
          </p:nvPr>
        </p:nvSpPr>
        <p:spPr>
          <a:xfrm>
            <a:off x="684213" y="115888"/>
            <a:ext cx="7696200" cy="1295400"/>
          </a:xfrm>
        </p:spPr>
        <p:txBody>
          <a:bodyPr/>
          <a:lstStyle/>
          <a:p>
            <a:r>
              <a:rPr lang="en-US" altLang="zh-CN" sz="4800">
                <a:latin typeface="华文新魏" panose="02010800040101010101" pitchFamily="2" charset="-122"/>
                <a:ea typeface="华文新魏" panose="02010800040101010101" pitchFamily="2" charset="-122"/>
              </a:rPr>
              <a:t>5.9.3 I/O</a:t>
            </a:r>
            <a:r>
              <a:rPr lang="zh-CN" altLang="en-US" sz="4800">
                <a:latin typeface="华文新魏" panose="02010800040101010101" pitchFamily="2" charset="-122"/>
                <a:ea typeface="华文新魏" panose="02010800040101010101" pitchFamily="2" charset="-122"/>
              </a:rPr>
              <a:t>类型和处理</a:t>
            </a:r>
            <a:r>
              <a:rPr lang="en-US" altLang="zh-CN" sz="4800">
                <a:latin typeface="华文新魏" panose="02010800040101010101" pitchFamily="2" charset="-122"/>
                <a:ea typeface="华文新魏" panose="02010800040101010101" pitchFamily="2" charset="-122"/>
              </a:rPr>
              <a:t>(1)</a:t>
            </a:r>
          </a:p>
        </p:txBody>
      </p:sp>
      <p:sp>
        <p:nvSpPr>
          <p:cNvPr id="59395" name="Rectangle 3">
            <a:extLst>
              <a:ext uri="{FF2B5EF4-FFF2-40B4-BE49-F238E27FC236}">
                <a16:creationId xmlns:a16="http://schemas.microsoft.com/office/drawing/2014/main" id="{95FC76F1-AA02-4ABE-B03A-B8C371D55AB4}"/>
              </a:ext>
            </a:extLst>
          </p:cNvPr>
          <p:cNvSpPr>
            <a:spLocks noGrp="1" noChangeArrowheads="1"/>
          </p:cNvSpPr>
          <p:nvPr>
            <p:ph type="body" idx="1"/>
          </p:nvPr>
        </p:nvSpPr>
        <p:spPr>
          <a:xfrm>
            <a:off x="1143000" y="1268413"/>
            <a:ext cx="6858000" cy="5400675"/>
          </a:xfrm>
        </p:spPr>
        <p:txBody>
          <a:bodyPr/>
          <a:lstStyle/>
          <a:p>
            <a:pPr>
              <a:buFontTx/>
              <a:buNone/>
            </a:pPr>
            <a:r>
              <a:rPr lang="en-US" altLang="zh-CN" sz="3600">
                <a:latin typeface="华文新魏" panose="02010800040101010101" pitchFamily="2" charset="-122"/>
                <a:ea typeface="华文新魏" panose="02010800040101010101" pitchFamily="2" charset="-122"/>
              </a:rPr>
              <a:t>1 I/O</a:t>
            </a:r>
            <a:r>
              <a:rPr lang="zh-CN" altLang="en-US" sz="3600">
                <a:latin typeface="华文新魏" panose="02010800040101010101" pitchFamily="2" charset="-122"/>
                <a:ea typeface="华文新魏" panose="02010800040101010101" pitchFamily="2" charset="-122"/>
              </a:rPr>
              <a:t>类型</a:t>
            </a:r>
          </a:p>
          <a:p>
            <a:pPr>
              <a:buFontTx/>
              <a:buNone/>
            </a:pPr>
            <a:r>
              <a:rPr lang="zh-CN" altLang="en-US" sz="3600">
                <a:latin typeface="华文新魏" panose="02010800040101010101" pitchFamily="2" charset="-122"/>
                <a:ea typeface="华文新魏" panose="02010800040101010101" pitchFamily="2" charset="-122"/>
              </a:rPr>
              <a:t> </a:t>
            </a:r>
            <a:r>
              <a:rPr lang="en-US" altLang="zh-CN" sz="3600">
                <a:latin typeface="华文新魏" panose="02010800040101010101" pitchFamily="2" charset="-122"/>
                <a:ea typeface="华文新魏" panose="02010800040101010101" pitchFamily="2" charset="-122"/>
              </a:rPr>
              <a:t>1) </a:t>
            </a:r>
            <a:r>
              <a:rPr lang="zh-CN" altLang="en-US" sz="3600">
                <a:latin typeface="华文新魏" panose="02010800040101010101" pitchFamily="2" charset="-122"/>
                <a:ea typeface="华文新魏" panose="02010800040101010101" pitchFamily="2" charset="-122"/>
              </a:rPr>
              <a:t>同步</a:t>
            </a:r>
            <a:r>
              <a:rPr lang="en-US" altLang="zh-CN" sz="3600">
                <a:latin typeface="华文新魏" panose="02010800040101010101" pitchFamily="2" charset="-122"/>
                <a:ea typeface="华文新魏" panose="02010800040101010101" pitchFamily="2" charset="-122"/>
              </a:rPr>
              <a:t>I/O</a:t>
            </a:r>
            <a:r>
              <a:rPr lang="zh-CN" altLang="en-US" sz="3600">
                <a:latin typeface="华文新魏" panose="02010800040101010101" pitchFamily="2" charset="-122"/>
                <a:ea typeface="华文新魏" panose="02010800040101010101" pitchFamily="2" charset="-122"/>
              </a:rPr>
              <a:t>和异步</a:t>
            </a:r>
            <a:r>
              <a:rPr lang="en-US" altLang="zh-CN" sz="3600">
                <a:latin typeface="华文新魏" panose="02010800040101010101" pitchFamily="2" charset="-122"/>
                <a:ea typeface="华文新魏" panose="02010800040101010101" pitchFamily="2" charset="-122"/>
              </a:rPr>
              <a:t>I/O</a:t>
            </a:r>
          </a:p>
          <a:p>
            <a:pPr>
              <a:buFontTx/>
              <a:buNone/>
            </a:pPr>
            <a:r>
              <a:rPr lang="en-US" altLang="zh-CN" sz="3600">
                <a:latin typeface="华文新魏" panose="02010800040101010101" pitchFamily="2" charset="-122"/>
                <a:ea typeface="华文新魏" panose="02010800040101010101" pitchFamily="2" charset="-122"/>
              </a:rPr>
              <a:t> 2) </a:t>
            </a:r>
            <a:r>
              <a:rPr lang="zh-CN" altLang="en-US" sz="3600">
                <a:latin typeface="华文新魏" panose="02010800040101010101" pitchFamily="2" charset="-122"/>
                <a:ea typeface="华文新魏" panose="02010800040101010101" pitchFamily="2" charset="-122"/>
              </a:rPr>
              <a:t>快速</a:t>
            </a:r>
            <a:r>
              <a:rPr lang="en-US" altLang="zh-CN" sz="3600">
                <a:latin typeface="华文新魏" panose="02010800040101010101" pitchFamily="2" charset="-122"/>
                <a:ea typeface="华文新魏" panose="02010800040101010101" pitchFamily="2" charset="-122"/>
              </a:rPr>
              <a:t>I/O</a:t>
            </a:r>
          </a:p>
          <a:p>
            <a:pPr>
              <a:buFontTx/>
              <a:buNone/>
            </a:pPr>
            <a:r>
              <a:rPr lang="en-US" altLang="zh-CN" sz="3600">
                <a:latin typeface="华文新魏" panose="02010800040101010101" pitchFamily="2" charset="-122"/>
                <a:ea typeface="华文新魏" panose="02010800040101010101" pitchFamily="2" charset="-122"/>
              </a:rPr>
              <a:t> 3) </a:t>
            </a:r>
            <a:r>
              <a:rPr lang="zh-CN" altLang="en-US" sz="3600">
                <a:latin typeface="华文新魏" panose="02010800040101010101" pitchFamily="2" charset="-122"/>
                <a:ea typeface="华文新魏" panose="02010800040101010101" pitchFamily="2" charset="-122"/>
              </a:rPr>
              <a:t>映射文件</a:t>
            </a:r>
            <a:r>
              <a:rPr lang="en-US" altLang="zh-CN" sz="3600">
                <a:latin typeface="华文新魏" panose="02010800040101010101" pitchFamily="2" charset="-122"/>
                <a:ea typeface="华文新魏" panose="02010800040101010101" pitchFamily="2" charset="-122"/>
              </a:rPr>
              <a:t>I/O</a:t>
            </a:r>
            <a:r>
              <a:rPr lang="zh-CN" altLang="en-US" sz="3600">
                <a:latin typeface="华文新魏" panose="02010800040101010101" pitchFamily="2" charset="-122"/>
                <a:ea typeface="华文新魏" panose="02010800040101010101" pitchFamily="2" charset="-122"/>
              </a:rPr>
              <a:t>和文件高速缓存</a:t>
            </a:r>
          </a:p>
          <a:p>
            <a:pPr>
              <a:buFontTx/>
              <a:buNone/>
            </a:pPr>
            <a:r>
              <a:rPr lang="zh-CN" altLang="en-US" sz="3600">
                <a:latin typeface="华文新魏" panose="02010800040101010101" pitchFamily="2" charset="-122"/>
                <a:ea typeface="华文新魏" panose="02010800040101010101" pitchFamily="2" charset="-122"/>
              </a:rPr>
              <a:t> </a:t>
            </a:r>
            <a:r>
              <a:rPr lang="en-US" altLang="zh-CN" sz="3600">
                <a:latin typeface="华文新魏" panose="02010800040101010101" pitchFamily="2" charset="-122"/>
                <a:ea typeface="华文新魏" panose="02010800040101010101" pitchFamily="2" charset="-122"/>
              </a:rPr>
              <a:t>4) </a:t>
            </a:r>
            <a:r>
              <a:rPr lang="zh-CN" altLang="en-US" sz="3600">
                <a:latin typeface="华文新魏" panose="02010800040101010101" pitchFamily="2" charset="-122"/>
                <a:ea typeface="华文新魏" panose="02010800040101010101" pitchFamily="2" charset="-122"/>
              </a:rPr>
              <a:t>分散</a:t>
            </a:r>
            <a:r>
              <a:rPr lang="en-US" altLang="zh-CN" sz="3600">
                <a:latin typeface="华文新魏" panose="02010800040101010101" pitchFamily="2" charset="-122"/>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集中</a:t>
            </a:r>
            <a:r>
              <a:rPr lang="en-US" altLang="zh-CN" sz="3600">
                <a:latin typeface="华文新魏" panose="02010800040101010101" pitchFamily="2" charset="-122"/>
                <a:ea typeface="华文新魏" panose="02010800040101010101" pitchFamily="2" charset="-122"/>
              </a:rPr>
              <a:t>I/O</a:t>
            </a:r>
          </a:p>
          <a:p>
            <a:pPr>
              <a:buFontTx/>
              <a:buNone/>
            </a:pPr>
            <a:endParaRPr lang="en-US" altLang="zh-CN" sz="3600">
              <a:latin typeface="华文新魏" panose="02010800040101010101" pitchFamily="2" charset="-122"/>
              <a:ea typeface="华文新魏" panose="02010800040101010101" pitchFamily="2" charset="-122"/>
            </a:endParaRPr>
          </a:p>
        </p:txBody>
      </p:sp>
    </p:spTree>
  </p:cSld>
  <p:clrMapOvr>
    <a:masterClrMapping/>
  </p:clrMapOvr>
  <p:transition>
    <p:cover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DF5FD616-C822-411B-A6DD-12FE4A9097BF}"/>
              </a:ext>
            </a:extLst>
          </p:cNvPr>
          <p:cNvSpPr>
            <a:spLocks noGrp="1" noChangeArrowheads="1"/>
          </p:cNvSpPr>
          <p:nvPr>
            <p:ph type="title"/>
          </p:nvPr>
        </p:nvSpPr>
        <p:spPr>
          <a:xfrm>
            <a:off x="685800" y="188913"/>
            <a:ext cx="7772400" cy="1143000"/>
          </a:xfrm>
        </p:spPr>
        <p:txBody>
          <a:bodyPr/>
          <a:lstStyle/>
          <a:p>
            <a:r>
              <a:rPr lang="en-US" altLang="zh-CN" sz="4800">
                <a:latin typeface="华文新魏" panose="02010800040101010101" pitchFamily="2" charset="-122"/>
                <a:ea typeface="华文新魏" panose="02010800040101010101" pitchFamily="2" charset="-122"/>
              </a:rPr>
              <a:t>I/O</a:t>
            </a:r>
            <a:r>
              <a:rPr lang="zh-CN" altLang="en-US" sz="4800">
                <a:latin typeface="华文新魏" panose="02010800040101010101" pitchFamily="2" charset="-122"/>
                <a:ea typeface="华文新魏" panose="02010800040101010101" pitchFamily="2" charset="-122"/>
              </a:rPr>
              <a:t>类型和处理</a:t>
            </a:r>
            <a:r>
              <a:rPr lang="en-US" altLang="zh-CN" sz="4800">
                <a:latin typeface="华文新魏" panose="02010800040101010101" pitchFamily="2" charset="-122"/>
                <a:ea typeface="华文新魏" panose="02010800040101010101" pitchFamily="2" charset="-122"/>
              </a:rPr>
              <a:t>(2)</a:t>
            </a:r>
          </a:p>
        </p:txBody>
      </p:sp>
      <p:sp>
        <p:nvSpPr>
          <p:cNvPr id="107523" name="Rectangle 3">
            <a:extLst>
              <a:ext uri="{FF2B5EF4-FFF2-40B4-BE49-F238E27FC236}">
                <a16:creationId xmlns:a16="http://schemas.microsoft.com/office/drawing/2014/main" id="{4D9C20D9-12A3-47F0-ACDC-74968F2EA751}"/>
              </a:ext>
            </a:extLst>
          </p:cNvPr>
          <p:cNvSpPr>
            <a:spLocks noGrp="1" noChangeArrowheads="1"/>
          </p:cNvSpPr>
          <p:nvPr>
            <p:ph type="body" idx="1"/>
          </p:nvPr>
        </p:nvSpPr>
        <p:spPr>
          <a:xfrm>
            <a:off x="323850" y="1196975"/>
            <a:ext cx="8569325" cy="5661025"/>
          </a:xfrm>
        </p:spPr>
        <p:txBody>
          <a:bodyPr/>
          <a:lstStyle/>
          <a:p>
            <a:pPr>
              <a:lnSpc>
                <a:spcPct val="80000"/>
              </a:lnSpc>
              <a:buFontTx/>
              <a:buNone/>
            </a:pPr>
            <a:r>
              <a:rPr lang="en-US" altLang="zh-CN" sz="2800">
                <a:latin typeface="华文新魏" panose="02010800040101010101" pitchFamily="2" charset="-122"/>
                <a:ea typeface="华文新魏" panose="02010800040101010101" pitchFamily="2" charset="-122"/>
              </a:rPr>
              <a:t>   </a:t>
            </a:r>
            <a:r>
              <a:rPr lang="en-US" altLang="zh-CN">
                <a:latin typeface="华文新魏" panose="02010800040101010101" pitchFamily="2" charset="-122"/>
                <a:ea typeface="华文新魏" panose="02010800040101010101" pitchFamily="2" charset="-122"/>
              </a:rPr>
              <a:t>2 I/O</a:t>
            </a:r>
            <a:r>
              <a:rPr lang="zh-CN" altLang="en-US">
                <a:latin typeface="华文新魏" panose="02010800040101010101" pitchFamily="2" charset="-122"/>
                <a:ea typeface="华文新魏" panose="02010800040101010101" pitchFamily="2" charset="-122"/>
              </a:rPr>
              <a:t>处理步骤</a:t>
            </a:r>
            <a:r>
              <a:rPr lang="en-US" altLang="zh-CN">
                <a:latin typeface="华文新魏" panose="02010800040101010101" pitchFamily="2" charset="-122"/>
                <a:ea typeface="华文新魏" panose="02010800040101010101" pitchFamily="2" charset="-122"/>
              </a:rPr>
              <a:t>(1)</a:t>
            </a:r>
          </a:p>
          <a:p>
            <a:pPr>
              <a:lnSpc>
                <a:spcPct val="80000"/>
              </a:lnSpc>
            </a:pPr>
            <a:r>
              <a:rPr lang="en-US" altLang="zh-CN">
                <a:latin typeface="华文新魏" panose="02010800040101010101" pitchFamily="2" charset="-122"/>
                <a:ea typeface="华文新魏" panose="02010800040101010101" pitchFamily="2" charset="-122"/>
              </a:rPr>
              <a:t>Windows</a:t>
            </a:r>
            <a:r>
              <a:rPr lang="zh-CN" altLang="en-US">
                <a:latin typeface="华文新魏" panose="02010800040101010101" pitchFamily="2" charset="-122"/>
                <a:ea typeface="华文新魏" panose="02010800040101010101" pitchFamily="2" charset="-122"/>
              </a:rPr>
              <a:t>核心态设备驱动程序</a:t>
            </a:r>
            <a:r>
              <a:rPr lang="en-US" altLang="zh-CN">
                <a:latin typeface="华文新魏" panose="02010800040101010101" pitchFamily="2" charset="-122"/>
                <a:ea typeface="华文新魏" panose="02010800040101010101" pitchFamily="2" charset="-122"/>
              </a:rPr>
              <a:t>I/O</a:t>
            </a:r>
            <a:r>
              <a:rPr lang="zh-CN" altLang="en-US">
                <a:latin typeface="华文新魏" panose="02010800040101010101" pitchFamily="2" charset="-122"/>
                <a:ea typeface="华文新魏" panose="02010800040101010101" pitchFamily="2" charset="-122"/>
              </a:rPr>
              <a:t>请求包含步骤：</a:t>
            </a:r>
          </a:p>
          <a:p>
            <a:pPr>
              <a:lnSpc>
                <a:spcPct val="80000"/>
              </a:lnSpc>
            </a:pPr>
            <a:r>
              <a:rPr lang="en-US" altLang="zh-CN">
                <a:latin typeface="华文新魏" panose="02010800040101010101" pitchFamily="2" charset="-122"/>
                <a:ea typeface="华文新魏" panose="02010800040101010101" pitchFamily="2" charset="-122"/>
              </a:rPr>
              <a:t>I/O</a:t>
            </a:r>
            <a:r>
              <a:rPr lang="zh-CN" altLang="en-US">
                <a:latin typeface="华文新魏" panose="02010800040101010101" pitchFamily="2" charset="-122"/>
                <a:ea typeface="华文新魏" panose="02010800040101010101" pitchFamily="2" charset="-122"/>
              </a:rPr>
              <a:t>库函数经过语言的运行时库转换成对子系统</a:t>
            </a:r>
            <a:r>
              <a:rPr lang="en-US" altLang="zh-CN">
                <a:latin typeface="华文新魏" panose="02010800040101010101" pitchFamily="2" charset="-122"/>
                <a:ea typeface="华文新魏" panose="02010800040101010101" pitchFamily="2" charset="-122"/>
              </a:rPr>
              <a:t>DLL</a:t>
            </a:r>
            <a:r>
              <a:rPr lang="zh-CN" altLang="en-US">
                <a:latin typeface="华文新魏" panose="02010800040101010101" pitchFamily="2" charset="-122"/>
                <a:ea typeface="华文新魏" panose="02010800040101010101" pitchFamily="2" charset="-122"/>
              </a:rPr>
              <a:t>的调用；</a:t>
            </a:r>
          </a:p>
          <a:p>
            <a:pPr>
              <a:lnSpc>
                <a:spcPct val="80000"/>
              </a:lnSpc>
            </a:pPr>
            <a:r>
              <a:rPr lang="zh-CN" altLang="en-US">
                <a:latin typeface="华文新魏" panose="02010800040101010101" pitchFamily="2" charset="-122"/>
                <a:ea typeface="华文新魏" panose="02010800040101010101" pitchFamily="2" charset="-122"/>
              </a:rPr>
              <a:t>子系统</a:t>
            </a:r>
            <a:r>
              <a:rPr lang="en-US" altLang="zh-CN">
                <a:latin typeface="华文新魏" panose="02010800040101010101" pitchFamily="2" charset="-122"/>
                <a:ea typeface="华文新魏" panose="02010800040101010101" pitchFamily="2" charset="-122"/>
              </a:rPr>
              <a:t>DLL</a:t>
            </a:r>
            <a:r>
              <a:rPr lang="zh-CN" altLang="en-US">
                <a:latin typeface="华文新魏" panose="02010800040101010101" pitchFamily="2" charset="-122"/>
                <a:ea typeface="华文新魏" panose="02010800040101010101" pitchFamily="2" charset="-122"/>
              </a:rPr>
              <a:t>调用</a:t>
            </a:r>
            <a:r>
              <a:rPr lang="en-US" altLang="zh-CN">
                <a:latin typeface="华文新魏" panose="02010800040101010101" pitchFamily="2" charset="-122"/>
                <a:ea typeface="华文新魏" panose="02010800040101010101" pitchFamily="2" charset="-122"/>
              </a:rPr>
              <a:t>I/O</a:t>
            </a:r>
            <a:r>
              <a:rPr lang="zh-CN" altLang="en-US">
                <a:latin typeface="华文新魏" panose="02010800040101010101" pitchFamily="2" charset="-122"/>
                <a:ea typeface="华文新魏" panose="02010800040101010101" pitchFamily="2" charset="-122"/>
              </a:rPr>
              <a:t>的系统服务；</a:t>
            </a:r>
          </a:p>
          <a:p>
            <a:pPr>
              <a:lnSpc>
                <a:spcPct val="80000"/>
              </a:lnSpc>
            </a:pPr>
            <a:r>
              <a:rPr lang="en-US" altLang="zh-CN">
                <a:latin typeface="华文新魏" panose="02010800040101010101" pitchFamily="2" charset="-122"/>
                <a:ea typeface="华文新魏" panose="02010800040101010101" pitchFamily="2" charset="-122"/>
              </a:rPr>
              <a:t>I/O</a:t>
            </a:r>
            <a:r>
              <a:rPr lang="zh-CN" altLang="en-US">
                <a:latin typeface="华文新魏" panose="02010800040101010101" pitchFamily="2" charset="-122"/>
                <a:ea typeface="华文新魏" panose="02010800040101010101" pitchFamily="2" charset="-122"/>
              </a:rPr>
              <a:t>系统服务调用对象管理程序，检查给定的文件名，再搜索名空间，把控制转交给</a:t>
            </a:r>
            <a:r>
              <a:rPr lang="en-US" altLang="zh-CN">
                <a:latin typeface="华文新魏" panose="02010800040101010101" pitchFamily="2" charset="-122"/>
                <a:ea typeface="华文新魏" panose="02010800040101010101" pitchFamily="2" charset="-122"/>
              </a:rPr>
              <a:t>I/O</a:t>
            </a:r>
            <a:r>
              <a:rPr lang="zh-CN" altLang="en-US">
                <a:latin typeface="华文新魏" panose="02010800040101010101" pitchFamily="2" charset="-122"/>
                <a:ea typeface="华文新魏" panose="02010800040101010101" pitchFamily="2" charset="-122"/>
              </a:rPr>
              <a:t>管理器寻找文件对象；</a:t>
            </a:r>
          </a:p>
          <a:p>
            <a:pPr>
              <a:lnSpc>
                <a:spcPct val="80000"/>
              </a:lnSpc>
            </a:pPr>
            <a:r>
              <a:rPr lang="zh-CN" altLang="en-US">
                <a:latin typeface="华文新魏" panose="02010800040101010101" pitchFamily="2" charset="-122"/>
                <a:ea typeface="华文新魏" panose="02010800040101010101" pitchFamily="2" charset="-122"/>
              </a:rPr>
              <a:t>驱动程序询问安全子系统，确定线程的存取权限。</a:t>
            </a:r>
          </a:p>
          <a:p>
            <a:pPr>
              <a:lnSpc>
                <a:spcPct val="80000"/>
              </a:lnSpc>
            </a:pPr>
            <a:endParaRPr lang="zh-CN" altLang="en-US">
              <a:latin typeface="华文新魏" panose="02010800040101010101" pitchFamily="2" charset="-122"/>
              <a:ea typeface="华文新魏" panose="0201080004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050">
            <a:extLst>
              <a:ext uri="{FF2B5EF4-FFF2-40B4-BE49-F238E27FC236}">
                <a16:creationId xmlns:a16="http://schemas.microsoft.com/office/drawing/2014/main" id="{A80BA58A-C446-47F0-93CD-100DA14E8229}"/>
              </a:ext>
            </a:extLst>
          </p:cNvPr>
          <p:cNvSpPr>
            <a:spLocks noGrp="1" noChangeArrowheads="1"/>
          </p:cNvSpPr>
          <p:nvPr>
            <p:ph type="title"/>
          </p:nvPr>
        </p:nvSpPr>
        <p:spPr>
          <a:xfrm>
            <a:off x="838200" y="762000"/>
            <a:ext cx="7772400" cy="1143000"/>
          </a:xfrm>
        </p:spPr>
        <p:txBody>
          <a:bodyPr/>
          <a:lstStyle/>
          <a:p>
            <a:r>
              <a:rPr lang="en-US" altLang="zh-CN" sz="4800">
                <a:latin typeface="华文新魏" panose="02010800040101010101" pitchFamily="2" charset="-122"/>
                <a:ea typeface="华文新魏" panose="02010800040101010101" pitchFamily="2" charset="-122"/>
              </a:rPr>
              <a:t>5.8.1 Linux</a:t>
            </a:r>
            <a:r>
              <a:rPr lang="zh-CN" altLang="en-US" sz="4800">
                <a:latin typeface="华文新魏" panose="02010800040101010101" pitchFamily="2" charset="-122"/>
                <a:ea typeface="华文新魏" panose="02010800040101010101" pitchFamily="2" charset="-122"/>
              </a:rPr>
              <a:t>设备管理概述</a:t>
            </a:r>
            <a:br>
              <a:rPr lang="zh-CN" altLang="en-US" sz="4800">
                <a:latin typeface="华文新魏" panose="02010800040101010101" pitchFamily="2" charset="-122"/>
                <a:ea typeface="华文新魏" panose="02010800040101010101" pitchFamily="2" charset="-122"/>
              </a:rPr>
            </a:br>
            <a:endParaRPr lang="zh-CN" altLang="en-US" sz="4800">
              <a:latin typeface="华文新魏" panose="02010800040101010101" pitchFamily="2" charset="-122"/>
              <a:ea typeface="华文新魏" panose="02010800040101010101" pitchFamily="2" charset="-122"/>
            </a:endParaRPr>
          </a:p>
        </p:txBody>
      </p:sp>
      <p:sp>
        <p:nvSpPr>
          <p:cNvPr id="95235" name="Rectangle 2051">
            <a:extLst>
              <a:ext uri="{FF2B5EF4-FFF2-40B4-BE49-F238E27FC236}">
                <a16:creationId xmlns:a16="http://schemas.microsoft.com/office/drawing/2014/main" id="{943D96D6-4A78-4FB0-854A-F094807D0E33}"/>
              </a:ext>
            </a:extLst>
          </p:cNvPr>
          <p:cNvSpPr>
            <a:spLocks noGrp="1" noChangeArrowheads="1"/>
          </p:cNvSpPr>
          <p:nvPr>
            <p:ph type="body" idx="1"/>
          </p:nvPr>
        </p:nvSpPr>
        <p:spPr>
          <a:xfrm>
            <a:off x="914400" y="1447800"/>
            <a:ext cx="7391400" cy="5029200"/>
          </a:xfrm>
        </p:spPr>
        <p:txBody>
          <a:bodyPr/>
          <a:lstStyle/>
          <a:p>
            <a:pPr algn="just">
              <a:lnSpc>
                <a:spcPct val="90000"/>
              </a:lnSpc>
              <a:buFontTx/>
              <a:buNone/>
            </a:pPr>
            <a:r>
              <a:rPr lang="en-US" altLang="zh-CN" sz="2400">
                <a:latin typeface="华文新魏" panose="02010800040101010101" pitchFamily="2" charset="-122"/>
                <a:ea typeface="华文新魏" panose="02010800040101010101" pitchFamily="2" charset="-122"/>
              </a:rPr>
              <a:t> </a:t>
            </a:r>
            <a:r>
              <a:rPr lang="en-US" altLang="zh-CN" sz="2800">
                <a:ea typeface="华文新魏" panose="02010800040101010101" pitchFamily="2" charset="-122"/>
              </a:rPr>
              <a:t>•</a:t>
            </a:r>
            <a:r>
              <a:rPr lang="en-US" altLang="zh-CN" sz="2800">
                <a:latin typeface="华文新魏" panose="02010800040101010101" pitchFamily="2" charset="-122"/>
                <a:ea typeface="华文新魏" panose="02010800040101010101" pitchFamily="2" charset="-122"/>
              </a:rPr>
              <a:t>  </a:t>
            </a:r>
            <a:r>
              <a:rPr lang="en-US" altLang="zh-CN" sz="2400">
                <a:latin typeface="华文新魏" panose="02010800040101010101" pitchFamily="2" charset="-122"/>
                <a:ea typeface="华文新魏" panose="02010800040101010101" pitchFamily="2" charset="-122"/>
              </a:rPr>
              <a:t>Linux</a:t>
            </a:r>
            <a:r>
              <a:rPr lang="zh-CN" altLang="en-US" sz="2400">
                <a:latin typeface="华文新魏" panose="02010800040101010101" pitchFamily="2" charset="-122"/>
                <a:ea typeface="华文新魏" panose="02010800040101010101" pitchFamily="2" charset="-122"/>
              </a:rPr>
              <a:t>中，设备当作文件处理，可使用标准文件系统调用来控制设备操作。对于字符设备和块设备，其设备文件用</a:t>
            </a:r>
            <a:r>
              <a:rPr lang="en-US" altLang="zh-CN" sz="2400">
                <a:latin typeface="华文新魏" panose="02010800040101010101" pitchFamily="2" charset="-122"/>
                <a:ea typeface="华文新魏" panose="02010800040101010101" pitchFamily="2" charset="-122"/>
              </a:rPr>
              <a:t>mknod</a:t>
            </a:r>
            <a:r>
              <a:rPr lang="zh-CN" altLang="en-US" sz="2400">
                <a:latin typeface="华文新魏" panose="02010800040101010101" pitchFamily="2" charset="-122"/>
                <a:ea typeface="华文新魏" panose="02010800040101010101" pitchFamily="2" charset="-122"/>
              </a:rPr>
              <a:t>命令创建，用主设备号和次设备号标识，同一设备驱动程序控制的所有设备具有相同的主设备号，并用不同次设备号加以区别；</a:t>
            </a:r>
          </a:p>
          <a:p>
            <a:pPr algn="just">
              <a:lnSpc>
                <a:spcPct val="90000"/>
              </a:lnSpc>
              <a:buFontTx/>
              <a:buNone/>
            </a:pPr>
            <a:r>
              <a:rPr lang="zh-CN" altLang="en-US" sz="2400">
                <a:latin typeface="华文新魏" panose="02010800040101010101" pitchFamily="2" charset="-122"/>
                <a:ea typeface="华文新魏" panose="02010800040101010101" pitchFamily="2" charset="-122"/>
              </a:rPr>
              <a:t> </a:t>
            </a:r>
            <a:r>
              <a:rPr lang="en-US" altLang="zh-CN" sz="2800">
                <a:ea typeface="华文新魏" panose="02010800040101010101" pitchFamily="2" charset="-122"/>
              </a:rPr>
              <a:t>•</a:t>
            </a:r>
            <a:r>
              <a:rPr lang="en-US" altLang="zh-CN" sz="2800">
                <a:latin typeface="华文新魏" panose="02010800040101010101" pitchFamily="2" charset="-122"/>
                <a:ea typeface="华文新魏" panose="02010800040101010101" pitchFamily="2" charset="-122"/>
              </a:rPr>
              <a:t> </a:t>
            </a:r>
            <a:r>
              <a:rPr lang="zh-CN" altLang="en-US" sz="2400">
                <a:latin typeface="华文新魏" panose="02010800040101010101" pitchFamily="2" charset="-122"/>
                <a:ea typeface="华文新魏" panose="02010800040101010101" pitchFamily="2" charset="-122"/>
              </a:rPr>
              <a:t>网络设备也当作设备文件来处理，不同的是这类设备由</a:t>
            </a:r>
            <a:r>
              <a:rPr lang="en-US" altLang="zh-CN" sz="2400">
                <a:latin typeface="华文新魏" panose="02010800040101010101" pitchFamily="2" charset="-122"/>
                <a:ea typeface="华文新魏" panose="02010800040101010101" pitchFamily="2" charset="-122"/>
              </a:rPr>
              <a:t>Linux</a:t>
            </a:r>
            <a:r>
              <a:rPr lang="zh-CN" altLang="en-US" sz="2400">
                <a:latin typeface="华文新魏" panose="02010800040101010101" pitchFamily="2" charset="-122"/>
                <a:ea typeface="华文新魏" panose="02010800040101010101" pitchFamily="2" charset="-122"/>
              </a:rPr>
              <a:t>创建，并由网络控制器初始化； </a:t>
            </a:r>
            <a:endParaRPr lang="zh-CN" altLang="en-US" sz="2800">
              <a:latin typeface="华文新魏" panose="02010800040101010101" pitchFamily="2" charset="-122"/>
              <a:ea typeface="华文新魏" panose="02010800040101010101" pitchFamily="2" charset="-122"/>
            </a:endParaRPr>
          </a:p>
          <a:p>
            <a:pPr algn="just">
              <a:lnSpc>
                <a:spcPct val="90000"/>
              </a:lnSpc>
              <a:buFontTx/>
              <a:buNone/>
            </a:pPr>
            <a:r>
              <a:rPr lang="zh-CN" altLang="en-US" sz="2800">
                <a:latin typeface="华文新魏" panose="02010800040101010101" pitchFamily="2" charset="-122"/>
                <a:ea typeface="华文新魏" panose="02010800040101010101" pitchFamily="2" charset="-122"/>
              </a:rPr>
              <a:t> </a:t>
            </a:r>
            <a:r>
              <a:rPr lang="en-US" altLang="zh-CN" sz="2800">
                <a:ea typeface="华文新魏" panose="02010800040101010101" pitchFamily="2" charset="-122"/>
              </a:rPr>
              <a:t>•</a:t>
            </a:r>
            <a:r>
              <a:rPr lang="en-US" altLang="zh-CN" sz="2800">
                <a:latin typeface="华文新魏" panose="02010800040101010101" pitchFamily="2" charset="-122"/>
                <a:ea typeface="华文新魏" panose="02010800040101010101" pitchFamily="2" charset="-122"/>
              </a:rPr>
              <a:t> </a:t>
            </a:r>
            <a:r>
              <a:rPr lang="zh-CN" altLang="en-US" sz="2400">
                <a:latin typeface="华文新魏" panose="02010800040101010101" pitchFamily="2" charset="-122"/>
                <a:ea typeface="华文新魏" panose="02010800040101010101" pitchFamily="2" charset="-122"/>
              </a:rPr>
              <a:t>设备文件与普通文件有着根本不同，当进程访问普通文件时，它会通过文件系统访问磁盘分区中的数据块；当进程访问设备文件时，它只要驱动物理设备就行，</a:t>
            </a:r>
            <a:r>
              <a:rPr lang="en-US" altLang="zh-CN" sz="2400">
                <a:latin typeface="华文新魏" panose="02010800040101010101" pitchFamily="2" charset="-122"/>
                <a:ea typeface="华文新魏" panose="02010800040101010101" pitchFamily="2" charset="-122"/>
              </a:rPr>
              <a:t>VFS</a:t>
            </a:r>
            <a:r>
              <a:rPr lang="zh-CN" altLang="en-US" sz="2400">
                <a:latin typeface="华文新魏" panose="02010800040101010101" pitchFamily="2" charset="-122"/>
                <a:ea typeface="华文新魏" panose="02010800040101010101" pitchFamily="2" charset="-122"/>
              </a:rPr>
              <a:t>负责为应用程序隐蔽设备文件与普通文件之间的差异，可把对设备文件的任一系统调用转换成对设备驱动程序的函数调用。</a:t>
            </a:r>
          </a:p>
          <a:p>
            <a:pPr algn="just">
              <a:lnSpc>
                <a:spcPct val="90000"/>
              </a:lnSpc>
              <a:buFontTx/>
              <a:buNone/>
            </a:pPr>
            <a:endParaRPr lang="zh-CN" altLang="en-US" sz="2400">
              <a:latin typeface="华文新魏" panose="02010800040101010101" pitchFamily="2" charset="-122"/>
              <a:ea typeface="华文新魏" panose="02010800040101010101" pitchFamily="2" charset="-122"/>
            </a:endParaRPr>
          </a:p>
        </p:txBody>
      </p:sp>
    </p:spTree>
  </p:cSld>
  <p:clrMapOvr>
    <a:masterClrMapping/>
  </p:clrMapOvr>
  <p:transition>
    <p:cover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4210BC68-29AB-43C5-93D8-8ABBE112E5BB}"/>
              </a:ext>
            </a:extLst>
          </p:cNvPr>
          <p:cNvSpPr>
            <a:spLocks noGrp="1" noChangeArrowheads="1"/>
          </p:cNvSpPr>
          <p:nvPr>
            <p:ph type="title"/>
          </p:nvPr>
        </p:nvSpPr>
        <p:spPr>
          <a:xfrm>
            <a:off x="685800" y="188913"/>
            <a:ext cx="7772400" cy="1143000"/>
          </a:xfrm>
        </p:spPr>
        <p:txBody>
          <a:bodyPr/>
          <a:lstStyle/>
          <a:p>
            <a:r>
              <a:rPr lang="en-US" altLang="zh-CN" sz="4800">
                <a:latin typeface="华文新魏" panose="02010800040101010101" pitchFamily="2" charset="-122"/>
                <a:ea typeface="华文新魏" panose="02010800040101010101" pitchFamily="2" charset="-122"/>
              </a:rPr>
              <a:t>I/O</a:t>
            </a:r>
            <a:r>
              <a:rPr lang="zh-CN" altLang="en-US" sz="4800">
                <a:latin typeface="华文新魏" panose="02010800040101010101" pitchFamily="2" charset="-122"/>
                <a:ea typeface="华文新魏" panose="02010800040101010101" pitchFamily="2" charset="-122"/>
              </a:rPr>
              <a:t>类型和处理</a:t>
            </a:r>
            <a:r>
              <a:rPr lang="en-US" altLang="zh-CN" sz="4800">
                <a:latin typeface="华文新魏" panose="02010800040101010101" pitchFamily="2" charset="-122"/>
                <a:ea typeface="华文新魏" panose="02010800040101010101" pitchFamily="2" charset="-122"/>
              </a:rPr>
              <a:t>(3)</a:t>
            </a:r>
          </a:p>
        </p:txBody>
      </p:sp>
      <p:sp>
        <p:nvSpPr>
          <p:cNvPr id="110595" name="Rectangle 3">
            <a:extLst>
              <a:ext uri="{FF2B5EF4-FFF2-40B4-BE49-F238E27FC236}">
                <a16:creationId xmlns:a16="http://schemas.microsoft.com/office/drawing/2014/main" id="{2D79348F-54F6-4B6A-9BB6-6B0737C81427}"/>
              </a:ext>
            </a:extLst>
          </p:cNvPr>
          <p:cNvSpPr>
            <a:spLocks noGrp="1" noChangeArrowheads="1"/>
          </p:cNvSpPr>
          <p:nvPr>
            <p:ph type="body" idx="1"/>
          </p:nvPr>
        </p:nvSpPr>
        <p:spPr>
          <a:xfrm>
            <a:off x="323850" y="1196975"/>
            <a:ext cx="8569325" cy="5661025"/>
          </a:xfrm>
        </p:spPr>
        <p:txBody>
          <a:bodyPr/>
          <a:lstStyle/>
          <a:p>
            <a:pPr>
              <a:lnSpc>
                <a:spcPct val="80000"/>
              </a:lnSpc>
              <a:buFontTx/>
              <a:buNone/>
            </a:pPr>
            <a:r>
              <a:rPr lang="en-US" altLang="zh-CN" sz="4000">
                <a:latin typeface="华文新魏" panose="02010800040101010101" pitchFamily="2" charset="-122"/>
                <a:ea typeface="华文新魏" panose="02010800040101010101" pitchFamily="2" charset="-122"/>
              </a:rPr>
              <a:t>   I/O</a:t>
            </a:r>
            <a:r>
              <a:rPr lang="zh-CN" altLang="en-US" sz="4000">
                <a:latin typeface="华文新魏" panose="02010800040101010101" pitchFamily="2" charset="-122"/>
                <a:ea typeface="华文新魏" panose="02010800040101010101" pitchFamily="2" charset="-122"/>
              </a:rPr>
              <a:t>处理步骤</a:t>
            </a:r>
            <a:r>
              <a:rPr lang="en-US" altLang="zh-CN" sz="4000">
                <a:latin typeface="华文新魏" panose="02010800040101010101" pitchFamily="2" charset="-122"/>
                <a:ea typeface="华文新魏" panose="02010800040101010101" pitchFamily="2" charset="-122"/>
              </a:rPr>
              <a:t>(2)</a:t>
            </a:r>
          </a:p>
          <a:p>
            <a:pPr>
              <a:lnSpc>
                <a:spcPct val="80000"/>
              </a:lnSpc>
            </a:pPr>
            <a:r>
              <a:rPr lang="en-US" altLang="zh-CN" sz="3600">
                <a:latin typeface="华文新魏" panose="02010800040101010101" pitchFamily="2" charset="-122"/>
                <a:ea typeface="华文新魏" panose="02010800040101010101" pitchFamily="2" charset="-122"/>
              </a:rPr>
              <a:t>I/O</a:t>
            </a:r>
            <a:r>
              <a:rPr lang="zh-CN" altLang="en-US" sz="3600">
                <a:latin typeface="华文新魏" panose="02010800040101010101" pitchFamily="2" charset="-122"/>
                <a:ea typeface="华文新魏" panose="02010800040101010101" pitchFamily="2" charset="-122"/>
              </a:rPr>
              <a:t>管理器以</a:t>
            </a:r>
            <a:r>
              <a:rPr lang="en-US" altLang="zh-CN" sz="3600">
                <a:latin typeface="华文新魏" panose="02010800040101010101" pitchFamily="2" charset="-122"/>
                <a:ea typeface="华文新魏" panose="02010800040101010101" pitchFamily="2" charset="-122"/>
              </a:rPr>
              <a:t>IRP</a:t>
            </a:r>
            <a:r>
              <a:rPr lang="zh-CN" altLang="en-US" sz="3600">
                <a:latin typeface="华文新魏" panose="02010800040101010101" pitchFamily="2" charset="-122"/>
                <a:ea typeface="华文新魏" panose="02010800040101010101" pitchFamily="2" charset="-122"/>
              </a:rPr>
              <a:t>的形式将</a:t>
            </a:r>
            <a:r>
              <a:rPr lang="en-US" altLang="zh-CN" sz="3600">
                <a:latin typeface="华文新魏" panose="02010800040101010101" pitchFamily="2" charset="-122"/>
                <a:ea typeface="华文新魏" panose="02010800040101010101" pitchFamily="2" charset="-122"/>
              </a:rPr>
              <a:t>I/O</a:t>
            </a:r>
            <a:r>
              <a:rPr lang="zh-CN" altLang="en-US" sz="3600">
                <a:latin typeface="华文新魏" panose="02010800040101010101" pitchFamily="2" charset="-122"/>
                <a:ea typeface="华文新魏" panose="02010800040101010101" pitchFamily="2" charset="-122"/>
              </a:rPr>
              <a:t>请求送给设备驱动程序，驱动程序启动</a:t>
            </a:r>
            <a:r>
              <a:rPr lang="en-US" altLang="zh-CN" sz="3600">
                <a:latin typeface="华文新魏" panose="02010800040101010101" pitchFamily="2" charset="-122"/>
                <a:ea typeface="华文新魏" panose="02010800040101010101" pitchFamily="2" charset="-122"/>
              </a:rPr>
              <a:t>I/O</a:t>
            </a:r>
            <a:r>
              <a:rPr lang="zh-CN" altLang="en-US" sz="3600">
                <a:latin typeface="华文新魏" panose="02010800040101010101" pitchFamily="2" charset="-122"/>
                <a:ea typeface="华文新魏" panose="02010800040101010101" pitchFamily="2" charset="-122"/>
              </a:rPr>
              <a:t>操作；</a:t>
            </a:r>
          </a:p>
          <a:p>
            <a:pPr>
              <a:lnSpc>
                <a:spcPct val="80000"/>
              </a:lnSpc>
            </a:pPr>
            <a:r>
              <a:rPr lang="zh-CN" altLang="en-US" sz="3600">
                <a:latin typeface="华文新魏" panose="02010800040101010101" pitchFamily="2" charset="-122"/>
                <a:ea typeface="华文新魏" panose="02010800040101010101" pitchFamily="2" charset="-122"/>
              </a:rPr>
              <a:t>设备完成指定操作，请求</a:t>
            </a:r>
            <a:r>
              <a:rPr lang="en-US" altLang="zh-CN" sz="3600">
                <a:latin typeface="华文新魏" panose="02010800040101010101" pitchFamily="2" charset="-122"/>
                <a:ea typeface="华文新魏" panose="02010800040101010101" pitchFamily="2" charset="-122"/>
              </a:rPr>
              <a:t>I/O</a:t>
            </a:r>
            <a:r>
              <a:rPr lang="zh-CN" altLang="en-US" sz="3600">
                <a:latin typeface="华文新魏" panose="02010800040101010101" pitchFamily="2" charset="-122"/>
                <a:ea typeface="华文新魏" panose="02010800040101010101" pitchFamily="2" charset="-122"/>
              </a:rPr>
              <a:t>中断，设备驱动程序的</a:t>
            </a:r>
            <a:r>
              <a:rPr lang="en-US" altLang="zh-CN" sz="3600">
                <a:latin typeface="华文新魏" panose="02010800040101010101" pitchFamily="2" charset="-122"/>
                <a:ea typeface="华文新魏" panose="02010800040101010101" pitchFamily="2" charset="-122"/>
              </a:rPr>
              <a:t>ISR</a:t>
            </a:r>
            <a:r>
              <a:rPr lang="zh-CN" altLang="en-US" sz="3600">
                <a:latin typeface="华文新魏" panose="02010800040101010101" pitchFamily="2" charset="-122"/>
                <a:ea typeface="华文新魏" panose="02010800040101010101" pitchFamily="2" charset="-122"/>
              </a:rPr>
              <a:t>服务于中断；</a:t>
            </a:r>
          </a:p>
          <a:p>
            <a:pPr>
              <a:lnSpc>
                <a:spcPct val="80000"/>
              </a:lnSpc>
            </a:pPr>
            <a:r>
              <a:rPr lang="en-US" altLang="zh-CN" sz="3600">
                <a:latin typeface="华文新魏" panose="02010800040101010101" pitchFamily="2" charset="-122"/>
                <a:ea typeface="华文新魏" panose="02010800040101010101" pitchFamily="2" charset="-122"/>
              </a:rPr>
              <a:t>I/O</a:t>
            </a:r>
            <a:r>
              <a:rPr lang="zh-CN" altLang="en-US" sz="3600">
                <a:latin typeface="华文新魏" panose="02010800040101010101" pitchFamily="2" charset="-122"/>
                <a:ea typeface="华文新魏" panose="02010800040101010101" pitchFamily="2" charset="-122"/>
              </a:rPr>
              <a:t>管理器再调用</a:t>
            </a:r>
            <a:r>
              <a:rPr lang="en-US" altLang="zh-CN" sz="3600">
                <a:latin typeface="华文新魏" panose="02010800040101010101" pitchFamily="2" charset="-122"/>
                <a:ea typeface="华文新魏" panose="02010800040101010101" pitchFamily="2" charset="-122"/>
              </a:rPr>
              <a:t>I/O</a:t>
            </a:r>
            <a:r>
              <a:rPr lang="zh-CN" altLang="en-US" sz="3600">
                <a:latin typeface="华文新魏" panose="02010800040101010101" pitchFamily="2" charset="-122"/>
                <a:ea typeface="华文新魏" panose="02010800040101010101" pitchFamily="2" charset="-122"/>
              </a:rPr>
              <a:t>完成例程，将完成状态返回给调用线程。 </a:t>
            </a:r>
          </a:p>
          <a:p>
            <a:pPr>
              <a:lnSpc>
                <a:spcPct val="80000"/>
              </a:lnSpc>
            </a:pPr>
            <a:r>
              <a:rPr lang="zh-CN" altLang="en-US" sz="3600">
                <a:latin typeface="华文新魏" panose="02010800040101010101" pitchFamily="2" charset="-122"/>
                <a:ea typeface="华文新魏" panose="02010800040101010101" pitchFamily="2" charset="-122"/>
              </a:rPr>
              <a:t>上述是同步</a:t>
            </a:r>
            <a:r>
              <a:rPr lang="en-US" altLang="zh-CN" sz="3600">
                <a:latin typeface="华文新魏" panose="02010800040101010101" pitchFamily="2" charset="-122"/>
                <a:ea typeface="华文新魏" panose="02010800040101010101" pitchFamily="2" charset="-122"/>
              </a:rPr>
              <a:t>I/O</a:t>
            </a:r>
            <a:r>
              <a:rPr lang="zh-CN" altLang="en-US" sz="3600">
                <a:latin typeface="华文新魏" panose="02010800040101010101" pitchFamily="2" charset="-122"/>
                <a:ea typeface="华文新魏" panose="02010800040101010101" pitchFamily="2" charset="-122"/>
              </a:rPr>
              <a:t>执行的步骤，对于异步</a:t>
            </a:r>
            <a:r>
              <a:rPr lang="en-US" altLang="zh-CN" sz="3600">
                <a:latin typeface="华文新魏" panose="02010800040101010101" pitchFamily="2" charset="-122"/>
                <a:ea typeface="华文新魏" panose="02010800040101010101" pitchFamily="2" charset="-122"/>
              </a:rPr>
              <a:t>I/O</a:t>
            </a:r>
            <a:r>
              <a:rPr lang="zh-CN" altLang="en-US" sz="3600">
                <a:latin typeface="华文新魏" panose="02010800040101010101" pitchFamily="2" charset="-122"/>
                <a:ea typeface="华文新魏" panose="02010800040101010101" pitchFamily="2" charset="-122"/>
              </a:rPr>
              <a:t>，还要增加一步，</a:t>
            </a:r>
            <a:r>
              <a:rPr lang="en-US" altLang="zh-CN" sz="3600">
                <a:latin typeface="华文新魏" panose="02010800040101010101" pitchFamily="2" charset="-122"/>
                <a:ea typeface="华文新魏" panose="02010800040101010101" pitchFamily="2" charset="-122"/>
              </a:rPr>
              <a:t>I/O</a:t>
            </a:r>
            <a:r>
              <a:rPr lang="zh-CN" altLang="en-US" sz="3600">
                <a:latin typeface="华文新魏" panose="02010800040101010101" pitchFamily="2" charset="-122"/>
                <a:ea typeface="华文新魏" panose="02010800040101010101" pitchFamily="2" charset="-122"/>
              </a:rPr>
              <a:t>管理器将控制返回调用线程，使得调用线程与</a:t>
            </a:r>
            <a:r>
              <a:rPr lang="en-US" altLang="zh-CN" sz="3600">
                <a:latin typeface="华文新魏" panose="02010800040101010101" pitchFamily="2" charset="-122"/>
                <a:ea typeface="华文新魏" panose="02010800040101010101" pitchFamily="2" charset="-122"/>
              </a:rPr>
              <a:t>I/O</a:t>
            </a:r>
            <a:r>
              <a:rPr lang="zh-CN" altLang="en-US" sz="3600">
                <a:latin typeface="华文新魏" panose="02010800040101010101" pitchFamily="2" charset="-122"/>
                <a:ea typeface="华文新魏" panose="02010800040101010101" pitchFamily="2" charset="-122"/>
              </a:rPr>
              <a:t>操作并行执行。</a:t>
            </a:r>
          </a:p>
          <a:p>
            <a:pPr>
              <a:lnSpc>
                <a:spcPct val="80000"/>
              </a:lnSpc>
            </a:pPr>
            <a:endParaRPr lang="zh-CN" altLang="en-US" sz="3600">
              <a:latin typeface="华文新魏" panose="02010800040101010101" pitchFamily="2" charset="-122"/>
              <a:ea typeface="华文新魏" panose="0201080004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B7DFE512-3301-437D-88FB-E2F2CF4DC8F8}"/>
              </a:ext>
            </a:extLst>
          </p:cNvPr>
          <p:cNvSpPr>
            <a:spLocks noGrp="1" noChangeArrowheads="1"/>
          </p:cNvSpPr>
          <p:nvPr>
            <p:ph type="title"/>
          </p:nvPr>
        </p:nvSpPr>
        <p:spPr>
          <a:xfrm>
            <a:off x="468313" y="115888"/>
            <a:ext cx="8280400" cy="1143000"/>
          </a:xfrm>
        </p:spPr>
        <p:txBody>
          <a:bodyPr/>
          <a:lstStyle/>
          <a:p>
            <a:r>
              <a:rPr lang="en-US" altLang="zh-CN">
                <a:latin typeface="华文新魏" panose="02010800040101010101" pitchFamily="2" charset="-122"/>
                <a:ea typeface="华文新魏" panose="02010800040101010101" pitchFamily="2" charset="-122"/>
              </a:rPr>
              <a:t>3 </a:t>
            </a:r>
            <a:r>
              <a:rPr lang="zh-CN" altLang="en-US">
                <a:latin typeface="华文新魏" panose="02010800040101010101" pitchFamily="2" charset="-122"/>
                <a:ea typeface="华文新魏" panose="02010800040101010101" pitchFamily="2" charset="-122"/>
              </a:rPr>
              <a:t>对单层驱动程序的</a:t>
            </a:r>
            <a:r>
              <a:rPr lang="en-US" altLang="zh-CN">
                <a:latin typeface="华文新魏" panose="02010800040101010101" pitchFamily="2" charset="-122"/>
                <a:ea typeface="华文新魏" panose="02010800040101010101" pitchFamily="2" charset="-122"/>
              </a:rPr>
              <a:t>I/O</a:t>
            </a:r>
            <a:r>
              <a:rPr lang="zh-CN" altLang="en-US">
                <a:latin typeface="华文新魏" panose="02010800040101010101" pitchFamily="2" charset="-122"/>
                <a:ea typeface="华文新魏" panose="02010800040101010101" pitchFamily="2" charset="-122"/>
              </a:rPr>
              <a:t>请求处理</a:t>
            </a:r>
          </a:p>
        </p:txBody>
      </p:sp>
      <p:sp>
        <p:nvSpPr>
          <p:cNvPr id="108547" name="Rectangle 3">
            <a:extLst>
              <a:ext uri="{FF2B5EF4-FFF2-40B4-BE49-F238E27FC236}">
                <a16:creationId xmlns:a16="http://schemas.microsoft.com/office/drawing/2014/main" id="{08E1C5E5-23E2-4A92-A34A-6CD40A13E0B3}"/>
              </a:ext>
            </a:extLst>
          </p:cNvPr>
          <p:cNvSpPr>
            <a:spLocks noGrp="1" noChangeArrowheads="1"/>
          </p:cNvSpPr>
          <p:nvPr>
            <p:ph type="body" idx="1"/>
          </p:nvPr>
        </p:nvSpPr>
        <p:spPr>
          <a:xfrm>
            <a:off x="685800" y="1125538"/>
            <a:ext cx="7772400" cy="5732462"/>
          </a:xfrm>
        </p:spPr>
        <p:txBody>
          <a:bodyPr/>
          <a:lstStyle/>
          <a:p>
            <a:pPr>
              <a:buFontTx/>
              <a:buNone/>
            </a:pPr>
            <a:r>
              <a:rPr lang="en-US" altLang="zh-CN"/>
              <a:t>  </a:t>
            </a:r>
          </a:p>
        </p:txBody>
      </p:sp>
      <p:grpSp>
        <p:nvGrpSpPr>
          <p:cNvPr id="108598" name="Group 54">
            <a:extLst>
              <a:ext uri="{FF2B5EF4-FFF2-40B4-BE49-F238E27FC236}">
                <a16:creationId xmlns:a16="http://schemas.microsoft.com/office/drawing/2014/main" id="{AA10EEA3-9AFA-41EE-A81E-336A2C10EB34}"/>
              </a:ext>
            </a:extLst>
          </p:cNvPr>
          <p:cNvGrpSpPr>
            <a:grpSpLocks/>
          </p:cNvGrpSpPr>
          <p:nvPr/>
        </p:nvGrpSpPr>
        <p:grpSpPr bwMode="auto">
          <a:xfrm>
            <a:off x="914400" y="1014413"/>
            <a:ext cx="7402513" cy="5311775"/>
            <a:chOff x="576" y="639"/>
            <a:chExt cx="4663" cy="3346"/>
          </a:xfrm>
        </p:grpSpPr>
        <p:sp>
          <p:nvSpPr>
            <p:cNvPr id="108549" name="Text Box 5">
              <a:extLst>
                <a:ext uri="{FF2B5EF4-FFF2-40B4-BE49-F238E27FC236}">
                  <a16:creationId xmlns:a16="http://schemas.microsoft.com/office/drawing/2014/main" id="{C3B76548-1172-489B-8040-5D07717CFF60}"/>
                </a:ext>
              </a:extLst>
            </p:cNvPr>
            <p:cNvSpPr txBox="1">
              <a:spLocks noChangeArrowheads="1"/>
            </p:cNvSpPr>
            <p:nvPr/>
          </p:nvSpPr>
          <p:spPr bwMode="auto">
            <a:xfrm>
              <a:off x="1062" y="1978"/>
              <a:ext cx="1068" cy="41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400">
                  <a:solidFill>
                    <a:schemeClr val="accent2"/>
                  </a:solidFill>
                  <a:latin typeface="华文新魏" panose="02010800040101010101" pitchFamily="2" charset="-122"/>
                  <a:ea typeface="华文新魏" panose="02010800040101010101" pitchFamily="2" charset="-122"/>
                </a:rPr>
                <a:t>③</a:t>
              </a:r>
              <a:r>
                <a:rPr lang="zh-CN" altLang="en-US" sz="1400">
                  <a:solidFill>
                    <a:schemeClr val="accent2"/>
                  </a:solidFill>
                  <a:latin typeface="华文新魏" panose="02010800040101010101" pitchFamily="2" charset="-122"/>
                  <a:ea typeface="华文新魏" panose="02010800040101010101" pitchFamily="2" charset="-122"/>
                </a:rPr>
                <a:t>创建</a:t>
              </a:r>
              <a:r>
                <a:rPr lang="en-US" altLang="zh-CN" sz="1400">
                  <a:solidFill>
                    <a:schemeClr val="accent2"/>
                  </a:solidFill>
                  <a:latin typeface="华文新魏" panose="02010800040101010101" pitchFamily="2" charset="-122"/>
                  <a:ea typeface="华文新魏" panose="02010800040101010101" pitchFamily="2" charset="-122"/>
                </a:rPr>
                <a:t>IRP</a:t>
              </a:r>
              <a:r>
                <a:rPr lang="zh-CN" altLang="en-US" sz="1400">
                  <a:solidFill>
                    <a:schemeClr val="accent2"/>
                  </a:solidFill>
                  <a:latin typeface="华文新魏" panose="02010800040101010101" pitchFamily="2" charset="-122"/>
                  <a:ea typeface="华文新魏" panose="02010800040101010101" pitchFamily="2" charset="-122"/>
                </a:rPr>
                <a:t>，发送到设备驱动程序</a:t>
              </a:r>
            </a:p>
            <a:p>
              <a:endParaRPr lang="zh-CN" altLang="en-US" sz="1400">
                <a:solidFill>
                  <a:schemeClr val="accent2"/>
                </a:solidFill>
                <a:latin typeface="华文新魏" panose="02010800040101010101" pitchFamily="2" charset="-122"/>
                <a:ea typeface="华文新魏" panose="02010800040101010101" pitchFamily="2" charset="-122"/>
              </a:endParaRPr>
            </a:p>
          </p:txBody>
        </p:sp>
        <p:grpSp>
          <p:nvGrpSpPr>
            <p:cNvPr id="108550" name="Group 6">
              <a:extLst>
                <a:ext uri="{FF2B5EF4-FFF2-40B4-BE49-F238E27FC236}">
                  <a16:creationId xmlns:a16="http://schemas.microsoft.com/office/drawing/2014/main" id="{19F327EA-E11C-4671-8242-0906ADEA9460}"/>
                </a:ext>
              </a:extLst>
            </p:cNvPr>
            <p:cNvGrpSpPr>
              <a:grpSpLocks/>
            </p:cNvGrpSpPr>
            <p:nvPr/>
          </p:nvGrpSpPr>
          <p:grpSpPr bwMode="auto">
            <a:xfrm>
              <a:off x="965" y="2396"/>
              <a:ext cx="1068" cy="418"/>
              <a:chOff x="3420" y="13608"/>
              <a:chExt cx="1440" cy="1092"/>
            </a:xfrm>
          </p:grpSpPr>
          <p:sp>
            <p:nvSpPr>
              <p:cNvPr id="108551" name="AutoShape 7">
                <a:extLst>
                  <a:ext uri="{FF2B5EF4-FFF2-40B4-BE49-F238E27FC236}">
                    <a16:creationId xmlns:a16="http://schemas.microsoft.com/office/drawing/2014/main" id="{D135C6E8-4174-4249-BEC0-0B0B4D9707C7}"/>
                  </a:ext>
                </a:extLst>
              </p:cNvPr>
              <p:cNvSpPr>
                <a:spLocks noChangeArrowheads="1"/>
              </p:cNvSpPr>
              <p:nvPr/>
            </p:nvSpPr>
            <p:spPr bwMode="auto">
              <a:xfrm>
                <a:off x="3420" y="13608"/>
                <a:ext cx="1440" cy="1092"/>
              </a:xfrm>
              <a:prstGeom prst="roundRect">
                <a:avLst>
                  <a:gd name="adj" fmla="val 16667"/>
                </a:avLst>
              </a:prstGeom>
              <a:solidFill>
                <a:schemeClr val="accent1"/>
              </a:solidFill>
              <a:ln w="9525">
                <a:solidFill>
                  <a:srgbClr val="000000"/>
                </a:solidFill>
                <a:round/>
                <a:headEnd/>
                <a:tailEnd/>
              </a:ln>
            </p:spPr>
            <p:txBody>
              <a:bodyPr/>
              <a:lstStyle/>
              <a:p>
                <a:endParaRPr lang="en-US"/>
              </a:p>
            </p:txBody>
          </p:sp>
          <p:sp>
            <p:nvSpPr>
              <p:cNvPr id="108552" name="Text Box 8">
                <a:extLst>
                  <a:ext uri="{FF2B5EF4-FFF2-40B4-BE49-F238E27FC236}">
                    <a16:creationId xmlns:a16="http://schemas.microsoft.com/office/drawing/2014/main" id="{802E0EDD-812F-42B6-B5E5-5F0CDD1D5041}"/>
                  </a:ext>
                </a:extLst>
              </p:cNvPr>
              <p:cNvSpPr txBox="1">
                <a:spLocks noChangeArrowheads="1"/>
              </p:cNvSpPr>
              <p:nvPr/>
            </p:nvSpPr>
            <p:spPr bwMode="auto">
              <a:xfrm>
                <a:off x="3600" y="13764"/>
                <a:ext cx="1260" cy="93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400">
                    <a:solidFill>
                      <a:schemeClr val="accent2"/>
                    </a:solidFill>
                    <a:latin typeface="华文新魏" panose="02010800040101010101" pitchFamily="2" charset="-122"/>
                    <a:ea typeface="华文新魏" panose="02010800040101010101" pitchFamily="2" charset="-122"/>
                  </a:rPr>
                  <a:t>IRP</a:t>
                </a:r>
                <a:r>
                  <a:rPr lang="zh-CN" altLang="en-US" sz="1400">
                    <a:solidFill>
                      <a:schemeClr val="accent2"/>
                    </a:solidFill>
                    <a:latin typeface="华文新魏" panose="02010800040101010101" pitchFamily="2" charset="-122"/>
                    <a:ea typeface="华文新魏" panose="02010800040101010101" pitchFamily="2" charset="-122"/>
                  </a:rPr>
                  <a:t>头部</a:t>
                </a:r>
              </a:p>
              <a:p>
                <a:r>
                  <a:rPr lang="en-US" altLang="zh-CN" sz="1400">
                    <a:solidFill>
                      <a:schemeClr val="accent2"/>
                    </a:solidFill>
                    <a:latin typeface="华文新魏" panose="02010800040101010101" pitchFamily="2" charset="-122"/>
                    <a:ea typeface="华文新魏" panose="02010800040101010101" pitchFamily="2" charset="-122"/>
                  </a:rPr>
                  <a:t>WriteFile(</a:t>
                </a:r>
                <a:r>
                  <a:rPr lang="zh-CN" altLang="en-US" sz="1400">
                    <a:solidFill>
                      <a:schemeClr val="accent2"/>
                    </a:solidFill>
                    <a:latin typeface="华文新魏" panose="02010800040101010101" pitchFamily="2" charset="-122"/>
                    <a:ea typeface="华文新魏" panose="02010800040101010101" pitchFamily="2" charset="-122"/>
                  </a:rPr>
                  <a:t>参数</a:t>
                </a:r>
                <a:r>
                  <a:rPr lang="en-US" altLang="zh-CN" sz="1400">
                    <a:solidFill>
                      <a:schemeClr val="accent2"/>
                    </a:solidFill>
                    <a:latin typeface="华文新魏" panose="02010800040101010101" pitchFamily="2" charset="-122"/>
                    <a:ea typeface="华文新魏" panose="02010800040101010101" pitchFamily="2" charset="-122"/>
                  </a:rPr>
                  <a:t>)</a:t>
                </a:r>
              </a:p>
            </p:txBody>
          </p:sp>
        </p:grpSp>
        <p:sp>
          <p:nvSpPr>
            <p:cNvPr id="108553" name="Text Box 9">
              <a:extLst>
                <a:ext uri="{FF2B5EF4-FFF2-40B4-BE49-F238E27FC236}">
                  <a16:creationId xmlns:a16="http://schemas.microsoft.com/office/drawing/2014/main" id="{2761E6B2-1D72-4439-9FA3-72A1E16F3BE0}"/>
                </a:ext>
              </a:extLst>
            </p:cNvPr>
            <p:cNvSpPr txBox="1">
              <a:spLocks noChangeArrowheads="1"/>
            </p:cNvSpPr>
            <p:nvPr/>
          </p:nvSpPr>
          <p:spPr bwMode="auto">
            <a:xfrm>
              <a:off x="4462" y="1978"/>
              <a:ext cx="583" cy="25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1400">
                  <a:solidFill>
                    <a:schemeClr val="accent2"/>
                  </a:solidFill>
                  <a:latin typeface="华文新魏" panose="02010800040101010101" pitchFamily="2" charset="-122"/>
                  <a:ea typeface="华文新魏" panose="02010800040101010101" pitchFamily="2" charset="-122"/>
                </a:rPr>
                <a:t>核心态</a:t>
              </a:r>
            </a:p>
            <a:p>
              <a:endParaRPr lang="zh-CN" altLang="en-US">
                <a:solidFill>
                  <a:schemeClr val="accent2"/>
                </a:solidFill>
              </a:endParaRPr>
            </a:p>
          </p:txBody>
        </p:sp>
        <p:sp>
          <p:nvSpPr>
            <p:cNvPr id="108554" name="Text Box 10">
              <a:extLst>
                <a:ext uri="{FF2B5EF4-FFF2-40B4-BE49-F238E27FC236}">
                  <a16:creationId xmlns:a16="http://schemas.microsoft.com/office/drawing/2014/main" id="{79DC1BA8-D3FA-410B-A824-8562DD7C08E4}"/>
                </a:ext>
              </a:extLst>
            </p:cNvPr>
            <p:cNvSpPr txBox="1">
              <a:spLocks noChangeArrowheads="1"/>
            </p:cNvSpPr>
            <p:nvPr/>
          </p:nvSpPr>
          <p:spPr bwMode="auto">
            <a:xfrm>
              <a:off x="4462" y="1727"/>
              <a:ext cx="583" cy="25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1400">
                  <a:solidFill>
                    <a:schemeClr val="accent2"/>
                  </a:solidFill>
                  <a:latin typeface="华文新魏" panose="02010800040101010101" pitchFamily="2" charset="-122"/>
                  <a:ea typeface="华文新魏" panose="02010800040101010101" pitchFamily="2" charset="-122"/>
                </a:rPr>
                <a:t>用户态</a:t>
              </a:r>
            </a:p>
            <a:p>
              <a:endParaRPr lang="zh-CN" altLang="en-US" sz="1400">
                <a:solidFill>
                  <a:schemeClr val="accent2"/>
                </a:solidFill>
                <a:latin typeface="华文新魏" panose="02010800040101010101" pitchFamily="2" charset="-122"/>
                <a:ea typeface="华文新魏" panose="02010800040101010101" pitchFamily="2" charset="-122"/>
              </a:endParaRPr>
            </a:p>
          </p:txBody>
        </p:sp>
        <p:sp>
          <p:nvSpPr>
            <p:cNvPr id="108555" name="Text Box 11">
              <a:extLst>
                <a:ext uri="{FF2B5EF4-FFF2-40B4-BE49-F238E27FC236}">
                  <a16:creationId xmlns:a16="http://schemas.microsoft.com/office/drawing/2014/main" id="{2209FFD5-E119-4360-92AC-30C4CE230B6D}"/>
                </a:ext>
              </a:extLst>
            </p:cNvPr>
            <p:cNvSpPr txBox="1">
              <a:spLocks noChangeArrowheads="1"/>
            </p:cNvSpPr>
            <p:nvPr/>
          </p:nvSpPr>
          <p:spPr bwMode="auto">
            <a:xfrm>
              <a:off x="2422" y="639"/>
              <a:ext cx="971" cy="418"/>
            </a:xfrm>
            <a:prstGeom prst="rect">
              <a:avLst/>
            </a:prstGeom>
            <a:solidFill>
              <a:schemeClr val="accent1"/>
            </a:solidFill>
            <a:ln w="9525">
              <a:solidFill>
                <a:srgbClr val="000000"/>
              </a:solidFill>
              <a:miter lim="800000"/>
              <a:headEnd/>
              <a:tailEnd/>
            </a:ln>
          </p:spPr>
          <p:txBody>
            <a:bodyPr/>
            <a:lstStyle/>
            <a:p>
              <a:pPr algn="just"/>
              <a:r>
                <a:rPr lang="zh-CN" altLang="en-US" sz="1400">
                  <a:solidFill>
                    <a:schemeClr val="accent2"/>
                  </a:solidFill>
                  <a:latin typeface="华文新魏" panose="02010800040101010101" pitchFamily="2" charset="-122"/>
                  <a:ea typeface="华文新魏" panose="02010800040101010101" pitchFamily="2" charset="-122"/>
                </a:rPr>
                <a:t>应用程序执行</a:t>
              </a:r>
            </a:p>
            <a:p>
              <a:pPr algn="just"/>
              <a:r>
                <a:rPr lang="en-US" altLang="zh-CN" sz="1400">
                  <a:solidFill>
                    <a:schemeClr val="accent2"/>
                  </a:solidFill>
                  <a:latin typeface="华文新魏" panose="02010800040101010101" pitchFamily="2" charset="-122"/>
                  <a:ea typeface="华文新魏" panose="02010800040101010101" pitchFamily="2" charset="-122"/>
                </a:rPr>
                <a:t>WriteFile</a:t>
              </a:r>
              <a:r>
                <a:rPr lang="zh-CN" altLang="en-US" sz="1400">
                  <a:solidFill>
                    <a:schemeClr val="accent2"/>
                  </a:solidFill>
                  <a:latin typeface="华文新魏" panose="02010800040101010101" pitchFamily="2" charset="-122"/>
                  <a:ea typeface="华文新魏" panose="02010800040101010101" pitchFamily="2" charset="-122"/>
                </a:rPr>
                <a:t>（参数）；</a:t>
              </a:r>
            </a:p>
            <a:p>
              <a:endParaRPr lang="zh-CN" altLang="en-US" sz="1400">
                <a:solidFill>
                  <a:schemeClr val="accent2"/>
                </a:solidFill>
                <a:latin typeface="华文新魏" panose="02010800040101010101" pitchFamily="2" charset="-122"/>
                <a:ea typeface="华文新魏" panose="02010800040101010101" pitchFamily="2" charset="-122"/>
              </a:endParaRPr>
            </a:p>
          </p:txBody>
        </p:sp>
        <p:grpSp>
          <p:nvGrpSpPr>
            <p:cNvPr id="108556" name="Group 12">
              <a:extLst>
                <a:ext uri="{FF2B5EF4-FFF2-40B4-BE49-F238E27FC236}">
                  <a16:creationId xmlns:a16="http://schemas.microsoft.com/office/drawing/2014/main" id="{F0C171E5-BECA-444A-BA06-5D6CC43B0FF4}"/>
                </a:ext>
              </a:extLst>
            </p:cNvPr>
            <p:cNvGrpSpPr>
              <a:grpSpLocks/>
            </p:cNvGrpSpPr>
            <p:nvPr/>
          </p:nvGrpSpPr>
          <p:grpSpPr bwMode="auto">
            <a:xfrm>
              <a:off x="2422" y="1308"/>
              <a:ext cx="874" cy="586"/>
              <a:chOff x="5580" y="12048"/>
              <a:chExt cx="1620" cy="1092"/>
            </a:xfrm>
          </p:grpSpPr>
          <p:sp>
            <p:nvSpPr>
              <p:cNvPr id="108557" name="Oval 13">
                <a:extLst>
                  <a:ext uri="{FF2B5EF4-FFF2-40B4-BE49-F238E27FC236}">
                    <a16:creationId xmlns:a16="http://schemas.microsoft.com/office/drawing/2014/main" id="{73915B8F-4D45-476A-865A-6CE8E9E231B8}"/>
                  </a:ext>
                </a:extLst>
              </p:cNvPr>
              <p:cNvSpPr>
                <a:spLocks noChangeArrowheads="1"/>
              </p:cNvSpPr>
              <p:nvPr/>
            </p:nvSpPr>
            <p:spPr bwMode="auto">
              <a:xfrm>
                <a:off x="5580" y="12048"/>
                <a:ext cx="1620" cy="1092"/>
              </a:xfrm>
              <a:prstGeom prst="ellipse">
                <a:avLst/>
              </a:prstGeom>
              <a:solidFill>
                <a:schemeClr val="accent1"/>
              </a:solidFill>
              <a:ln w="9525">
                <a:solidFill>
                  <a:srgbClr val="000000"/>
                </a:solidFill>
                <a:round/>
                <a:headEnd/>
                <a:tailEnd/>
              </a:ln>
            </p:spPr>
            <p:txBody>
              <a:bodyPr/>
              <a:lstStyle/>
              <a:p>
                <a:endParaRPr lang="en-US"/>
              </a:p>
            </p:txBody>
          </p:sp>
          <p:sp>
            <p:nvSpPr>
              <p:cNvPr id="108558" name="Text Box 14">
                <a:extLst>
                  <a:ext uri="{FF2B5EF4-FFF2-40B4-BE49-F238E27FC236}">
                    <a16:creationId xmlns:a16="http://schemas.microsoft.com/office/drawing/2014/main" id="{54A9C437-99A6-4C9E-BFB3-1C20E0049155}"/>
                  </a:ext>
                </a:extLst>
              </p:cNvPr>
              <p:cNvSpPr txBox="1">
                <a:spLocks noChangeArrowheads="1"/>
              </p:cNvSpPr>
              <p:nvPr/>
            </p:nvSpPr>
            <p:spPr bwMode="auto">
              <a:xfrm>
                <a:off x="5760" y="12204"/>
                <a:ext cx="1260" cy="78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1400">
                    <a:solidFill>
                      <a:schemeClr val="accent2"/>
                    </a:solidFill>
                    <a:latin typeface="华文新魏" panose="02010800040101010101" pitchFamily="2" charset="-122"/>
                    <a:ea typeface="华文新魏" panose="02010800040101010101" pitchFamily="2" charset="-122"/>
                  </a:rPr>
                  <a:t>环境子系统或</a:t>
                </a:r>
                <a:r>
                  <a:rPr lang="en-US" altLang="zh-CN" sz="1400">
                    <a:solidFill>
                      <a:schemeClr val="accent2"/>
                    </a:solidFill>
                    <a:latin typeface="华文新魏" panose="02010800040101010101" pitchFamily="2" charset="-122"/>
                    <a:ea typeface="华文新魏" panose="02010800040101010101" pitchFamily="2" charset="-122"/>
                  </a:rPr>
                  <a:t>DLL</a:t>
                </a:r>
              </a:p>
            </p:txBody>
          </p:sp>
        </p:grpSp>
        <p:sp>
          <p:nvSpPr>
            <p:cNvPr id="108559" name="Line 15">
              <a:extLst>
                <a:ext uri="{FF2B5EF4-FFF2-40B4-BE49-F238E27FC236}">
                  <a16:creationId xmlns:a16="http://schemas.microsoft.com/office/drawing/2014/main" id="{B8F548DE-D6D6-433A-A598-B1B699BDD7D2}"/>
                </a:ext>
              </a:extLst>
            </p:cNvPr>
            <p:cNvSpPr>
              <a:spLocks noChangeShapeType="1"/>
            </p:cNvSpPr>
            <p:nvPr/>
          </p:nvSpPr>
          <p:spPr bwMode="auto">
            <a:xfrm>
              <a:off x="2908" y="1057"/>
              <a:ext cx="0" cy="25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8560" name="Text Box 16">
              <a:extLst>
                <a:ext uri="{FF2B5EF4-FFF2-40B4-BE49-F238E27FC236}">
                  <a16:creationId xmlns:a16="http://schemas.microsoft.com/office/drawing/2014/main" id="{ED009A43-0A04-40FD-AA52-B0BD00279535}"/>
                </a:ext>
              </a:extLst>
            </p:cNvPr>
            <p:cNvSpPr txBox="1">
              <a:spLocks noChangeArrowheads="1"/>
            </p:cNvSpPr>
            <p:nvPr/>
          </p:nvSpPr>
          <p:spPr bwMode="auto">
            <a:xfrm>
              <a:off x="1450" y="974"/>
              <a:ext cx="875" cy="41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400">
                  <a:solidFill>
                    <a:schemeClr val="accent2"/>
                  </a:solidFill>
                  <a:latin typeface="华文新魏" panose="02010800040101010101" pitchFamily="2" charset="-122"/>
                  <a:ea typeface="华文新魏" panose="02010800040101010101" pitchFamily="2" charset="-122"/>
                </a:rPr>
                <a:t>①I/O</a:t>
              </a:r>
              <a:r>
                <a:rPr lang="zh-CN" altLang="en-US" sz="1400">
                  <a:solidFill>
                    <a:schemeClr val="accent2"/>
                  </a:solidFill>
                  <a:latin typeface="华文新魏" panose="02010800040101010101" pitchFamily="2" charset="-122"/>
                  <a:ea typeface="华文新魏" panose="02010800040101010101" pitchFamily="2" charset="-122"/>
                </a:rPr>
                <a:t>请求传送到环境子系统</a:t>
              </a:r>
              <a:r>
                <a:rPr lang="en-US" altLang="zh-CN" sz="1400">
                  <a:solidFill>
                    <a:schemeClr val="accent2"/>
                  </a:solidFill>
                  <a:latin typeface="华文新魏" panose="02010800040101010101" pitchFamily="2" charset="-122"/>
                  <a:ea typeface="华文新魏" panose="02010800040101010101" pitchFamily="2" charset="-122"/>
                </a:rPr>
                <a:t>DLL</a:t>
              </a:r>
            </a:p>
            <a:p>
              <a:endParaRPr lang="en-US" altLang="zh-CN" sz="1400">
                <a:solidFill>
                  <a:schemeClr val="accent2"/>
                </a:solidFill>
                <a:latin typeface="华文新魏" panose="02010800040101010101" pitchFamily="2" charset="-122"/>
                <a:ea typeface="华文新魏" panose="02010800040101010101" pitchFamily="2" charset="-122"/>
              </a:endParaRPr>
            </a:p>
          </p:txBody>
        </p:sp>
        <p:sp>
          <p:nvSpPr>
            <p:cNvPr id="108561" name="Text Box 17">
              <a:extLst>
                <a:ext uri="{FF2B5EF4-FFF2-40B4-BE49-F238E27FC236}">
                  <a16:creationId xmlns:a16="http://schemas.microsoft.com/office/drawing/2014/main" id="{88EFC00F-C973-4879-A243-4F76B4FD3B51}"/>
                </a:ext>
              </a:extLst>
            </p:cNvPr>
            <p:cNvSpPr txBox="1">
              <a:spLocks noChangeArrowheads="1"/>
            </p:cNvSpPr>
            <p:nvPr/>
          </p:nvSpPr>
          <p:spPr bwMode="auto">
            <a:xfrm>
              <a:off x="1062" y="1476"/>
              <a:ext cx="1263" cy="25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400">
                  <a:solidFill>
                    <a:schemeClr val="accent2"/>
                  </a:solidFill>
                  <a:latin typeface="华文新魏" panose="02010800040101010101" pitchFamily="2" charset="-122"/>
                  <a:ea typeface="华文新魏" panose="02010800040101010101" pitchFamily="2" charset="-122"/>
                </a:rPr>
                <a:t>②NtWriteFile(</a:t>
              </a:r>
              <a:r>
                <a:rPr lang="zh-CN" altLang="en-US" sz="1400">
                  <a:solidFill>
                    <a:schemeClr val="accent2"/>
                  </a:solidFill>
                  <a:latin typeface="华文新魏" panose="02010800040101010101" pitchFamily="2" charset="-122"/>
                  <a:ea typeface="华文新魏" panose="02010800040101010101" pitchFamily="2" charset="-122"/>
                </a:rPr>
                <a:t>参数</a:t>
              </a:r>
              <a:r>
                <a:rPr lang="en-US" altLang="zh-CN" sz="1400">
                  <a:solidFill>
                    <a:schemeClr val="accent2"/>
                  </a:solidFill>
                  <a:latin typeface="华文新魏" panose="02010800040101010101" pitchFamily="2" charset="-122"/>
                  <a:ea typeface="华文新魏" panose="02010800040101010101" pitchFamily="2" charset="-122"/>
                </a:rPr>
                <a:t>)</a:t>
              </a:r>
            </a:p>
            <a:p>
              <a:endParaRPr lang="en-US" altLang="zh-CN">
                <a:solidFill>
                  <a:schemeClr val="accent2"/>
                </a:solidFill>
              </a:endParaRPr>
            </a:p>
          </p:txBody>
        </p:sp>
        <p:sp>
          <p:nvSpPr>
            <p:cNvPr id="108562" name="Text Box 18">
              <a:extLst>
                <a:ext uri="{FF2B5EF4-FFF2-40B4-BE49-F238E27FC236}">
                  <a16:creationId xmlns:a16="http://schemas.microsoft.com/office/drawing/2014/main" id="{1ACFA020-A52A-4F88-A984-8DDEB8314C0B}"/>
                </a:ext>
              </a:extLst>
            </p:cNvPr>
            <p:cNvSpPr txBox="1">
              <a:spLocks noChangeArrowheads="1"/>
            </p:cNvSpPr>
            <p:nvPr/>
          </p:nvSpPr>
          <p:spPr bwMode="auto">
            <a:xfrm>
              <a:off x="3393" y="1392"/>
              <a:ext cx="1069" cy="41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400">
                  <a:solidFill>
                    <a:schemeClr val="accent2"/>
                  </a:solidFill>
                  <a:latin typeface="宋体" panose="02010600030101010101" pitchFamily="2" charset="-122"/>
                  <a:ea typeface="华文新魏" panose="02010800040101010101" pitchFamily="2" charset="-122"/>
                </a:rPr>
                <a:t>⑦</a:t>
              </a:r>
              <a:r>
                <a:rPr lang="zh-CN" altLang="en-US" sz="1400">
                  <a:solidFill>
                    <a:schemeClr val="accent2"/>
                  </a:solidFill>
                  <a:latin typeface="宋体" panose="02010600030101010101" pitchFamily="2" charset="-122"/>
                  <a:ea typeface="华文新魏" panose="02010800040101010101" pitchFamily="2" charset="-122"/>
                </a:rPr>
                <a:t>完成传输，返回成功或错误状态</a:t>
              </a:r>
            </a:p>
            <a:p>
              <a:endParaRPr lang="zh-CN" altLang="en-US" sz="1400">
                <a:solidFill>
                  <a:schemeClr val="accent2"/>
                </a:solidFill>
                <a:ea typeface="华文新魏" panose="02010800040101010101" pitchFamily="2" charset="-122"/>
              </a:endParaRPr>
            </a:p>
          </p:txBody>
        </p:sp>
        <p:sp>
          <p:nvSpPr>
            <p:cNvPr id="108563" name="Line 19">
              <a:extLst>
                <a:ext uri="{FF2B5EF4-FFF2-40B4-BE49-F238E27FC236}">
                  <a16:creationId xmlns:a16="http://schemas.microsoft.com/office/drawing/2014/main" id="{58860A77-2704-46C1-BA2E-C420CAE1A5E3}"/>
                </a:ext>
              </a:extLst>
            </p:cNvPr>
            <p:cNvSpPr>
              <a:spLocks noChangeShapeType="1"/>
            </p:cNvSpPr>
            <p:nvPr/>
          </p:nvSpPr>
          <p:spPr bwMode="auto">
            <a:xfrm>
              <a:off x="965" y="1978"/>
              <a:ext cx="408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8564" name="Text Box 20">
              <a:extLst>
                <a:ext uri="{FF2B5EF4-FFF2-40B4-BE49-F238E27FC236}">
                  <a16:creationId xmlns:a16="http://schemas.microsoft.com/office/drawing/2014/main" id="{B3959A25-E6D5-4075-A372-9229F6EC5C9E}"/>
                </a:ext>
              </a:extLst>
            </p:cNvPr>
            <p:cNvSpPr txBox="1">
              <a:spLocks noChangeArrowheads="1"/>
            </p:cNvSpPr>
            <p:nvPr/>
          </p:nvSpPr>
          <p:spPr bwMode="auto">
            <a:xfrm>
              <a:off x="2422" y="2396"/>
              <a:ext cx="777" cy="251"/>
            </a:xfrm>
            <a:prstGeom prst="rect">
              <a:avLst/>
            </a:prstGeom>
            <a:solidFill>
              <a:schemeClr val="accent1"/>
            </a:solidFill>
            <a:ln w="9525">
              <a:solidFill>
                <a:srgbClr val="000000"/>
              </a:solidFill>
              <a:miter lim="800000"/>
              <a:headEnd/>
              <a:tailEnd/>
            </a:ln>
          </p:spPr>
          <p:txBody>
            <a:bodyPr/>
            <a:lstStyle/>
            <a:p>
              <a:pPr algn="just"/>
              <a:r>
                <a:rPr lang="en-US" altLang="zh-CN" sz="900">
                  <a:solidFill>
                    <a:schemeClr val="accent2"/>
                  </a:solidFill>
                  <a:latin typeface="宋体" panose="02010600030101010101" pitchFamily="2" charset="-122"/>
                </a:rPr>
                <a:t>I/O</a:t>
              </a:r>
              <a:r>
                <a:rPr lang="zh-CN" altLang="en-US" sz="900">
                  <a:solidFill>
                    <a:schemeClr val="accent2"/>
                  </a:solidFill>
                  <a:latin typeface="宋体" panose="02010600030101010101" pitchFamily="2" charset="-122"/>
                </a:rPr>
                <a:t>管理器</a:t>
              </a:r>
              <a:endParaRPr lang="zh-CN" altLang="en-US" sz="1000">
                <a:solidFill>
                  <a:schemeClr val="accent2"/>
                </a:solidFill>
                <a:latin typeface="宋体" panose="02010600030101010101" pitchFamily="2" charset="-122"/>
              </a:endParaRPr>
            </a:p>
            <a:p>
              <a:endParaRPr lang="zh-CN" altLang="en-US">
                <a:solidFill>
                  <a:schemeClr val="accent2"/>
                </a:solidFill>
              </a:endParaRPr>
            </a:p>
          </p:txBody>
        </p:sp>
        <p:grpSp>
          <p:nvGrpSpPr>
            <p:cNvPr id="108565" name="Group 21">
              <a:extLst>
                <a:ext uri="{FF2B5EF4-FFF2-40B4-BE49-F238E27FC236}">
                  <a16:creationId xmlns:a16="http://schemas.microsoft.com/office/drawing/2014/main" id="{4C76C558-764F-4885-8160-7035B555E4C2}"/>
                </a:ext>
              </a:extLst>
            </p:cNvPr>
            <p:cNvGrpSpPr>
              <a:grpSpLocks/>
            </p:cNvGrpSpPr>
            <p:nvPr/>
          </p:nvGrpSpPr>
          <p:grpSpPr bwMode="auto">
            <a:xfrm>
              <a:off x="2616" y="2898"/>
              <a:ext cx="2623" cy="1087"/>
              <a:chOff x="5580" y="14232"/>
              <a:chExt cx="4860" cy="2028"/>
            </a:xfrm>
          </p:grpSpPr>
          <p:sp>
            <p:nvSpPr>
              <p:cNvPr id="108566" name="Text Box 22">
                <a:extLst>
                  <a:ext uri="{FF2B5EF4-FFF2-40B4-BE49-F238E27FC236}">
                    <a16:creationId xmlns:a16="http://schemas.microsoft.com/office/drawing/2014/main" id="{D6E17E73-1AF0-4C0D-8081-FAD5F7737639}"/>
                  </a:ext>
                </a:extLst>
              </p:cNvPr>
              <p:cNvSpPr txBox="1">
                <a:spLocks noChangeArrowheads="1"/>
              </p:cNvSpPr>
              <p:nvPr/>
            </p:nvSpPr>
            <p:spPr bwMode="auto">
              <a:xfrm>
                <a:off x="5580" y="14232"/>
                <a:ext cx="1080" cy="780"/>
              </a:xfrm>
              <a:prstGeom prst="rect">
                <a:avLst/>
              </a:prstGeom>
              <a:solidFill>
                <a:schemeClr val="accent1"/>
              </a:solidFill>
              <a:ln w="9525">
                <a:solidFill>
                  <a:srgbClr val="000000"/>
                </a:solidFill>
                <a:miter lim="800000"/>
                <a:headEnd/>
                <a:tailEnd/>
              </a:ln>
            </p:spPr>
            <p:txBody>
              <a:bodyPr/>
              <a:lstStyle/>
              <a:p>
                <a:pPr algn="just"/>
                <a:r>
                  <a:rPr lang="zh-CN" altLang="en-US" sz="1400">
                    <a:solidFill>
                      <a:schemeClr val="accent2"/>
                    </a:solidFill>
                    <a:latin typeface="宋体" panose="02010600030101010101" pitchFamily="2" charset="-122"/>
                    <a:ea typeface="华文新魏" panose="02010800040101010101" pitchFamily="2" charset="-122"/>
                  </a:rPr>
                  <a:t>设备驱动</a:t>
                </a:r>
              </a:p>
              <a:p>
                <a:pPr algn="just"/>
                <a:r>
                  <a:rPr lang="zh-CN" altLang="en-US" sz="1400">
                    <a:solidFill>
                      <a:schemeClr val="accent2"/>
                    </a:solidFill>
                    <a:ea typeface="华文新魏" panose="02010800040101010101" pitchFamily="2" charset="-122"/>
                  </a:rPr>
                  <a:t>调度例程</a:t>
                </a:r>
              </a:p>
            </p:txBody>
          </p:sp>
          <p:sp>
            <p:nvSpPr>
              <p:cNvPr id="108567" name="Text Box 23">
                <a:extLst>
                  <a:ext uri="{FF2B5EF4-FFF2-40B4-BE49-F238E27FC236}">
                    <a16:creationId xmlns:a16="http://schemas.microsoft.com/office/drawing/2014/main" id="{55698AB1-69D4-4B0E-B809-A505065D0A2F}"/>
                  </a:ext>
                </a:extLst>
              </p:cNvPr>
              <p:cNvSpPr txBox="1">
                <a:spLocks noChangeArrowheads="1"/>
              </p:cNvSpPr>
              <p:nvPr/>
            </p:nvSpPr>
            <p:spPr bwMode="auto">
              <a:xfrm>
                <a:off x="6660" y="14232"/>
                <a:ext cx="1080" cy="780"/>
              </a:xfrm>
              <a:prstGeom prst="rect">
                <a:avLst/>
              </a:prstGeom>
              <a:solidFill>
                <a:schemeClr val="accent1"/>
              </a:solidFill>
              <a:ln w="9525">
                <a:solidFill>
                  <a:srgbClr val="000000"/>
                </a:solidFill>
                <a:miter lim="800000"/>
                <a:headEnd/>
                <a:tailEnd/>
              </a:ln>
            </p:spPr>
            <p:txBody>
              <a:bodyPr/>
              <a:lstStyle/>
              <a:p>
                <a:r>
                  <a:rPr lang="zh-CN" altLang="en-US" sz="1400">
                    <a:solidFill>
                      <a:schemeClr val="accent2"/>
                    </a:solidFill>
                    <a:latin typeface="华文新魏" panose="02010800040101010101" pitchFamily="2" charset="-122"/>
                    <a:ea typeface="华文新魏" panose="02010800040101010101" pitchFamily="2" charset="-122"/>
                  </a:rPr>
                  <a:t>启动</a:t>
                </a:r>
                <a:r>
                  <a:rPr lang="en-US" altLang="zh-CN" sz="1400">
                    <a:solidFill>
                      <a:schemeClr val="accent2"/>
                    </a:solidFill>
                    <a:latin typeface="华文新魏" panose="02010800040101010101" pitchFamily="2" charset="-122"/>
                    <a:ea typeface="华文新魏" panose="02010800040101010101" pitchFamily="2" charset="-122"/>
                  </a:rPr>
                  <a:t>I/O</a:t>
                </a:r>
                <a:r>
                  <a:rPr lang="zh-CN" altLang="en-US" sz="1400">
                    <a:solidFill>
                      <a:schemeClr val="accent2"/>
                    </a:solidFill>
                    <a:latin typeface="华文新魏" panose="02010800040101010101" pitchFamily="2" charset="-122"/>
                    <a:ea typeface="华文新魏" panose="02010800040101010101" pitchFamily="2" charset="-122"/>
                  </a:rPr>
                  <a:t>例程</a:t>
                </a:r>
              </a:p>
            </p:txBody>
          </p:sp>
          <p:sp>
            <p:nvSpPr>
              <p:cNvPr id="108568" name="Text Box 24">
                <a:extLst>
                  <a:ext uri="{FF2B5EF4-FFF2-40B4-BE49-F238E27FC236}">
                    <a16:creationId xmlns:a16="http://schemas.microsoft.com/office/drawing/2014/main" id="{8E8C91CC-31EA-4628-9875-F84DEA6601FA}"/>
                  </a:ext>
                </a:extLst>
              </p:cNvPr>
              <p:cNvSpPr txBox="1">
                <a:spLocks noChangeArrowheads="1"/>
              </p:cNvSpPr>
              <p:nvPr/>
            </p:nvSpPr>
            <p:spPr bwMode="auto">
              <a:xfrm>
                <a:off x="7740" y="14232"/>
                <a:ext cx="1080" cy="780"/>
              </a:xfrm>
              <a:prstGeom prst="rect">
                <a:avLst/>
              </a:prstGeom>
              <a:solidFill>
                <a:schemeClr val="accent1"/>
              </a:solidFill>
              <a:ln w="9525">
                <a:solidFill>
                  <a:srgbClr val="000000"/>
                </a:solidFill>
                <a:miter lim="800000"/>
                <a:headEnd/>
                <a:tailEnd/>
              </a:ln>
            </p:spPr>
            <p:txBody>
              <a:bodyPr/>
              <a:lstStyle/>
              <a:p>
                <a:pPr algn="just"/>
                <a:r>
                  <a:rPr lang="en-US" altLang="zh-CN" sz="1400">
                    <a:solidFill>
                      <a:schemeClr val="accent2"/>
                    </a:solidFill>
                    <a:latin typeface="华文新魏" panose="02010800040101010101" pitchFamily="2" charset="-122"/>
                    <a:ea typeface="华文新魏" panose="02010800040101010101" pitchFamily="2" charset="-122"/>
                  </a:rPr>
                  <a:t>ISR</a:t>
                </a:r>
                <a:r>
                  <a:rPr lang="zh-CN" altLang="en-US" sz="1400">
                    <a:solidFill>
                      <a:schemeClr val="accent2"/>
                    </a:solidFill>
                    <a:latin typeface="华文新魏" panose="02010800040101010101" pitchFamily="2" charset="-122"/>
                    <a:ea typeface="华文新魏" panose="02010800040101010101" pitchFamily="2" charset="-122"/>
                  </a:rPr>
                  <a:t>例程</a:t>
                </a:r>
              </a:p>
            </p:txBody>
          </p:sp>
          <p:sp>
            <p:nvSpPr>
              <p:cNvPr id="108569" name="Text Box 25">
                <a:extLst>
                  <a:ext uri="{FF2B5EF4-FFF2-40B4-BE49-F238E27FC236}">
                    <a16:creationId xmlns:a16="http://schemas.microsoft.com/office/drawing/2014/main" id="{DDFC9866-0876-4B79-81D2-57F9D313367E}"/>
                  </a:ext>
                </a:extLst>
              </p:cNvPr>
              <p:cNvSpPr txBox="1">
                <a:spLocks noChangeArrowheads="1"/>
              </p:cNvSpPr>
              <p:nvPr/>
            </p:nvSpPr>
            <p:spPr bwMode="auto">
              <a:xfrm>
                <a:off x="8820" y="14232"/>
                <a:ext cx="1080" cy="780"/>
              </a:xfrm>
              <a:prstGeom prst="rect">
                <a:avLst/>
              </a:prstGeom>
              <a:solidFill>
                <a:schemeClr val="accent1"/>
              </a:solidFill>
              <a:ln w="9525">
                <a:solidFill>
                  <a:srgbClr val="000000"/>
                </a:solidFill>
                <a:miter lim="800000"/>
                <a:headEnd/>
                <a:tailEnd/>
              </a:ln>
            </p:spPr>
            <p:txBody>
              <a:bodyPr/>
              <a:lstStyle/>
              <a:p>
                <a:pPr algn="just"/>
                <a:r>
                  <a:rPr lang="en-US" altLang="zh-CN" sz="1400">
                    <a:solidFill>
                      <a:schemeClr val="accent2"/>
                    </a:solidFill>
                    <a:latin typeface="华文新魏" panose="02010800040101010101" pitchFamily="2" charset="-122"/>
                    <a:ea typeface="华文新魏" panose="02010800040101010101" pitchFamily="2" charset="-122"/>
                  </a:rPr>
                  <a:t>DPC</a:t>
                </a:r>
                <a:r>
                  <a:rPr lang="zh-CN" altLang="en-US" sz="1400">
                    <a:solidFill>
                      <a:schemeClr val="accent2"/>
                    </a:solidFill>
                    <a:latin typeface="华文新魏" panose="02010800040101010101" pitchFamily="2" charset="-122"/>
                    <a:ea typeface="华文新魏" panose="02010800040101010101" pitchFamily="2" charset="-122"/>
                  </a:rPr>
                  <a:t>例程</a:t>
                </a:r>
              </a:p>
            </p:txBody>
          </p:sp>
          <p:grpSp>
            <p:nvGrpSpPr>
              <p:cNvPr id="108570" name="Group 26">
                <a:extLst>
                  <a:ext uri="{FF2B5EF4-FFF2-40B4-BE49-F238E27FC236}">
                    <a16:creationId xmlns:a16="http://schemas.microsoft.com/office/drawing/2014/main" id="{FBCE0142-67BD-4F43-B1A5-C360408EFCD4}"/>
                  </a:ext>
                </a:extLst>
              </p:cNvPr>
              <p:cNvGrpSpPr>
                <a:grpSpLocks/>
              </p:cNvGrpSpPr>
              <p:nvPr/>
            </p:nvGrpSpPr>
            <p:grpSpPr bwMode="auto">
              <a:xfrm>
                <a:off x="7020" y="15480"/>
                <a:ext cx="1260" cy="780"/>
                <a:chOff x="7020" y="15480"/>
                <a:chExt cx="1260" cy="780"/>
              </a:xfrm>
            </p:grpSpPr>
            <p:sp>
              <p:nvSpPr>
                <p:cNvPr id="108571" name="AutoShape 27">
                  <a:extLst>
                    <a:ext uri="{FF2B5EF4-FFF2-40B4-BE49-F238E27FC236}">
                      <a16:creationId xmlns:a16="http://schemas.microsoft.com/office/drawing/2014/main" id="{758180A5-BC87-4BC1-B243-A02902968D02}"/>
                    </a:ext>
                  </a:extLst>
                </p:cNvPr>
                <p:cNvSpPr>
                  <a:spLocks noChangeArrowheads="1"/>
                </p:cNvSpPr>
                <p:nvPr/>
              </p:nvSpPr>
              <p:spPr bwMode="auto">
                <a:xfrm>
                  <a:off x="7020" y="15480"/>
                  <a:ext cx="1260" cy="780"/>
                </a:xfrm>
                <a:prstGeom prst="foldedCorner">
                  <a:avLst>
                    <a:gd name="adj" fmla="val 12500"/>
                  </a:avLst>
                </a:prstGeom>
                <a:solidFill>
                  <a:schemeClr val="accent1"/>
                </a:solidFill>
                <a:ln w="9525">
                  <a:solidFill>
                    <a:srgbClr val="000000"/>
                  </a:solidFill>
                  <a:round/>
                  <a:headEnd/>
                  <a:tailEnd/>
                </a:ln>
              </p:spPr>
              <p:txBody>
                <a:bodyPr/>
                <a:lstStyle/>
                <a:p>
                  <a:endParaRPr lang="en-US" altLang="en-US">
                    <a:solidFill>
                      <a:schemeClr val="accent2"/>
                    </a:solidFill>
                  </a:endParaRPr>
                </a:p>
              </p:txBody>
            </p:sp>
            <p:sp>
              <p:nvSpPr>
                <p:cNvPr id="108572" name="Text Box 28">
                  <a:extLst>
                    <a:ext uri="{FF2B5EF4-FFF2-40B4-BE49-F238E27FC236}">
                      <a16:creationId xmlns:a16="http://schemas.microsoft.com/office/drawing/2014/main" id="{0E3C6656-D758-4A03-9D11-19D6F35837C7}"/>
                    </a:ext>
                  </a:extLst>
                </p:cNvPr>
                <p:cNvSpPr txBox="1">
                  <a:spLocks noChangeArrowheads="1"/>
                </p:cNvSpPr>
                <p:nvPr/>
              </p:nvSpPr>
              <p:spPr bwMode="auto">
                <a:xfrm>
                  <a:off x="7200" y="15636"/>
                  <a:ext cx="1080" cy="46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1400">
                      <a:solidFill>
                        <a:schemeClr val="accent2"/>
                      </a:solidFill>
                      <a:latin typeface="华文新魏" panose="02010800040101010101" pitchFamily="2" charset="-122"/>
                      <a:ea typeface="华文新魏" panose="02010800040101010101" pitchFamily="2" charset="-122"/>
                    </a:rPr>
                    <a:t>打印机</a:t>
                  </a:r>
                </a:p>
                <a:p>
                  <a:endParaRPr lang="zh-CN" altLang="en-US" sz="1400">
                    <a:solidFill>
                      <a:schemeClr val="accent2"/>
                    </a:solidFill>
                    <a:latin typeface="华文新魏" panose="02010800040101010101" pitchFamily="2" charset="-122"/>
                    <a:ea typeface="华文新魏" panose="02010800040101010101" pitchFamily="2" charset="-122"/>
                  </a:endParaRPr>
                </a:p>
              </p:txBody>
            </p:sp>
          </p:grpSp>
          <p:sp>
            <p:nvSpPr>
              <p:cNvPr id="108573" name="Line 29">
                <a:extLst>
                  <a:ext uri="{FF2B5EF4-FFF2-40B4-BE49-F238E27FC236}">
                    <a16:creationId xmlns:a16="http://schemas.microsoft.com/office/drawing/2014/main" id="{B4340BFD-A17E-4ACF-8C2C-C703BC9FC6C9}"/>
                  </a:ext>
                </a:extLst>
              </p:cNvPr>
              <p:cNvSpPr>
                <a:spLocks noChangeShapeType="1"/>
              </p:cNvSpPr>
              <p:nvPr/>
            </p:nvSpPr>
            <p:spPr bwMode="auto">
              <a:xfrm>
                <a:off x="7200" y="15012"/>
                <a:ext cx="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8574" name="Line 30">
                <a:extLst>
                  <a:ext uri="{FF2B5EF4-FFF2-40B4-BE49-F238E27FC236}">
                    <a16:creationId xmlns:a16="http://schemas.microsoft.com/office/drawing/2014/main" id="{7D581195-DF28-4138-BE79-CAEA1A6DCDCA}"/>
                  </a:ext>
                </a:extLst>
              </p:cNvPr>
              <p:cNvSpPr>
                <a:spLocks noChangeShapeType="1"/>
              </p:cNvSpPr>
              <p:nvPr/>
            </p:nvSpPr>
            <p:spPr bwMode="auto">
              <a:xfrm flipV="1">
                <a:off x="8100" y="15012"/>
                <a:ext cx="0" cy="468"/>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8575" name="AutoShape 31">
                <a:extLst>
                  <a:ext uri="{FF2B5EF4-FFF2-40B4-BE49-F238E27FC236}">
                    <a16:creationId xmlns:a16="http://schemas.microsoft.com/office/drawing/2014/main" id="{B6B1E3A9-65FA-4697-8260-A9C53387B804}"/>
                  </a:ext>
                </a:extLst>
              </p:cNvPr>
              <p:cNvSpPr>
                <a:spLocks noChangeArrowheads="1"/>
              </p:cNvSpPr>
              <p:nvPr/>
            </p:nvSpPr>
            <p:spPr bwMode="auto">
              <a:xfrm>
                <a:off x="8820" y="15480"/>
                <a:ext cx="1620" cy="780"/>
              </a:xfrm>
              <a:prstGeom prst="wedgeRectCallout">
                <a:avLst>
                  <a:gd name="adj1" fmla="val -88889"/>
                  <a:gd name="adj2" fmla="val -81921"/>
                </a:avLst>
              </a:prstGeom>
              <a:solidFill>
                <a:schemeClr val="accent1"/>
              </a:solidFill>
              <a:ln w="9525">
                <a:solidFill>
                  <a:srgbClr val="000000"/>
                </a:solidFill>
                <a:miter lim="800000"/>
                <a:headEnd/>
                <a:tailEnd/>
              </a:ln>
            </p:spPr>
            <p:txBody>
              <a:bodyPr/>
              <a:lstStyle/>
              <a:p>
                <a:pPr algn="just"/>
                <a:r>
                  <a:rPr lang="en-US" altLang="zh-CN" sz="1400">
                    <a:solidFill>
                      <a:schemeClr val="accent2"/>
                    </a:solidFill>
                    <a:latin typeface="华文新魏" panose="02010800040101010101" pitchFamily="2" charset="-122"/>
                    <a:ea typeface="华文新魏" panose="02010800040101010101" pitchFamily="2" charset="-122"/>
                  </a:rPr>
                  <a:t>⑤</a:t>
                </a:r>
                <a:r>
                  <a:rPr lang="zh-CN" altLang="en-US" sz="1400">
                    <a:solidFill>
                      <a:schemeClr val="accent2"/>
                    </a:solidFill>
                    <a:latin typeface="华文新魏" panose="02010800040101010101" pitchFamily="2" charset="-122"/>
                    <a:ea typeface="华文新魏" panose="02010800040101010101" pitchFamily="2" charset="-122"/>
                  </a:rPr>
                  <a:t>执行</a:t>
                </a:r>
                <a:r>
                  <a:rPr lang="en-US" altLang="zh-CN" sz="1400">
                    <a:solidFill>
                      <a:schemeClr val="accent2"/>
                    </a:solidFill>
                    <a:latin typeface="华文新魏" panose="02010800040101010101" pitchFamily="2" charset="-122"/>
                    <a:ea typeface="华文新魏" panose="02010800040101010101" pitchFamily="2" charset="-122"/>
                  </a:rPr>
                  <a:t>I/O</a:t>
                </a:r>
                <a:r>
                  <a:rPr lang="zh-CN" altLang="en-US" sz="1400">
                    <a:solidFill>
                      <a:schemeClr val="accent2"/>
                    </a:solidFill>
                    <a:latin typeface="华文新魏" panose="02010800040101010101" pitchFamily="2" charset="-122"/>
                    <a:ea typeface="华文新魏" panose="02010800040101010101" pitchFamily="2" charset="-122"/>
                  </a:rPr>
                  <a:t>并</a:t>
                </a:r>
              </a:p>
              <a:p>
                <a:pPr algn="just"/>
                <a:r>
                  <a:rPr lang="zh-CN" altLang="en-US" sz="1400">
                    <a:solidFill>
                      <a:schemeClr val="accent2"/>
                    </a:solidFill>
                    <a:latin typeface="华文新魏" panose="02010800040101010101" pitchFamily="2" charset="-122"/>
                    <a:ea typeface="华文新魏" panose="02010800040101010101" pitchFamily="2" charset="-122"/>
                  </a:rPr>
                  <a:t>产生中断</a:t>
                </a:r>
              </a:p>
            </p:txBody>
          </p:sp>
        </p:grpSp>
        <p:sp>
          <p:nvSpPr>
            <p:cNvPr id="108576" name="Text Box 32">
              <a:extLst>
                <a:ext uri="{FF2B5EF4-FFF2-40B4-BE49-F238E27FC236}">
                  <a16:creationId xmlns:a16="http://schemas.microsoft.com/office/drawing/2014/main" id="{EE32979C-2DCF-4384-A200-576F1368CD51}"/>
                </a:ext>
              </a:extLst>
            </p:cNvPr>
            <p:cNvSpPr txBox="1">
              <a:spLocks noChangeArrowheads="1"/>
            </p:cNvSpPr>
            <p:nvPr/>
          </p:nvSpPr>
          <p:spPr bwMode="auto">
            <a:xfrm>
              <a:off x="2422" y="2145"/>
              <a:ext cx="777" cy="251"/>
            </a:xfrm>
            <a:prstGeom prst="rect">
              <a:avLst/>
            </a:prstGeom>
            <a:solidFill>
              <a:schemeClr val="accent1"/>
            </a:solidFill>
            <a:ln w="9525">
              <a:solidFill>
                <a:srgbClr val="000000"/>
              </a:solidFill>
              <a:miter lim="800000"/>
              <a:headEnd/>
              <a:tailEnd/>
            </a:ln>
          </p:spPr>
          <p:txBody>
            <a:bodyPr/>
            <a:lstStyle/>
            <a:p>
              <a:pPr algn="just"/>
              <a:r>
                <a:rPr lang="en-US" altLang="zh-CN" sz="1400">
                  <a:solidFill>
                    <a:schemeClr val="accent2"/>
                  </a:solidFill>
                  <a:latin typeface="宋体" panose="02010600030101010101" pitchFamily="2" charset="-122"/>
                </a:rPr>
                <a:t>I/O</a:t>
              </a:r>
              <a:r>
                <a:rPr lang="zh-CN" altLang="en-US" sz="1400">
                  <a:solidFill>
                    <a:schemeClr val="accent2"/>
                  </a:solidFill>
                  <a:latin typeface="宋体" panose="02010600030101010101" pitchFamily="2" charset="-122"/>
                </a:rPr>
                <a:t>系统服务</a:t>
              </a:r>
            </a:p>
            <a:p>
              <a:endParaRPr lang="zh-CN" altLang="en-US">
                <a:solidFill>
                  <a:schemeClr val="accent2"/>
                </a:solidFill>
              </a:endParaRPr>
            </a:p>
          </p:txBody>
        </p:sp>
        <p:sp>
          <p:nvSpPr>
            <p:cNvPr id="108577" name="Line 33">
              <a:extLst>
                <a:ext uri="{FF2B5EF4-FFF2-40B4-BE49-F238E27FC236}">
                  <a16:creationId xmlns:a16="http://schemas.microsoft.com/office/drawing/2014/main" id="{B2485CAB-A54F-43B3-A269-B8566EF75281}"/>
                </a:ext>
              </a:extLst>
            </p:cNvPr>
            <p:cNvSpPr>
              <a:spLocks noChangeShapeType="1"/>
            </p:cNvSpPr>
            <p:nvPr/>
          </p:nvSpPr>
          <p:spPr bwMode="auto">
            <a:xfrm>
              <a:off x="2713" y="1894"/>
              <a:ext cx="0" cy="25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8578" name="Line 34">
              <a:extLst>
                <a:ext uri="{FF2B5EF4-FFF2-40B4-BE49-F238E27FC236}">
                  <a16:creationId xmlns:a16="http://schemas.microsoft.com/office/drawing/2014/main" id="{636B6A4F-40EB-42A4-8EF2-6B90B832D0BF}"/>
                </a:ext>
              </a:extLst>
            </p:cNvPr>
            <p:cNvSpPr>
              <a:spLocks noChangeShapeType="1"/>
            </p:cNvSpPr>
            <p:nvPr/>
          </p:nvSpPr>
          <p:spPr bwMode="auto">
            <a:xfrm flipV="1">
              <a:off x="3005" y="1894"/>
              <a:ext cx="0" cy="25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8579" name="Line 35">
              <a:extLst>
                <a:ext uri="{FF2B5EF4-FFF2-40B4-BE49-F238E27FC236}">
                  <a16:creationId xmlns:a16="http://schemas.microsoft.com/office/drawing/2014/main" id="{647FA43E-EA1D-4315-9A37-D301D5007F29}"/>
                </a:ext>
              </a:extLst>
            </p:cNvPr>
            <p:cNvSpPr>
              <a:spLocks noChangeShapeType="1"/>
            </p:cNvSpPr>
            <p:nvPr/>
          </p:nvSpPr>
          <p:spPr bwMode="auto">
            <a:xfrm flipV="1">
              <a:off x="2713" y="2647"/>
              <a:ext cx="0" cy="251"/>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08580" name="Line 36">
              <a:extLst>
                <a:ext uri="{FF2B5EF4-FFF2-40B4-BE49-F238E27FC236}">
                  <a16:creationId xmlns:a16="http://schemas.microsoft.com/office/drawing/2014/main" id="{4EDD7CAC-E628-4A67-B72C-99C6D2A94984}"/>
                </a:ext>
              </a:extLst>
            </p:cNvPr>
            <p:cNvSpPr>
              <a:spLocks noChangeShapeType="1"/>
            </p:cNvSpPr>
            <p:nvPr/>
          </p:nvSpPr>
          <p:spPr bwMode="auto">
            <a:xfrm flipV="1">
              <a:off x="3005" y="2647"/>
              <a:ext cx="0" cy="25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8581" name="AutoShape 37">
              <a:extLst>
                <a:ext uri="{FF2B5EF4-FFF2-40B4-BE49-F238E27FC236}">
                  <a16:creationId xmlns:a16="http://schemas.microsoft.com/office/drawing/2014/main" id="{485D8524-9AB9-4553-B1B9-EF127185FC02}"/>
                </a:ext>
              </a:extLst>
            </p:cNvPr>
            <p:cNvSpPr>
              <a:spLocks noChangeArrowheads="1"/>
            </p:cNvSpPr>
            <p:nvPr/>
          </p:nvSpPr>
          <p:spPr bwMode="auto">
            <a:xfrm>
              <a:off x="3393" y="2312"/>
              <a:ext cx="1263" cy="418"/>
            </a:xfrm>
            <a:prstGeom prst="wedgeRectCallout">
              <a:avLst>
                <a:gd name="adj1" fmla="val -79019"/>
                <a:gd name="adj2" fmla="val 75769"/>
              </a:avLst>
            </a:prstGeom>
            <a:solidFill>
              <a:schemeClr val="accent1"/>
            </a:solidFill>
            <a:ln w="9525">
              <a:solidFill>
                <a:srgbClr val="000000"/>
              </a:solidFill>
              <a:miter lim="800000"/>
              <a:headEnd/>
              <a:tailEnd/>
            </a:ln>
          </p:spPr>
          <p:txBody>
            <a:bodyPr/>
            <a:lstStyle/>
            <a:p>
              <a:pPr algn="just"/>
              <a:r>
                <a:rPr lang="en-US" altLang="zh-CN" sz="1400">
                  <a:solidFill>
                    <a:schemeClr val="accent2"/>
                  </a:solidFill>
                  <a:latin typeface="华文新魏" panose="02010800040101010101" pitchFamily="2" charset="-122"/>
                  <a:ea typeface="华文新魏" panose="02010800040101010101" pitchFamily="2" charset="-122"/>
                </a:rPr>
                <a:t>⑥</a:t>
              </a:r>
              <a:r>
                <a:rPr lang="zh-CN" altLang="en-US" sz="1400">
                  <a:solidFill>
                    <a:schemeClr val="accent2"/>
                  </a:solidFill>
                  <a:latin typeface="华文新魏" panose="02010800040101010101" pitchFamily="2" charset="-122"/>
                  <a:ea typeface="华文新魏" panose="02010800040101010101" pitchFamily="2" charset="-122"/>
                </a:rPr>
                <a:t>处理中数，将成功</a:t>
              </a:r>
              <a:r>
                <a:rPr lang="en-US" altLang="zh-CN" sz="1400">
                  <a:solidFill>
                    <a:schemeClr val="accent2"/>
                  </a:solidFill>
                  <a:latin typeface="华文新魏" panose="02010800040101010101" pitchFamily="2" charset="-122"/>
                  <a:ea typeface="华文新魏" panose="02010800040101010101" pitchFamily="2" charset="-122"/>
                </a:rPr>
                <a:t>/</a:t>
              </a:r>
              <a:r>
                <a:rPr lang="zh-CN" altLang="en-US" sz="1400">
                  <a:solidFill>
                    <a:schemeClr val="accent2"/>
                  </a:solidFill>
                  <a:latin typeface="华文新魏" panose="02010800040101010101" pitchFamily="2" charset="-122"/>
                  <a:ea typeface="华文新魏" panose="02010800040101010101" pitchFamily="2" charset="-122"/>
                </a:rPr>
                <a:t>错误码填入</a:t>
              </a:r>
              <a:r>
                <a:rPr lang="en-US" altLang="zh-CN" sz="1400">
                  <a:solidFill>
                    <a:schemeClr val="accent2"/>
                  </a:solidFill>
                  <a:latin typeface="华文新魏" panose="02010800040101010101" pitchFamily="2" charset="-122"/>
                  <a:ea typeface="华文新魏" panose="02010800040101010101" pitchFamily="2" charset="-122"/>
                </a:rPr>
                <a:t>IRP</a:t>
              </a:r>
              <a:r>
                <a:rPr lang="zh-CN" altLang="en-US" sz="1400">
                  <a:solidFill>
                    <a:schemeClr val="accent2"/>
                  </a:solidFill>
                  <a:latin typeface="华文新魏" panose="02010800040101010101" pitchFamily="2" charset="-122"/>
                  <a:ea typeface="华文新魏" panose="02010800040101010101" pitchFamily="2" charset="-122"/>
                </a:rPr>
                <a:t>返回</a:t>
              </a:r>
            </a:p>
            <a:p>
              <a:endParaRPr lang="zh-CN" altLang="en-US" sz="1400">
                <a:solidFill>
                  <a:schemeClr val="accent2"/>
                </a:solidFill>
                <a:latin typeface="华文新魏" panose="02010800040101010101" pitchFamily="2" charset="-122"/>
                <a:ea typeface="华文新魏" panose="02010800040101010101" pitchFamily="2" charset="-122"/>
              </a:endParaRPr>
            </a:p>
          </p:txBody>
        </p:sp>
        <p:grpSp>
          <p:nvGrpSpPr>
            <p:cNvPr id="108582" name="Group 38">
              <a:extLst>
                <a:ext uri="{FF2B5EF4-FFF2-40B4-BE49-F238E27FC236}">
                  <a16:creationId xmlns:a16="http://schemas.microsoft.com/office/drawing/2014/main" id="{068FCE22-6DE2-49C8-BC8D-DF4415258250}"/>
                </a:ext>
              </a:extLst>
            </p:cNvPr>
            <p:cNvGrpSpPr>
              <a:grpSpLocks/>
            </p:cNvGrpSpPr>
            <p:nvPr/>
          </p:nvGrpSpPr>
          <p:grpSpPr bwMode="auto">
            <a:xfrm>
              <a:off x="576" y="2981"/>
              <a:ext cx="486" cy="335"/>
              <a:chOff x="3420" y="13608"/>
              <a:chExt cx="1440" cy="1092"/>
            </a:xfrm>
          </p:grpSpPr>
          <p:sp>
            <p:nvSpPr>
              <p:cNvPr id="108583" name="AutoShape 39">
                <a:extLst>
                  <a:ext uri="{FF2B5EF4-FFF2-40B4-BE49-F238E27FC236}">
                    <a16:creationId xmlns:a16="http://schemas.microsoft.com/office/drawing/2014/main" id="{231DA0C3-D538-4598-8563-F4C5CD30530F}"/>
                  </a:ext>
                </a:extLst>
              </p:cNvPr>
              <p:cNvSpPr>
                <a:spLocks noChangeArrowheads="1"/>
              </p:cNvSpPr>
              <p:nvPr/>
            </p:nvSpPr>
            <p:spPr bwMode="auto">
              <a:xfrm>
                <a:off x="3420" y="13608"/>
                <a:ext cx="1440" cy="1092"/>
              </a:xfrm>
              <a:prstGeom prst="roundRect">
                <a:avLst>
                  <a:gd name="adj" fmla="val 16667"/>
                </a:avLst>
              </a:prstGeom>
              <a:solidFill>
                <a:schemeClr val="accent1"/>
              </a:solidFill>
              <a:ln w="9525">
                <a:solidFill>
                  <a:srgbClr val="000000"/>
                </a:solidFill>
                <a:round/>
                <a:headEnd/>
                <a:tailEnd/>
              </a:ln>
            </p:spPr>
            <p:txBody>
              <a:bodyPr/>
              <a:lstStyle/>
              <a:p>
                <a:endParaRPr lang="en-US"/>
              </a:p>
            </p:txBody>
          </p:sp>
          <p:sp>
            <p:nvSpPr>
              <p:cNvPr id="108584" name="Text Box 40">
                <a:extLst>
                  <a:ext uri="{FF2B5EF4-FFF2-40B4-BE49-F238E27FC236}">
                    <a16:creationId xmlns:a16="http://schemas.microsoft.com/office/drawing/2014/main" id="{1FE3D53B-8140-4167-97E1-B2D280EF87D4}"/>
                  </a:ext>
                </a:extLst>
              </p:cNvPr>
              <p:cNvSpPr txBox="1">
                <a:spLocks noChangeArrowheads="1"/>
              </p:cNvSpPr>
              <p:nvPr/>
            </p:nvSpPr>
            <p:spPr bwMode="auto">
              <a:xfrm>
                <a:off x="3600" y="13764"/>
                <a:ext cx="1260" cy="93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400">
                    <a:solidFill>
                      <a:schemeClr val="accent2"/>
                    </a:solidFill>
                    <a:ea typeface="华文新魏" panose="02010800040101010101" pitchFamily="2" charset="-122"/>
                  </a:rPr>
                  <a:t>文件</a:t>
                </a:r>
              </a:p>
              <a:p>
                <a:r>
                  <a:rPr lang="zh-CN" altLang="en-US" sz="1400">
                    <a:solidFill>
                      <a:schemeClr val="accent2"/>
                    </a:solidFill>
                    <a:ea typeface="华文新魏" panose="02010800040101010101" pitchFamily="2" charset="-122"/>
                  </a:rPr>
                  <a:t>对象</a:t>
                </a:r>
              </a:p>
            </p:txBody>
          </p:sp>
        </p:grpSp>
        <p:grpSp>
          <p:nvGrpSpPr>
            <p:cNvPr id="108585" name="Group 41">
              <a:extLst>
                <a:ext uri="{FF2B5EF4-FFF2-40B4-BE49-F238E27FC236}">
                  <a16:creationId xmlns:a16="http://schemas.microsoft.com/office/drawing/2014/main" id="{F19E007D-A72A-4021-A51D-C3C40109AAC7}"/>
                </a:ext>
              </a:extLst>
            </p:cNvPr>
            <p:cNvGrpSpPr>
              <a:grpSpLocks/>
            </p:cNvGrpSpPr>
            <p:nvPr/>
          </p:nvGrpSpPr>
          <p:grpSpPr bwMode="auto">
            <a:xfrm>
              <a:off x="1256" y="2981"/>
              <a:ext cx="486" cy="335"/>
              <a:chOff x="3420" y="13608"/>
              <a:chExt cx="1440" cy="1092"/>
            </a:xfrm>
          </p:grpSpPr>
          <p:sp>
            <p:nvSpPr>
              <p:cNvPr id="108586" name="AutoShape 42">
                <a:extLst>
                  <a:ext uri="{FF2B5EF4-FFF2-40B4-BE49-F238E27FC236}">
                    <a16:creationId xmlns:a16="http://schemas.microsoft.com/office/drawing/2014/main" id="{4D3F374B-95EA-4760-992D-F1F4C106407F}"/>
                  </a:ext>
                </a:extLst>
              </p:cNvPr>
              <p:cNvSpPr>
                <a:spLocks noChangeArrowheads="1"/>
              </p:cNvSpPr>
              <p:nvPr/>
            </p:nvSpPr>
            <p:spPr bwMode="auto">
              <a:xfrm>
                <a:off x="3420" y="13608"/>
                <a:ext cx="1440" cy="1092"/>
              </a:xfrm>
              <a:prstGeom prst="roundRect">
                <a:avLst>
                  <a:gd name="adj" fmla="val 16667"/>
                </a:avLst>
              </a:prstGeom>
              <a:solidFill>
                <a:schemeClr val="accent1"/>
              </a:solidFill>
              <a:ln w="9525">
                <a:solidFill>
                  <a:srgbClr val="000000"/>
                </a:solidFill>
                <a:round/>
                <a:headEnd/>
                <a:tailEnd/>
              </a:ln>
            </p:spPr>
            <p:txBody>
              <a:bodyPr/>
              <a:lstStyle/>
              <a:p>
                <a:endParaRPr lang="en-US"/>
              </a:p>
            </p:txBody>
          </p:sp>
          <p:sp>
            <p:nvSpPr>
              <p:cNvPr id="108587" name="Text Box 43">
                <a:extLst>
                  <a:ext uri="{FF2B5EF4-FFF2-40B4-BE49-F238E27FC236}">
                    <a16:creationId xmlns:a16="http://schemas.microsoft.com/office/drawing/2014/main" id="{F2DB4F4B-743F-4EF6-A73F-76B7156DD1E8}"/>
                  </a:ext>
                </a:extLst>
              </p:cNvPr>
              <p:cNvSpPr txBox="1">
                <a:spLocks noChangeArrowheads="1"/>
              </p:cNvSpPr>
              <p:nvPr/>
            </p:nvSpPr>
            <p:spPr bwMode="auto">
              <a:xfrm>
                <a:off x="3600" y="13764"/>
                <a:ext cx="1260" cy="93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400">
                    <a:solidFill>
                      <a:schemeClr val="accent2"/>
                    </a:solidFill>
                    <a:ea typeface="华文新魏" panose="02010800040101010101" pitchFamily="2" charset="-122"/>
                  </a:rPr>
                  <a:t>设备</a:t>
                </a:r>
              </a:p>
              <a:p>
                <a:r>
                  <a:rPr lang="zh-CN" altLang="en-US" sz="1400">
                    <a:solidFill>
                      <a:schemeClr val="accent2"/>
                    </a:solidFill>
                    <a:ea typeface="华文新魏" panose="02010800040101010101" pitchFamily="2" charset="-122"/>
                  </a:rPr>
                  <a:t>对象</a:t>
                </a:r>
              </a:p>
            </p:txBody>
          </p:sp>
        </p:grpSp>
        <p:grpSp>
          <p:nvGrpSpPr>
            <p:cNvPr id="108588" name="Group 44">
              <a:extLst>
                <a:ext uri="{FF2B5EF4-FFF2-40B4-BE49-F238E27FC236}">
                  <a16:creationId xmlns:a16="http://schemas.microsoft.com/office/drawing/2014/main" id="{9AA47C44-E1B3-4F0E-9E89-B6E02537A542}"/>
                </a:ext>
              </a:extLst>
            </p:cNvPr>
            <p:cNvGrpSpPr>
              <a:grpSpLocks/>
            </p:cNvGrpSpPr>
            <p:nvPr/>
          </p:nvGrpSpPr>
          <p:grpSpPr bwMode="auto">
            <a:xfrm>
              <a:off x="1936" y="2814"/>
              <a:ext cx="486" cy="586"/>
              <a:chOff x="3420" y="13608"/>
              <a:chExt cx="1440" cy="1092"/>
            </a:xfrm>
          </p:grpSpPr>
          <p:sp>
            <p:nvSpPr>
              <p:cNvPr id="108589" name="AutoShape 45">
                <a:extLst>
                  <a:ext uri="{FF2B5EF4-FFF2-40B4-BE49-F238E27FC236}">
                    <a16:creationId xmlns:a16="http://schemas.microsoft.com/office/drawing/2014/main" id="{D9C3FE69-0F60-439D-8729-BC85A0A93AA8}"/>
                  </a:ext>
                </a:extLst>
              </p:cNvPr>
              <p:cNvSpPr>
                <a:spLocks noChangeArrowheads="1"/>
              </p:cNvSpPr>
              <p:nvPr/>
            </p:nvSpPr>
            <p:spPr bwMode="auto">
              <a:xfrm>
                <a:off x="3420" y="13608"/>
                <a:ext cx="1440" cy="1092"/>
              </a:xfrm>
              <a:prstGeom prst="roundRect">
                <a:avLst>
                  <a:gd name="adj" fmla="val 16667"/>
                </a:avLst>
              </a:prstGeom>
              <a:solidFill>
                <a:schemeClr val="accent1"/>
              </a:solidFill>
              <a:ln w="9525">
                <a:solidFill>
                  <a:srgbClr val="000000"/>
                </a:solidFill>
                <a:round/>
                <a:headEnd/>
                <a:tailEnd/>
              </a:ln>
            </p:spPr>
            <p:txBody>
              <a:bodyPr/>
              <a:lstStyle/>
              <a:p>
                <a:endParaRPr lang="en-US"/>
              </a:p>
            </p:txBody>
          </p:sp>
          <p:sp>
            <p:nvSpPr>
              <p:cNvPr id="108590" name="Text Box 46">
                <a:extLst>
                  <a:ext uri="{FF2B5EF4-FFF2-40B4-BE49-F238E27FC236}">
                    <a16:creationId xmlns:a16="http://schemas.microsoft.com/office/drawing/2014/main" id="{1B236BEB-4FEC-4374-AAE2-939EDF8680E7}"/>
                  </a:ext>
                </a:extLst>
              </p:cNvPr>
              <p:cNvSpPr txBox="1">
                <a:spLocks noChangeArrowheads="1"/>
              </p:cNvSpPr>
              <p:nvPr/>
            </p:nvSpPr>
            <p:spPr bwMode="auto">
              <a:xfrm>
                <a:off x="3600" y="13764"/>
                <a:ext cx="1260" cy="93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400">
                    <a:solidFill>
                      <a:schemeClr val="accent2"/>
                    </a:solidFill>
                    <a:ea typeface="华文新魏" panose="02010800040101010101" pitchFamily="2" charset="-122"/>
                  </a:rPr>
                  <a:t>驱动程序</a:t>
                </a:r>
              </a:p>
              <a:p>
                <a:r>
                  <a:rPr lang="zh-CN" altLang="en-US" sz="1400">
                    <a:solidFill>
                      <a:schemeClr val="accent2"/>
                    </a:solidFill>
                    <a:ea typeface="华文新魏" panose="02010800040101010101" pitchFamily="2" charset="-122"/>
                  </a:rPr>
                  <a:t>对象</a:t>
                </a:r>
              </a:p>
            </p:txBody>
          </p:sp>
        </p:grpSp>
        <p:sp>
          <p:nvSpPr>
            <p:cNvPr id="108591" name="Line 47">
              <a:extLst>
                <a:ext uri="{FF2B5EF4-FFF2-40B4-BE49-F238E27FC236}">
                  <a16:creationId xmlns:a16="http://schemas.microsoft.com/office/drawing/2014/main" id="{6D2F7F1A-E8D8-43F1-BE23-EC8B56121214}"/>
                </a:ext>
              </a:extLst>
            </p:cNvPr>
            <p:cNvSpPr>
              <a:spLocks noChangeShapeType="1"/>
            </p:cNvSpPr>
            <p:nvPr/>
          </p:nvSpPr>
          <p:spPr bwMode="auto">
            <a:xfrm>
              <a:off x="1742" y="3149"/>
              <a:ext cx="19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8592" name="Line 48">
              <a:extLst>
                <a:ext uri="{FF2B5EF4-FFF2-40B4-BE49-F238E27FC236}">
                  <a16:creationId xmlns:a16="http://schemas.microsoft.com/office/drawing/2014/main" id="{D84007C1-1FC8-4B65-B0F0-F7231B8745DB}"/>
                </a:ext>
              </a:extLst>
            </p:cNvPr>
            <p:cNvSpPr>
              <a:spLocks noChangeShapeType="1"/>
            </p:cNvSpPr>
            <p:nvPr/>
          </p:nvSpPr>
          <p:spPr bwMode="auto">
            <a:xfrm>
              <a:off x="1062" y="3149"/>
              <a:ext cx="19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8593" name="Line 49">
              <a:extLst>
                <a:ext uri="{FF2B5EF4-FFF2-40B4-BE49-F238E27FC236}">
                  <a16:creationId xmlns:a16="http://schemas.microsoft.com/office/drawing/2014/main" id="{3E873016-A3FD-4967-83E9-5BE2EFBE32F9}"/>
                </a:ext>
              </a:extLst>
            </p:cNvPr>
            <p:cNvSpPr>
              <a:spLocks noChangeShapeType="1"/>
            </p:cNvSpPr>
            <p:nvPr/>
          </p:nvSpPr>
          <p:spPr bwMode="auto">
            <a:xfrm>
              <a:off x="2422" y="3149"/>
              <a:ext cx="19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8594" name="AutoShape 50">
              <a:extLst>
                <a:ext uri="{FF2B5EF4-FFF2-40B4-BE49-F238E27FC236}">
                  <a16:creationId xmlns:a16="http://schemas.microsoft.com/office/drawing/2014/main" id="{AD4B08C8-CE9A-4FE5-9EFC-61510D9DF848}"/>
                </a:ext>
              </a:extLst>
            </p:cNvPr>
            <p:cNvSpPr>
              <a:spLocks noChangeArrowheads="1"/>
            </p:cNvSpPr>
            <p:nvPr/>
          </p:nvSpPr>
          <p:spPr bwMode="auto">
            <a:xfrm>
              <a:off x="1839" y="3483"/>
              <a:ext cx="1069" cy="419"/>
            </a:xfrm>
            <a:prstGeom prst="wedgeRectCallout">
              <a:avLst>
                <a:gd name="adj1" fmla="val 11162"/>
                <a:gd name="adj2" fmla="val -118463"/>
              </a:avLst>
            </a:prstGeom>
            <a:solidFill>
              <a:schemeClr val="accent1"/>
            </a:solidFill>
            <a:ln w="9525">
              <a:solidFill>
                <a:srgbClr val="000000"/>
              </a:solidFill>
              <a:miter lim="800000"/>
              <a:headEnd/>
              <a:tailEnd/>
            </a:ln>
          </p:spPr>
          <p:txBody>
            <a:bodyPr/>
            <a:lstStyle/>
            <a:p>
              <a:pPr algn="just"/>
              <a:r>
                <a:rPr lang="en-US" altLang="zh-CN" sz="1400">
                  <a:solidFill>
                    <a:schemeClr val="accent2"/>
                  </a:solidFill>
                  <a:latin typeface="华文新魏" panose="02010800040101010101" pitchFamily="2" charset="-122"/>
                  <a:ea typeface="华文新魏" panose="02010800040101010101" pitchFamily="2" charset="-122"/>
                </a:rPr>
                <a:t>④</a:t>
              </a:r>
              <a:r>
                <a:rPr lang="zh-CN" altLang="en-US" sz="1400">
                  <a:solidFill>
                    <a:schemeClr val="accent2"/>
                  </a:solidFill>
                  <a:latin typeface="华文新魏" panose="02010800040101010101" pitchFamily="2" charset="-122"/>
                  <a:ea typeface="华文新魏" panose="02010800040101010101" pitchFamily="2" charset="-122"/>
                </a:rPr>
                <a:t>向驱动程序传送</a:t>
              </a:r>
              <a:r>
                <a:rPr lang="en-US" altLang="zh-CN" sz="1400">
                  <a:solidFill>
                    <a:schemeClr val="accent2"/>
                  </a:solidFill>
                  <a:latin typeface="华文新魏" panose="02010800040101010101" pitchFamily="2" charset="-122"/>
                  <a:ea typeface="华文新魏" panose="02010800040101010101" pitchFamily="2" charset="-122"/>
                </a:rPr>
                <a:t>IRP</a:t>
              </a:r>
              <a:r>
                <a:rPr lang="zh-CN" altLang="en-US" sz="1400">
                  <a:solidFill>
                    <a:schemeClr val="accent2"/>
                  </a:solidFill>
                  <a:latin typeface="华文新魏" panose="02010800040101010101" pitchFamily="2" charset="-122"/>
                  <a:ea typeface="华文新魏" panose="02010800040101010101" pitchFamily="2" charset="-122"/>
                </a:rPr>
                <a:t>中指定参数</a:t>
              </a:r>
            </a:p>
            <a:p>
              <a:endParaRPr lang="zh-CN" altLang="en-US" sz="1400">
                <a:solidFill>
                  <a:schemeClr val="accent2"/>
                </a:solidFill>
                <a:latin typeface="华文新魏" panose="02010800040101010101" pitchFamily="2" charset="-122"/>
                <a:ea typeface="华文新魏" panose="02010800040101010101" pitchFamily="2" charset="-122"/>
              </a:endParaRPr>
            </a:p>
          </p:txBody>
        </p:sp>
        <p:sp>
          <p:nvSpPr>
            <p:cNvPr id="108595" name="Line 51">
              <a:extLst>
                <a:ext uri="{FF2B5EF4-FFF2-40B4-BE49-F238E27FC236}">
                  <a16:creationId xmlns:a16="http://schemas.microsoft.com/office/drawing/2014/main" id="{5D761CC3-0BA2-49A9-A158-2740F5B1CEDE}"/>
                </a:ext>
              </a:extLst>
            </p:cNvPr>
            <p:cNvSpPr>
              <a:spLocks noChangeShapeType="1"/>
            </p:cNvSpPr>
            <p:nvPr/>
          </p:nvSpPr>
          <p:spPr bwMode="auto">
            <a:xfrm>
              <a:off x="770" y="2647"/>
              <a:ext cx="0" cy="33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8596" name="Line 52">
              <a:extLst>
                <a:ext uri="{FF2B5EF4-FFF2-40B4-BE49-F238E27FC236}">
                  <a16:creationId xmlns:a16="http://schemas.microsoft.com/office/drawing/2014/main" id="{CCFE2344-CF57-4904-B9B0-9731F9E6B0BA}"/>
                </a:ext>
              </a:extLst>
            </p:cNvPr>
            <p:cNvSpPr>
              <a:spLocks noChangeShapeType="1"/>
            </p:cNvSpPr>
            <p:nvPr/>
          </p:nvSpPr>
          <p:spPr bwMode="auto">
            <a:xfrm>
              <a:off x="770" y="2647"/>
              <a:ext cx="19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E5CDF78D-7787-4330-8335-58EBBFA6A0AA}"/>
              </a:ext>
            </a:extLst>
          </p:cNvPr>
          <p:cNvSpPr>
            <a:spLocks noGrp="1" noChangeArrowheads="1"/>
          </p:cNvSpPr>
          <p:nvPr>
            <p:ph type="title"/>
          </p:nvPr>
        </p:nvSpPr>
        <p:spPr>
          <a:xfrm>
            <a:off x="323850" y="188913"/>
            <a:ext cx="8496300" cy="1143000"/>
          </a:xfrm>
        </p:spPr>
        <p:txBody>
          <a:bodyPr/>
          <a:lstStyle/>
          <a:p>
            <a:r>
              <a:rPr lang="en-US" altLang="zh-CN">
                <a:latin typeface="华文新魏" panose="02010800040101010101" pitchFamily="2" charset="-122"/>
                <a:ea typeface="华文新魏" panose="02010800040101010101" pitchFamily="2" charset="-122"/>
              </a:rPr>
              <a:t>4 </a:t>
            </a:r>
            <a:r>
              <a:rPr lang="zh-CN" altLang="en-US">
                <a:latin typeface="华文新魏" panose="02010800040101010101" pitchFamily="2" charset="-122"/>
                <a:ea typeface="华文新魏" panose="02010800040101010101" pitchFamily="2" charset="-122"/>
              </a:rPr>
              <a:t>对多层驱动程序的</a:t>
            </a:r>
            <a:r>
              <a:rPr lang="en-US" altLang="zh-CN">
                <a:latin typeface="华文新魏" panose="02010800040101010101" pitchFamily="2" charset="-122"/>
                <a:ea typeface="华文新魏" panose="02010800040101010101" pitchFamily="2" charset="-122"/>
              </a:rPr>
              <a:t>I/O</a:t>
            </a:r>
            <a:r>
              <a:rPr lang="zh-CN" altLang="en-US">
                <a:latin typeface="华文新魏" panose="02010800040101010101" pitchFamily="2" charset="-122"/>
                <a:ea typeface="华文新魏" panose="02010800040101010101" pitchFamily="2" charset="-122"/>
              </a:rPr>
              <a:t>请求处理</a:t>
            </a:r>
          </a:p>
        </p:txBody>
      </p:sp>
      <p:sp>
        <p:nvSpPr>
          <p:cNvPr id="109571" name="Rectangle 3">
            <a:extLst>
              <a:ext uri="{FF2B5EF4-FFF2-40B4-BE49-F238E27FC236}">
                <a16:creationId xmlns:a16="http://schemas.microsoft.com/office/drawing/2014/main" id="{25104C64-DD08-4129-B13C-077788A80E43}"/>
              </a:ext>
            </a:extLst>
          </p:cNvPr>
          <p:cNvSpPr>
            <a:spLocks noGrp="1" noChangeArrowheads="1"/>
          </p:cNvSpPr>
          <p:nvPr>
            <p:ph type="body" idx="1"/>
          </p:nvPr>
        </p:nvSpPr>
        <p:spPr>
          <a:xfrm>
            <a:off x="760413" y="1125538"/>
            <a:ext cx="7772400" cy="5689600"/>
          </a:xfrm>
        </p:spPr>
        <p:txBody>
          <a:bodyPr/>
          <a:lstStyle/>
          <a:p>
            <a:pPr>
              <a:buFontTx/>
              <a:buNone/>
            </a:pPr>
            <a:r>
              <a:rPr lang="en-US" altLang="zh-CN" sz="4000">
                <a:latin typeface="华文新魏" panose="02010800040101010101" pitchFamily="2" charset="-122"/>
                <a:ea typeface="华文新魏" panose="02010800040101010101" pitchFamily="2" charset="-122"/>
              </a:rPr>
              <a:t>1) </a:t>
            </a:r>
            <a:r>
              <a:rPr lang="zh-CN" altLang="en-US" sz="4000">
                <a:latin typeface="华文新魏" panose="02010800040101010101" pitchFamily="2" charset="-122"/>
                <a:ea typeface="华文新魏" panose="02010800040101010101" pitchFamily="2" charset="-122"/>
              </a:rPr>
              <a:t>打开一个文件</a:t>
            </a:r>
          </a:p>
          <a:p>
            <a:pPr>
              <a:buFontTx/>
              <a:buNone/>
            </a:pPr>
            <a:r>
              <a:rPr lang="en-US" altLang="zh-CN" sz="4000">
                <a:latin typeface="华文新魏" panose="02010800040101010101" pitchFamily="2" charset="-122"/>
                <a:ea typeface="华文新魏" panose="02010800040101010101" pitchFamily="2" charset="-122"/>
              </a:rPr>
              <a:t>2) </a:t>
            </a:r>
            <a:r>
              <a:rPr lang="zh-CN" altLang="en-US" sz="4000">
                <a:latin typeface="华文新魏" panose="02010800040101010101" pitchFamily="2" charset="-122"/>
                <a:ea typeface="华文新魏" panose="02010800040101010101" pitchFamily="2" charset="-122"/>
              </a:rPr>
              <a:t>读文件</a:t>
            </a:r>
          </a:p>
          <a:p>
            <a:pPr>
              <a:buFontTx/>
              <a:buNone/>
            </a:pPr>
            <a:r>
              <a:rPr lang="en-US" altLang="zh-CN" sz="4000">
                <a:latin typeface="华文新魏" panose="02010800040101010101" pitchFamily="2" charset="-122"/>
                <a:ea typeface="华文新魏" panose="02010800040101010101" pitchFamily="2" charset="-122"/>
              </a:rPr>
              <a:t>3) </a:t>
            </a:r>
            <a:r>
              <a:rPr lang="zh-CN" altLang="en-US" sz="4000">
                <a:latin typeface="华文新魏" panose="02010800040101010101" pitchFamily="2" charset="-122"/>
                <a:ea typeface="华文新魏" panose="02010800040101010101" pitchFamily="2" charset="-122"/>
              </a:rPr>
              <a:t>写文件</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0C4FA2BF-AE5A-4D6B-8BC9-9E5C7AB93B6D}"/>
              </a:ext>
            </a:extLst>
          </p:cNvPr>
          <p:cNvSpPr>
            <a:spLocks noGrp="1" noChangeArrowheads="1"/>
          </p:cNvSpPr>
          <p:nvPr>
            <p:ph type="title"/>
          </p:nvPr>
        </p:nvSpPr>
        <p:spPr>
          <a:xfrm>
            <a:off x="838200" y="404813"/>
            <a:ext cx="7772400" cy="1143000"/>
          </a:xfrm>
        </p:spPr>
        <p:txBody>
          <a:bodyPr/>
          <a:lstStyle/>
          <a:p>
            <a:r>
              <a:rPr lang="en-US" altLang="zh-CN">
                <a:latin typeface="华文新魏" panose="02010800040101010101" pitchFamily="2" charset="-122"/>
                <a:ea typeface="华文新魏" panose="02010800040101010101" pitchFamily="2" charset="-122"/>
              </a:rPr>
              <a:t>5.9.4</a:t>
            </a:r>
            <a:r>
              <a:rPr lang="zh-CN" altLang="en-US">
                <a:latin typeface="华文新魏" panose="02010800040101010101" pitchFamily="2" charset="-122"/>
                <a:ea typeface="华文新魏" panose="02010800040101010101" pitchFamily="2" charset="-122"/>
              </a:rPr>
              <a:t>高速缓存管理</a:t>
            </a:r>
            <a:br>
              <a:rPr lang="zh-CN" altLang="en-US">
                <a:latin typeface="华文新魏" panose="02010800040101010101" pitchFamily="2" charset="-122"/>
                <a:ea typeface="华文新魏" panose="02010800040101010101" pitchFamily="2" charset="-122"/>
              </a:rPr>
            </a:br>
            <a:r>
              <a:rPr lang="en-US" altLang="zh-CN" sz="3600">
                <a:latin typeface="华文新魏" panose="02010800040101010101" pitchFamily="2" charset="-122"/>
                <a:ea typeface="华文新魏" panose="02010800040101010101" pitchFamily="2" charset="-122"/>
              </a:rPr>
              <a:t>1</a:t>
            </a:r>
            <a:r>
              <a:rPr lang="zh-CN" altLang="en-US" sz="3600">
                <a:latin typeface="华文新魏" panose="02010800040101010101" pitchFamily="2" charset="-122"/>
                <a:ea typeface="华文新魏" panose="02010800040101010101" pitchFamily="2" charset="-122"/>
              </a:rPr>
              <a:t>高速缓存管理器主要特征</a:t>
            </a:r>
            <a:r>
              <a:rPr lang="zh-CN" altLang="en-US">
                <a:latin typeface="华文新魏" panose="02010800040101010101" pitchFamily="2" charset="-122"/>
                <a:ea typeface="华文新魏" panose="02010800040101010101" pitchFamily="2" charset="-122"/>
              </a:rPr>
              <a:t>  </a:t>
            </a:r>
          </a:p>
        </p:txBody>
      </p:sp>
      <p:sp>
        <p:nvSpPr>
          <p:cNvPr id="72707" name="Rectangle 3">
            <a:extLst>
              <a:ext uri="{FF2B5EF4-FFF2-40B4-BE49-F238E27FC236}">
                <a16:creationId xmlns:a16="http://schemas.microsoft.com/office/drawing/2014/main" id="{5E850118-1B72-47A6-B414-8B4C51FFBCE6}"/>
              </a:ext>
            </a:extLst>
          </p:cNvPr>
          <p:cNvSpPr>
            <a:spLocks noGrp="1" noChangeArrowheads="1"/>
          </p:cNvSpPr>
          <p:nvPr>
            <p:ph type="body" idx="1"/>
          </p:nvPr>
        </p:nvSpPr>
        <p:spPr>
          <a:xfrm>
            <a:off x="1692275" y="1773238"/>
            <a:ext cx="6934200" cy="4267200"/>
          </a:xfrm>
        </p:spPr>
        <p:txBody>
          <a:bodyPr/>
          <a:lstStyle/>
          <a:p>
            <a:pPr>
              <a:buFontTx/>
              <a:buNone/>
            </a:pPr>
            <a:r>
              <a:rPr lang="en-US" altLang="zh-CN">
                <a:latin typeface="华文新魏" panose="02010800040101010101" pitchFamily="2" charset="-122"/>
                <a:ea typeface="华文新魏" panose="02010800040101010101" pitchFamily="2" charset="-122"/>
              </a:rPr>
              <a:t>(1)</a:t>
            </a:r>
            <a:r>
              <a:rPr lang="zh-CN" altLang="en-US">
                <a:latin typeface="华文新魏" panose="02010800040101010101" pitchFamily="2" charset="-122"/>
                <a:ea typeface="华文新魏" panose="02010800040101010101" pitchFamily="2" charset="-122"/>
              </a:rPr>
              <a:t>单一集中式系统高速缓存</a:t>
            </a:r>
          </a:p>
          <a:p>
            <a:pPr>
              <a:buFontTx/>
              <a:buNone/>
            </a:pPr>
            <a:r>
              <a:rPr lang="en-US" altLang="zh-CN">
                <a:latin typeface="华文新魏" panose="02010800040101010101" pitchFamily="2" charset="-122"/>
                <a:ea typeface="华文新魏" panose="02010800040101010101" pitchFamily="2" charset="-122"/>
              </a:rPr>
              <a:t>(2)</a:t>
            </a:r>
            <a:r>
              <a:rPr lang="zh-CN" altLang="en-US">
                <a:latin typeface="华文新魏" panose="02010800040101010101" pitchFamily="2" charset="-122"/>
                <a:ea typeface="华文新魏" panose="02010800040101010101" pitchFamily="2" charset="-122"/>
              </a:rPr>
              <a:t>与主存管理器结合 </a:t>
            </a:r>
          </a:p>
          <a:p>
            <a:pPr>
              <a:buFontTx/>
              <a:buNone/>
            </a:pPr>
            <a:r>
              <a:rPr lang="en-US" altLang="zh-CN">
                <a:latin typeface="华文新魏" panose="02010800040101010101" pitchFamily="2" charset="-122"/>
                <a:ea typeface="华文新魏" panose="02010800040101010101" pitchFamily="2" charset="-122"/>
              </a:rPr>
              <a:t>(3)</a:t>
            </a:r>
            <a:r>
              <a:rPr lang="zh-CN" altLang="en-US">
                <a:latin typeface="华文新魏" panose="02010800040101010101" pitchFamily="2" charset="-122"/>
                <a:ea typeface="华文新魏" panose="02010800040101010101" pitchFamily="2" charset="-122"/>
              </a:rPr>
              <a:t>高速缓存的一致性 </a:t>
            </a:r>
          </a:p>
          <a:p>
            <a:pPr>
              <a:buFontTx/>
              <a:buNone/>
            </a:pPr>
            <a:r>
              <a:rPr lang="en-US" altLang="zh-CN">
                <a:latin typeface="华文新魏" panose="02010800040101010101" pitchFamily="2" charset="-122"/>
                <a:ea typeface="华文新魏" panose="02010800040101010101" pitchFamily="2" charset="-122"/>
              </a:rPr>
              <a:t>(4)</a:t>
            </a:r>
            <a:r>
              <a:rPr lang="zh-CN" altLang="en-US">
                <a:latin typeface="华文新魏" panose="02010800040101010101" pitchFamily="2" charset="-122"/>
                <a:ea typeface="华文新魏" panose="02010800040101010101" pitchFamily="2" charset="-122"/>
              </a:rPr>
              <a:t>虚拟块缓存 </a:t>
            </a:r>
            <a:endParaRPr lang="zh-CN" altLang="en-US">
              <a:solidFill>
                <a:srgbClr val="FF0000"/>
              </a:solidFill>
              <a:latin typeface="华文新魏" panose="02010800040101010101" pitchFamily="2" charset="-122"/>
              <a:ea typeface="华文新魏" panose="02010800040101010101" pitchFamily="2" charset="-122"/>
            </a:endParaRPr>
          </a:p>
          <a:p>
            <a:pPr>
              <a:buFontTx/>
              <a:buNone/>
            </a:pPr>
            <a:r>
              <a:rPr lang="en-US" altLang="zh-CN">
                <a:latin typeface="华文新魏" panose="02010800040101010101" pitchFamily="2" charset="-122"/>
                <a:ea typeface="华文新魏" panose="02010800040101010101" pitchFamily="2" charset="-122"/>
              </a:rPr>
              <a:t>(5)</a:t>
            </a:r>
            <a:r>
              <a:rPr lang="zh-CN" altLang="en-US">
                <a:latin typeface="华文新魏" panose="02010800040101010101" pitchFamily="2" charset="-122"/>
                <a:ea typeface="华文新魏" panose="02010800040101010101" pitchFamily="2" charset="-122"/>
              </a:rPr>
              <a:t>基于流的缓存 </a:t>
            </a:r>
          </a:p>
          <a:p>
            <a:pPr>
              <a:buFontTx/>
              <a:buNone/>
            </a:pPr>
            <a:r>
              <a:rPr lang="en-US" altLang="zh-CN">
                <a:latin typeface="华文新魏" panose="02010800040101010101" pitchFamily="2" charset="-122"/>
                <a:ea typeface="华文新魏" panose="02010800040101010101" pitchFamily="2" charset="-122"/>
              </a:rPr>
              <a:t>(6)</a:t>
            </a:r>
            <a:r>
              <a:rPr lang="zh-CN" altLang="en-US">
                <a:latin typeface="华文新魏" panose="02010800040101010101" pitchFamily="2" charset="-122"/>
                <a:ea typeface="华文新魏" panose="02010800040101010101" pitchFamily="2" charset="-122"/>
              </a:rPr>
              <a:t>可恢复文件系统支持  </a:t>
            </a:r>
          </a:p>
          <a:p>
            <a:endParaRPr lang="zh-CN" altLang="en-US">
              <a:latin typeface="华文新魏" panose="02010800040101010101" pitchFamily="2" charset="-122"/>
              <a:ea typeface="华文新魏" panose="02010800040101010101" pitchFamily="2" charset="-122"/>
            </a:endParaRPr>
          </a:p>
        </p:txBody>
      </p:sp>
    </p:spTree>
  </p:cSld>
  <p:clrMapOvr>
    <a:masterClrMapping/>
  </p:clrMapOvr>
  <p:transition>
    <p:cover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6AF33086-7AC5-4401-BAD1-B15C57724177}"/>
              </a:ext>
            </a:extLst>
          </p:cNvPr>
          <p:cNvSpPr>
            <a:spLocks noGrp="1" noChangeArrowheads="1"/>
          </p:cNvSpPr>
          <p:nvPr>
            <p:ph type="title"/>
          </p:nvPr>
        </p:nvSpPr>
        <p:spPr>
          <a:xfrm>
            <a:off x="685800" y="304800"/>
            <a:ext cx="7772400" cy="1143000"/>
          </a:xfrm>
        </p:spPr>
        <p:txBody>
          <a:bodyPr/>
          <a:lstStyle/>
          <a:p>
            <a:r>
              <a:rPr lang="en-US" altLang="zh-CN" sz="4800">
                <a:latin typeface="华文新魏" panose="02010800040101010101" pitchFamily="2" charset="-122"/>
                <a:ea typeface="华文新魏" panose="02010800040101010101" pitchFamily="2" charset="-122"/>
              </a:rPr>
              <a:t>2</a:t>
            </a:r>
            <a:r>
              <a:rPr lang="zh-CN" altLang="en-US" sz="4800">
                <a:latin typeface="华文新魏" panose="02010800040101010101" pitchFamily="2" charset="-122"/>
                <a:ea typeface="华文新魏" panose="02010800040101010101" pitchFamily="2" charset="-122"/>
              </a:rPr>
              <a:t>、高速缓存的结构</a:t>
            </a:r>
            <a:r>
              <a:rPr lang="en-US" altLang="zh-CN" sz="4800">
                <a:latin typeface="华文新魏" panose="02010800040101010101" pitchFamily="2" charset="-122"/>
                <a:ea typeface="华文新魏" panose="02010800040101010101" pitchFamily="2" charset="-122"/>
              </a:rPr>
              <a:t>(1)</a:t>
            </a:r>
            <a:r>
              <a:rPr lang="en-US" altLang="zh-CN">
                <a:latin typeface="华文新魏" panose="02010800040101010101" pitchFamily="2" charset="-122"/>
                <a:ea typeface="华文新魏" panose="02010800040101010101" pitchFamily="2" charset="-122"/>
              </a:rPr>
              <a:t> </a:t>
            </a:r>
          </a:p>
        </p:txBody>
      </p:sp>
      <p:sp>
        <p:nvSpPr>
          <p:cNvPr id="74755" name="Rectangle 3">
            <a:extLst>
              <a:ext uri="{FF2B5EF4-FFF2-40B4-BE49-F238E27FC236}">
                <a16:creationId xmlns:a16="http://schemas.microsoft.com/office/drawing/2014/main" id="{C74B29F5-5FBE-4963-A94E-C623B084A127}"/>
              </a:ext>
            </a:extLst>
          </p:cNvPr>
          <p:cNvSpPr>
            <a:spLocks noGrp="1" noChangeArrowheads="1"/>
          </p:cNvSpPr>
          <p:nvPr>
            <p:ph type="body" idx="1"/>
          </p:nvPr>
        </p:nvSpPr>
        <p:spPr>
          <a:xfrm>
            <a:off x="838200" y="1371600"/>
            <a:ext cx="7239000" cy="4953000"/>
          </a:xfrm>
        </p:spPr>
        <p:txBody>
          <a:bodyPr/>
          <a:lstStyle/>
          <a:p>
            <a:r>
              <a:rPr lang="zh-CN" altLang="en-US" sz="3600">
                <a:latin typeface="华文新魏" panose="02010800040101010101" pitchFamily="2" charset="-122"/>
                <a:ea typeface="华文新魏" panose="02010800040101010101" pitchFamily="2" charset="-122"/>
              </a:rPr>
              <a:t>系统高速缓存管理器基于虚拟空间缓存数据，它管理一块系统虚拟地址空间区域，而不是一块物理主存区域。</a:t>
            </a:r>
          </a:p>
          <a:p>
            <a:r>
              <a:rPr lang="zh-CN" altLang="en-US" sz="3600">
                <a:latin typeface="华文新魏" panose="02010800040101010101" pitchFamily="2" charset="-122"/>
                <a:ea typeface="华文新魏" panose="02010800040101010101" pitchFamily="2" charset="-122"/>
              </a:rPr>
              <a:t>高速缓存管理器把每个地址空间区域分成</a:t>
            </a:r>
            <a:r>
              <a:rPr lang="en-US" altLang="zh-CN" sz="3600">
                <a:latin typeface="华文新魏" panose="02010800040101010101" pitchFamily="2" charset="-122"/>
                <a:ea typeface="华文新魏" panose="02010800040101010101" pitchFamily="2" charset="-122"/>
              </a:rPr>
              <a:t>256KB</a:t>
            </a:r>
            <a:r>
              <a:rPr lang="zh-CN" altLang="en-US" sz="3600">
                <a:latin typeface="华文新魏" panose="02010800040101010101" pitchFamily="2" charset="-122"/>
                <a:ea typeface="华文新魏" panose="02010800040101010101" pitchFamily="2" charset="-122"/>
              </a:rPr>
              <a:t>的槽</a:t>
            </a:r>
            <a:r>
              <a:rPr lang="en-US" altLang="zh-CN" sz="3600">
                <a:latin typeface="华文新魏" panose="02010800040101010101" pitchFamily="2" charset="-122"/>
                <a:ea typeface="华文新魏" panose="02010800040101010101" pitchFamily="2" charset="-122"/>
              </a:rPr>
              <a:t>(slot)</a:t>
            </a:r>
            <a:r>
              <a:rPr lang="zh-CN" altLang="en-US" sz="3600">
                <a:latin typeface="华文新魏" panose="02010800040101010101" pitchFamily="2" charset="-122"/>
                <a:ea typeface="华文新魏" panose="02010800040101010101" pitchFamily="2" charset="-122"/>
              </a:rPr>
              <a:t>，被称为视图</a:t>
            </a:r>
            <a:r>
              <a:rPr lang="en-US" altLang="zh-CN" sz="3600">
                <a:latin typeface="华文新魏" panose="02010800040101010101" pitchFamily="2" charset="-122"/>
                <a:ea typeface="华文新魏" panose="02010800040101010101" pitchFamily="2" charset="-122"/>
              </a:rPr>
              <a:t>(view)</a:t>
            </a:r>
            <a:r>
              <a:rPr lang="zh-CN" altLang="en-US" sz="3600">
                <a:latin typeface="华文新魏" panose="02010800040101010101" pitchFamily="2" charset="-122"/>
                <a:ea typeface="华文新魏" panose="02010800040101010101" pitchFamily="2" charset="-122"/>
              </a:rPr>
              <a:t>。</a:t>
            </a:r>
          </a:p>
          <a:p>
            <a:endParaRPr lang="zh-CN" altLang="en-US" sz="3600">
              <a:latin typeface="华文新魏" panose="02010800040101010101" pitchFamily="2" charset="-122"/>
              <a:ea typeface="华文新魏" panose="02010800040101010101" pitchFamily="2" charset="-122"/>
            </a:endParaRPr>
          </a:p>
        </p:txBody>
      </p:sp>
    </p:spTree>
  </p:cSld>
  <p:clrMapOvr>
    <a:masterClrMapping/>
  </p:clrMapOvr>
  <p:transition>
    <p:cover di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818A6FFF-6A18-4039-8033-C940958EDB6D}"/>
              </a:ext>
            </a:extLst>
          </p:cNvPr>
          <p:cNvSpPr>
            <a:spLocks noGrp="1" noChangeArrowheads="1"/>
          </p:cNvSpPr>
          <p:nvPr>
            <p:ph type="title"/>
          </p:nvPr>
        </p:nvSpPr>
        <p:spPr>
          <a:xfrm>
            <a:off x="381000" y="228600"/>
            <a:ext cx="7772400" cy="1143000"/>
          </a:xfrm>
        </p:spPr>
        <p:txBody>
          <a:bodyPr/>
          <a:lstStyle/>
          <a:p>
            <a:r>
              <a:rPr lang="zh-CN" altLang="en-US" sz="4800">
                <a:latin typeface="华文新魏" panose="02010800040101010101" pitchFamily="2" charset="-122"/>
                <a:ea typeface="华文新魏" panose="02010800040101010101" pitchFamily="2" charset="-122"/>
              </a:rPr>
              <a:t>高速缓存的结构</a:t>
            </a:r>
            <a:r>
              <a:rPr lang="en-US" altLang="zh-CN" sz="4800">
                <a:latin typeface="华文新魏" panose="02010800040101010101" pitchFamily="2" charset="-122"/>
                <a:ea typeface="华文新魏" panose="02010800040101010101" pitchFamily="2" charset="-122"/>
              </a:rPr>
              <a:t>(2)</a:t>
            </a:r>
            <a:r>
              <a:rPr lang="en-US" altLang="zh-CN">
                <a:latin typeface="华文新魏" panose="02010800040101010101" pitchFamily="2" charset="-122"/>
                <a:ea typeface="华文新魏" panose="02010800040101010101" pitchFamily="2" charset="-122"/>
              </a:rPr>
              <a:t> </a:t>
            </a:r>
          </a:p>
        </p:txBody>
      </p:sp>
      <p:sp>
        <p:nvSpPr>
          <p:cNvPr id="75779" name="Rectangle 3">
            <a:extLst>
              <a:ext uri="{FF2B5EF4-FFF2-40B4-BE49-F238E27FC236}">
                <a16:creationId xmlns:a16="http://schemas.microsoft.com/office/drawing/2014/main" id="{383F88F2-8822-40FA-8BDD-BCE49869AF27}"/>
              </a:ext>
            </a:extLst>
          </p:cNvPr>
          <p:cNvSpPr>
            <a:spLocks noGrp="1" noChangeArrowheads="1"/>
          </p:cNvSpPr>
          <p:nvPr>
            <p:ph type="body" idx="1"/>
          </p:nvPr>
        </p:nvSpPr>
        <p:spPr>
          <a:xfrm>
            <a:off x="685800" y="1676400"/>
            <a:ext cx="7239000" cy="4114800"/>
          </a:xfrm>
        </p:spPr>
        <p:txBody>
          <a:bodyPr/>
          <a:lstStyle/>
          <a:p>
            <a:endParaRPr lang="en-US" altLang="zh-CN">
              <a:latin typeface="华文新魏" panose="02010800040101010101" pitchFamily="2" charset="-122"/>
              <a:ea typeface="华文新魏" panose="02010800040101010101" pitchFamily="2" charset="-122"/>
            </a:endParaRPr>
          </a:p>
          <a:p>
            <a:endParaRPr lang="en-US" altLang="zh-CN">
              <a:latin typeface="华文新魏" panose="02010800040101010101" pitchFamily="2" charset="-122"/>
              <a:ea typeface="华文新魏" panose="02010800040101010101" pitchFamily="2" charset="-122"/>
            </a:endParaRPr>
          </a:p>
        </p:txBody>
      </p:sp>
      <p:grpSp>
        <p:nvGrpSpPr>
          <p:cNvPr id="75808" name="Group 32">
            <a:extLst>
              <a:ext uri="{FF2B5EF4-FFF2-40B4-BE49-F238E27FC236}">
                <a16:creationId xmlns:a16="http://schemas.microsoft.com/office/drawing/2014/main" id="{BB174E25-8F8B-4113-91F7-54B605136819}"/>
              </a:ext>
            </a:extLst>
          </p:cNvPr>
          <p:cNvGrpSpPr>
            <a:grpSpLocks/>
          </p:cNvGrpSpPr>
          <p:nvPr/>
        </p:nvGrpSpPr>
        <p:grpSpPr bwMode="auto">
          <a:xfrm>
            <a:off x="1033463" y="1447800"/>
            <a:ext cx="5695950" cy="4313238"/>
            <a:chOff x="651" y="912"/>
            <a:chExt cx="3588" cy="2717"/>
          </a:xfrm>
        </p:grpSpPr>
        <p:sp>
          <p:nvSpPr>
            <p:cNvPr id="75781" name="Text Box 5">
              <a:extLst>
                <a:ext uri="{FF2B5EF4-FFF2-40B4-BE49-F238E27FC236}">
                  <a16:creationId xmlns:a16="http://schemas.microsoft.com/office/drawing/2014/main" id="{0ACF7EA9-F3CC-457B-B971-24A173482D1A}"/>
                </a:ext>
              </a:extLst>
            </p:cNvPr>
            <p:cNvSpPr txBox="1">
              <a:spLocks noChangeArrowheads="1"/>
            </p:cNvSpPr>
            <p:nvPr/>
          </p:nvSpPr>
          <p:spPr bwMode="auto">
            <a:xfrm>
              <a:off x="822" y="1214"/>
              <a:ext cx="854" cy="302"/>
            </a:xfrm>
            <a:prstGeom prst="rect">
              <a:avLst/>
            </a:prstGeom>
            <a:solidFill>
              <a:schemeClr val="accent1"/>
            </a:solidFill>
            <a:ln w="9525">
              <a:solidFill>
                <a:srgbClr val="000000"/>
              </a:solidFill>
              <a:miter lim="800000"/>
              <a:headEnd/>
              <a:tailEnd/>
            </a:ln>
          </p:spPr>
          <p:txBody>
            <a:bodyPr/>
            <a:lstStyle/>
            <a:p>
              <a:pPr eaLnBrk="0" hangingPunct="0"/>
              <a:r>
                <a:rPr kumimoji="0" lang="zh-CN" altLang="en-US" sz="1800">
                  <a:solidFill>
                    <a:schemeClr val="accent2"/>
                  </a:solidFill>
                  <a:latin typeface="华文新魏" panose="02010800040101010101" pitchFamily="2" charset="-122"/>
                  <a:ea typeface="华文新魏" panose="02010800040101010101" pitchFamily="2" charset="-122"/>
                </a:rPr>
                <a:t>视图</a:t>
              </a:r>
              <a:r>
                <a:rPr kumimoji="0" lang="en-US" altLang="zh-CN" sz="1800">
                  <a:solidFill>
                    <a:schemeClr val="accent2"/>
                  </a:solidFill>
                  <a:latin typeface="华文新魏" panose="02010800040101010101" pitchFamily="2" charset="-122"/>
                  <a:ea typeface="华文新魏" panose="02010800040101010101" pitchFamily="2" charset="-122"/>
                </a:rPr>
                <a:t>0</a:t>
              </a:r>
            </a:p>
            <a:p>
              <a:pPr eaLnBrk="0" hangingPunct="0"/>
              <a:endParaRPr kumimoji="0" lang="en-US" altLang="zh-CN" sz="900">
                <a:solidFill>
                  <a:schemeClr val="accent2"/>
                </a:solidFill>
                <a:latin typeface="华文新魏" panose="02010800040101010101" pitchFamily="2" charset="-122"/>
                <a:ea typeface="华文新魏" panose="02010800040101010101" pitchFamily="2" charset="-122"/>
              </a:endParaRPr>
            </a:p>
            <a:p>
              <a:pPr eaLnBrk="0" hangingPunct="0"/>
              <a:endParaRPr kumimoji="0" lang="en-US" altLang="zh-CN" sz="900">
                <a:solidFill>
                  <a:schemeClr val="accent2"/>
                </a:solidFill>
                <a:latin typeface="华文新魏" panose="02010800040101010101" pitchFamily="2" charset="-122"/>
                <a:ea typeface="华文新魏" panose="02010800040101010101" pitchFamily="2" charset="-122"/>
              </a:endParaRPr>
            </a:p>
            <a:p>
              <a:pPr eaLnBrk="0" hangingPunct="0"/>
              <a:endParaRPr kumimoji="0" lang="en-US" altLang="zh-CN" sz="900">
                <a:solidFill>
                  <a:schemeClr val="accent2"/>
                </a:solidFill>
                <a:latin typeface="华文新魏" panose="02010800040101010101" pitchFamily="2" charset="-122"/>
                <a:ea typeface="华文新魏" panose="02010800040101010101" pitchFamily="2" charset="-122"/>
              </a:endParaRPr>
            </a:p>
            <a:p>
              <a:pPr eaLnBrk="0" hangingPunct="0"/>
              <a:endParaRPr kumimoji="0" lang="en-US" altLang="zh-CN" sz="900">
                <a:solidFill>
                  <a:schemeClr val="accent2"/>
                </a:solidFill>
                <a:latin typeface="华文新魏" panose="02010800040101010101" pitchFamily="2" charset="-122"/>
                <a:ea typeface="华文新魏" panose="02010800040101010101" pitchFamily="2" charset="-122"/>
              </a:endParaRPr>
            </a:p>
            <a:p>
              <a:pPr eaLnBrk="0" hangingPunct="0"/>
              <a:endParaRPr kumimoji="0" lang="en-US" altLang="zh-CN" sz="900">
                <a:solidFill>
                  <a:schemeClr val="accent2"/>
                </a:solidFill>
                <a:latin typeface="华文新魏" panose="02010800040101010101" pitchFamily="2" charset="-122"/>
                <a:ea typeface="华文新魏" panose="02010800040101010101" pitchFamily="2" charset="-122"/>
              </a:endParaRPr>
            </a:p>
            <a:p>
              <a:pPr eaLnBrk="0" hangingPunct="0"/>
              <a:endParaRPr kumimoji="0" lang="en-US" altLang="zh-CN" sz="900">
                <a:solidFill>
                  <a:schemeClr val="accent2"/>
                </a:solidFill>
                <a:latin typeface="华文新魏" panose="02010800040101010101" pitchFamily="2" charset="-122"/>
                <a:ea typeface="华文新魏" panose="02010800040101010101" pitchFamily="2" charset="-122"/>
              </a:endParaRPr>
            </a:p>
            <a:p>
              <a:pPr eaLnBrk="0" hangingPunct="0"/>
              <a:endParaRPr kumimoji="0" lang="en-US" altLang="zh-CN" sz="900">
                <a:solidFill>
                  <a:schemeClr val="accent2"/>
                </a:solidFill>
                <a:latin typeface="华文新魏" panose="02010800040101010101" pitchFamily="2" charset="-122"/>
                <a:ea typeface="华文新魏" panose="02010800040101010101" pitchFamily="2" charset="-122"/>
              </a:endParaRPr>
            </a:p>
            <a:p>
              <a:pPr eaLnBrk="0" hangingPunct="0"/>
              <a:endParaRPr kumimoji="0" lang="en-US" altLang="zh-CN" sz="900">
                <a:solidFill>
                  <a:schemeClr val="accent2"/>
                </a:solidFill>
                <a:latin typeface="华文新魏" panose="02010800040101010101" pitchFamily="2" charset="-122"/>
                <a:ea typeface="华文新魏" panose="02010800040101010101" pitchFamily="2" charset="-122"/>
              </a:endParaRPr>
            </a:p>
          </p:txBody>
        </p:sp>
        <p:sp>
          <p:nvSpPr>
            <p:cNvPr id="75782" name="Text Box 6">
              <a:extLst>
                <a:ext uri="{FF2B5EF4-FFF2-40B4-BE49-F238E27FC236}">
                  <a16:creationId xmlns:a16="http://schemas.microsoft.com/office/drawing/2014/main" id="{0DFF1FCC-52A4-4FE7-93FA-44CFF75C501F}"/>
                </a:ext>
              </a:extLst>
            </p:cNvPr>
            <p:cNvSpPr txBox="1">
              <a:spLocks noChangeArrowheads="1"/>
            </p:cNvSpPr>
            <p:nvPr/>
          </p:nvSpPr>
          <p:spPr bwMode="auto">
            <a:xfrm>
              <a:off x="822" y="1516"/>
              <a:ext cx="854" cy="302"/>
            </a:xfrm>
            <a:prstGeom prst="rect">
              <a:avLst/>
            </a:prstGeom>
            <a:solidFill>
              <a:schemeClr val="accent1"/>
            </a:solidFill>
            <a:ln w="9525">
              <a:solidFill>
                <a:srgbClr val="000000"/>
              </a:solidFill>
              <a:miter lim="800000"/>
              <a:headEnd/>
              <a:tailEnd/>
            </a:ln>
          </p:spPr>
          <p:txBody>
            <a:bodyPr/>
            <a:lstStyle/>
            <a:p>
              <a:pPr eaLnBrk="0" hangingPunct="0"/>
              <a:r>
                <a:rPr kumimoji="0" lang="zh-CN" altLang="en-US" sz="1800">
                  <a:solidFill>
                    <a:schemeClr val="accent2"/>
                  </a:solidFill>
                  <a:latin typeface="华文新魏" panose="02010800040101010101" pitchFamily="2" charset="-122"/>
                  <a:ea typeface="华文新魏" panose="02010800040101010101" pitchFamily="2" charset="-122"/>
                </a:rPr>
                <a:t>视图</a:t>
              </a:r>
              <a:r>
                <a:rPr kumimoji="0" lang="en-US" altLang="zh-CN" sz="1800">
                  <a:solidFill>
                    <a:schemeClr val="accent2"/>
                  </a:solidFill>
                  <a:latin typeface="华文新魏" panose="02010800040101010101" pitchFamily="2" charset="-122"/>
                  <a:ea typeface="华文新魏" panose="02010800040101010101" pitchFamily="2" charset="-122"/>
                </a:rPr>
                <a:t>1</a:t>
              </a:r>
            </a:p>
            <a:p>
              <a:pPr eaLnBrk="0" hangingPunct="0"/>
              <a:endParaRPr kumimoji="0" lang="en-US" altLang="zh-CN" sz="900">
                <a:solidFill>
                  <a:schemeClr val="accent2"/>
                </a:solidFill>
                <a:latin typeface="华文新魏" panose="02010800040101010101" pitchFamily="2" charset="-122"/>
                <a:ea typeface="华文新魏" panose="02010800040101010101" pitchFamily="2" charset="-122"/>
              </a:endParaRPr>
            </a:p>
            <a:p>
              <a:pPr eaLnBrk="0" hangingPunct="0"/>
              <a:endParaRPr kumimoji="0" lang="en-US" altLang="zh-CN" sz="900">
                <a:solidFill>
                  <a:schemeClr val="accent2"/>
                </a:solidFill>
                <a:latin typeface="华文新魏" panose="02010800040101010101" pitchFamily="2" charset="-122"/>
                <a:ea typeface="华文新魏" panose="02010800040101010101" pitchFamily="2" charset="-122"/>
              </a:endParaRPr>
            </a:p>
            <a:p>
              <a:pPr eaLnBrk="0" hangingPunct="0"/>
              <a:endParaRPr kumimoji="0" lang="en-US" altLang="zh-CN" sz="900">
                <a:solidFill>
                  <a:schemeClr val="accent2"/>
                </a:solidFill>
                <a:latin typeface="华文新魏" panose="02010800040101010101" pitchFamily="2" charset="-122"/>
                <a:ea typeface="华文新魏" panose="02010800040101010101" pitchFamily="2" charset="-122"/>
              </a:endParaRPr>
            </a:p>
            <a:p>
              <a:pPr eaLnBrk="0" hangingPunct="0"/>
              <a:endParaRPr kumimoji="0" lang="en-US" altLang="zh-CN" sz="900">
                <a:solidFill>
                  <a:schemeClr val="accent2"/>
                </a:solidFill>
                <a:latin typeface="华文新魏" panose="02010800040101010101" pitchFamily="2" charset="-122"/>
                <a:ea typeface="华文新魏" panose="02010800040101010101" pitchFamily="2" charset="-122"/>
              </a:endParaRPr>
            </a:p>
            <a:p>
              <a:pPr eaLnBrk="0" hangingPunct="0"/>
              <a:endParaRPr kumimoji="0" lang="en-US" altLang="zh-CN" sz="900">
                <a:solidFill>
                  <a:schemeClr val="accent2"/>
                </a:solidFill>
                <a:latin typeface="华文新魏" panose="02010800040101010101" pitchFamily="2" charset="-122"/>
                <a:ea typeface="华文新魏" panose="02010800040101010101" pitchFamily="2" charset="-122"/>
              </a:endParaRPr>
            </a:p>
            <a:p>
              <a:pPr eaLnBrk="0" hangingPunct="0"/>
              <a:endParaRPr kumimoji="0" lang="en-US" altLang="zh-CN" sz="900">
                <a:solidFill>
                  <a:schemeClr val="accent2"/>
                </a:solidFill>
                <a:latin typeface="华文新魏" panose="02010800040101010101" pitchFamily="2" charset="-122"/>
                <a:ea typeface="华文新魏" panose="02010800040101010101" pitchFamily="2" charset="-122"/>
              </a:endParaRPr>
            </a:p>
            <a:p>
              <a:pPr eaLnBrk="0" hangingPunct="0"/>
              <a:endParaRPr kumimoji="0" lang="en-US" altLang="zh-CN" sz="900">
                <a:solidFill>
                  <a:schemeClr val="accent2"/>
                </a:solidFill>
                <a:latin typeface="华文新魏" panose="02010800040101010101" pitchFamily="2" charset="-122"/>
                <a:ea typeface="华文新魏" panose="02010800040101010101" pitchFamily="2" charset="-122"/>
              </a:endParaRPr>
            </a:p>
            <a:p>
              <a:pPr eaLnBrk="0" hangingPunct="0"/>
              <a:endParaRPr kumimoji="0" lang="en-US" altLang="zh-CN" sz="900">
                <a:solidFill>
                  <a:schemeClr val="accent2"/>
                </a:solidFill>
                <a:latin typeface="华文新魏" panose="02010800040101010101" pitchFamily="2" charset="-122"/>
                <a:ea typeface="华文新魏" panose="02010800040101010101" pitchFamily="2" charset="-122"/>
              </a:endParaRPr>
            </a:p>
          </p:txBody>
        </p:sp>
        <p:sp>
          <p:nvSpPr>
            <p:cNvPr id="75783" name="Text Box 7">
              <a:extLst>
                <a:ext uri="{FF2B5EF4-FFF2-40B4-BE49-F238E27FC236}">
                  <a16:creationId xmlns:a16="http://schemas.microsoft.com/office/drawing/2014/main" id="{71A006C4-1E19-4E5E-A8C0-B40A17E7A4DD}"/>
                </a:ext>
              </a:extLst>
            </p:cNvPr>
            <p:cNvSpPr txBox="1">
              <a:spLocks noChangeArrowheads="1"/>
            </p:cNvSpPr>
            <p:nvPr/>
          </p:nvSpPr>
          <p:spPr bwMode="auto">
            <a:xfrm>
              <a:off x="822" y="1818"/>
              <a:ext cx="854" cy="302"/>
            </a:xfrm>
            <a:prstGeom prst="rect">
              <a:avLst/>
            </a:prstGeom>
            <a:solidFill>
              <a:schemeClr val="accent1"/>
            </a:solidFill>
            <a:ln w="9525">
              <a:solidFill>
                <a:srgbClr val="000000"/>
              </a:solidFill>
              <a:miter lim="800000"/>
              <a:headEnd/>
              <a:tailEnd/>
            </a:ln>
          </p:spPr>
          <p:txBody>
            <a:bodyPr/>
            <a:lstStyle/>
            <a:p>
              <a:pPr eaLnBrk="0" hangingPunct="0"/>
              <a:r>
                <a:rPr kumimoji="0" lang="zh-CN" altLang="en-US" sz="1800">
                  <a:solidFill>
                    <a:schemeClr val="accent2"/>
                  </a:solidFill>
                  <a:latin typeface="华文新魏" panose="02010800040101010101" pitchFamily="2" charset="-122"/>
                  <a:ea typeface="华文新魏" panose="02010800040101010101" pitchFamily="2" charset="-122"/>
                </a:rPr>
                <a:t>视图</a:t>
              </a:r>
              <a:r>
                <a:rPr kumimoji="0" lang="en-US" altLang="zh-CN" sz="1800">
                  <a:solidFill>
                    <a:schemeClr val="accent2"/>
                  </a:solidFill>
                  <a:latin typeface="华文新魏" panose="02010800040101010101" pitchFamily="2" charset="-122"/>
                  <a:ea typeface="华文新魏" panose="02010800040101010101" pitchFamily="2" charset="-122"/>
                </a:rPr>
                <a:t>2</a:t>
              </a:r>
            </a:p>
            <a:p>
              <a:pPr eaLnBrk="0" hangingPunct="0"/>
              <a:endParaRPr kumimoji="0" lang="en-US" altLang="zh-CN" sz="900">
                <a:solidFill>
                  <a:schemeClr val="accent2"/>
                </a:solidFill>
                <a:latin typeface="华文新魏" panose="02010800040101010101" pitchFamily="2" charset="-122"/>
                <a:ea typeface="华文新魏" panose="02010800040101010101" pitchFamily="2" charset="-122"/>
              </a:endParaRPr>
            </a:p>
            <a:p>
              <a:pPr eaLnBrk="0" hangingPunct="0"/>
              <a:endParaRPr kumimoji="0" lang="en-US" altLang="zh-CN" sz="900">
                <a:solidFill>
                  <a:schemeClr val="accent2"/>
                </a:solidFill>
                <a:latin typeface="华文新魏" panose="02010800040101010101" pitchFamily="2" charset="-122"/>
                <a:ea typeface="华文新魏" panose="02010800040101010101" pitchFamily="2" charset="-122"/>
              </a:endParaRPr>
            </a:p>
            <a:p>
              <a:pPr eaLnBrk="0" hangingPunct="0"/>
              <a:endParaRPr kumimoji="0" lang="en-US" altLang="zh-CN" sz="900">
                <a:solidFill>
                  <a:schemeClr val="accent2"/>
                </a:solidFill>
                <a:latin typeface="华文新魏" panose="02010800040101010101" pitchFamily="2" charset="-122"/>
                <a:ea typeface="华文新魏" panose="02010800040101010101" pitchFamily="2" charset="-122"/>
              </a:endParaRPr>
            </a:p>
            <a:p>
              <a:pPr eaLnBrk="0" hangingPunct="0"/>
              <a:endParaRPr kumimoji="0" lang="en-US" altLang="zh-CN" sz="900">
                <a:solidFill>
                  <a:schemeClr val="accent2"/>
                </a:solidFill>
                <a:latin typeface="华文新魏" panose="02010800040101010101" pitchFamily="2" charset="-122"/>
                <a:ea typeface="华文新魏" panose="02010800040101010101" pitchFamily="2" charset="-122"/>
              </a:endParaRPr>
            </a:p>
            <a:p>
              <a:pPr eaLnBrk="0" hangingPunct="0"/>
              <a:endParaRPr kumimoji="0" lang="en-US" altLang="zh-CN" sz="900">
                <a:solidFill>
                  <a:schemeClr val="accent2"/>
                </a:solidFill>
                <a:latin typeface="华文新魏" panose="02010800040101010101" pitchFamily="2" charset="-122"/>
                <a:ea typeface="华文新魏" panose="02010800040101010101" pitchFamily="2" charset="-122"/>
              </a:endParaRPr>
            </a:p>
            <a:p>
              <a:pPr eaLnBrk="0" hangingPunct="0"/>
              <a:endParaRPr kumimoji="0" lang="en-US" altLang="zh-CN" sz="900">
                <a:solidFill>
                  <a:schemeClr val="accent2"/>
                </a:solidFill>
                <a:latin typeface="华文新魏" panose="02010800040101010101" pitchFamily="2" charset="-122"/>
                <a:ea typeface="华文新魏" panose="02010800040101010101" pitchFamily="2" charset="-122"/>
              </a:endParaRPr>
            </a:p>
            <a:p>
              <a:pPr eaLnBrk="0" hangingPunct="0"/>
              <a:endParaRPr kumimoji="0" lang="en-US" altLang="zh-CN" sz="900">
                <a:solidFill>
                  <a:schemeClr val="accent2"/>
                </a:solidFill>
                <a:latin typeface="华文新魏" panose="02010800040101010101" pitchFamily="2" charset="-122"/>
                <a:ea typeface="华文新魏" panose="02010800040101010101" pitchFamily="2" charset="-122"/>
              </a:endParaRPr>
            </a:p>
            <a:p>
              <a:pPr eaLnBrk="0" hangingPunct="0"/>
              <a:endParaRPr kumimoji="0" lang="en-US" altLang="zh-CN" sz="900">
                <a:solidFill>
                  <a:schemeClr val="accent2"/>
                </a:solidFill>
                <a:latin typeface="华文新魏" panose="02010800040101010101" pitchFamily="2" charset="-122"/>
                <a:ea typeface="华文新魏" panose="02010800040101010101" pitchFamily="2" charset="-122"/>
              </a:endParaRPr>
            </a:p>
          </p:txBody>
        </p:sp>
        <p:sp>
          <p:nvSpPr>
            <p:cNvPr id="75784" name="Text Box 8">
              <a:extLst>
                <a:ext uri="{FF2B5EF4-FFF2-40B4-BE49-F238E27FC236}">
                  <a16:creationId xmlns:a16="http://schemas.microsoft.com/office/drawing/2014/main" id="{94EC27C0-96A0-4BD4-828C-CB869F827197}"/>
                </a:ext>
              </a:extLst>
            </p:cNvPr>
            <p:cNvSpPr txBox="1">
              <a:spLocks noChangeArrowheads="1"/>
            </p:cNvSpPr>
            <p:nvPr/>
          </p:nvSpPr>
          <p:spPr bwMode="auto">
            <a:xfrm>
              <a:off x="822" y="2120"/>
              <a:ext cx="854" cy="302"/>
            </a:xfrm>
            <a:prstGeom prst="rect">
              <a:avLst/>
            </a:prstGeom>
            <a:solidFill>
              <a:schemeClr val="accent1"/>
            </a:solidFill>
            <a:ln w="9525">
              <a:solidFill>
                <a:srgbClr val="000000"/>
              </a:solidFill>
              <a:miter lim="800000"/>
              <a:headEnd/>
              <a:tailEnd/>
            </a:ln>
          </p:spPr>
          <p:txBody>
            <a:bodyPr/>
            <a:lstStyle/>
            <a:p>
              <a:pPr eaLnBrk="0" hangingPunct="0"/>
              <a:r>
                <a:rPr kumimoji="0" lang="zh-CN" altLang="en-US" sz="1800">
                  <a:solidFill>
                    <a:schemeClr val="accent2"/>
                  </a:solidFill>
                  <a:latin typeface="华文新魏" panose="02010800040101010101" pitchFamily="2" charset="-122"/>
                  <a:ea typeface="华文新魏" panose="02010800040101010101" pitchFamily="2" charset="-122"/>
                </a:rPr>
                <a:t>视图</a:t>
              </a:r>
              <a:r>
                <a:rPr kumimoji="0" lang="en-US" altLang="zh-CN" sz="1800">
                  <a:solidFill>
                    <a:schemeClr val="accent2"/>
                  </a:solidFill>
                  <a:latin typeface="华文新魏" panose="02010800040101010101" pitchFamily="2" charset="-122"/>
                  <a:ea typeface="华文新魏" panose="02010800040101010101" pitchFamily="2" charset="-122"/>
                </a:rPr>
                <a:t>3</a:t>
              </a:r>
            </a:p>
            <a:p>
              <a:pPr eaLnBrk="0" hangingPunct="0"/>
              <a:endParaRPr kumimoji="0" lang="en-US" altLang="zh-CN" sz="900">
                <a:solidFill>
                  <a:schemeClr val="accent2"/>
                </a:solidFill>
                <a:latin typeface="华文新魏" panose="02010800040101010101" pitchFamily="2" charset="-122"/>
                <a:ea typeface="华文新魏" panose="02010800040101010101" pitchFamily="2" charset="-122"/>
              </a:endParaRPr>
            </a:p>
            <a:p>
              <a:pPr eaLnBrk="0" hangingPunct="0"/>
              <a:endParaRPr kumimoji="0" lang="en-US" altLang="zh-CN" sz="900">
                <a:solidFill>
                  <a:schemeClr val="accent2"/>
                </a:solidFill>
                <a:latin typeface="华文新魏" panose="02010800040101010101" pitchFamily="2" charset="-122"/>
                <a:ea typeface="华文新魏" panose="02010800040101010101" pitchFamily="2" charset="-122"/>
              </a:endParaRPr>
            </a:p>
            <a:p>
              <a:pPr eaLnBrk="0" hangingPunct="0"/>
              <a:endParaRPr kumimoji="0" lang="en-US" altLang="zh-CN" sz="900">
                <a:solidFill>
                  <a:schemeClr val="accent2"/>
                </a:solidFill>
                <a:latin typeface="华文新魏" panose="02010800040101010101" pitchFamily="2" charset="-122"/>
                <a:ea typeface="华文新魏" panose="02010800040101010101" pitchFamily="2" charset="-122"/>
              </a:endParaRPr>
            </a:p>
            <a:p>
              <a:pPr eaLnBrk="0" hangingPunct="0"/>
              <a:endParaRPr kumimoji="0" lang="en-US" altLang="zh-CN" sz="900">
                <a:solidFill>
                  <a:schemeClr val="accent2"/>
                </a:solidFill>
                <a:latin typeface="华文新魏" panose="02010800040101010101" pitchFamily="2" charset="-122"/>
                <a:ea typeface="华文新魏" panose="02010800040101010101" pitchFamily="2" charset="-122"/>
              </a:endParaRPr>
            </a:p>
            <a:p>
              <a:pPr eaLnBrk="0" hangingPunct="0"/>
              <a:endParaRPr kumimoji="0" lang="en-US" altLang="zh-CN" sz="900">
                <a:solidFill>
                  <a:schemeClr val="accent2"/>
                </a:solidFill>
                <a:latin typeface="华文新魏" panose="02010800040101010101" pitchFamily="2" charset="-122"/>
                <a:ea typeface="华文新魏" panose="02010800040101010101" pitchFamily="2" charset="-122"/>
              </a:endParaRPr>
            </a:p>
            <a:p>
              <a:pPr eaLnBrk="0" hangingPunct="0"/>
              <a:endParaRPr kumimoji="0" lang="en-US" altLang="zh-CN" sz="900">
                <a:solidFill>
                  <a:schemeClr val="accent2"/>
                </a:solidFill>
                <a:latin typeface="华文新魏" panose="02010800040101010101" pitchFamily="2" charset="-122"/>
                <a:ea typeface="华文新魏" panose="02010800040101010101" pitchFamily="2" charset="-122"/>
              </a:endParaRPr>
            </a:p>
            <a:p>
              <a:pPr eaLnBrk="0" hangingPunct="0"/>
              <a:endParaRPr kumimoji="0" lang="en-US" altLang="zh-CN" sz="900">
                <a:solidFill>
                  <a:schemeClr val="accent2"/>
                </a:solidFill>
                <a:latin typeface="华文新魏" panose="02010800040101010101" pitchFamily="2" charset="-122"/>
                <a:ea typeface="华文新魏" panose="02010800040101010101" pitchFamily="2" charset="-122"/>
              </a:endParaRPr>
            </a:p>
            <a:p>
              <a:pPr eaLnBrk="0" hangingPunct="0"/>
              <a:endParaRPr kumimoji="0" lang="en-US" altLang="zh-CN" sz="900">
                <a:solidFill>
                  <a:schemeClr val="accent2"/>
                </a:solidFill>
                <a:latin typeface="华文新魏" panose="02010800040101010101" pitchFamily="2" charset="-122"/>
                <a:ea typeface="华文新魏" panose="02010800040101010101" pitchFamily="2" charset="-122"/>
              </a:endParaRPr>
            </a:p>
          </p:txBody>
        </p:sp>
        <p:sp>
          <p:nvSpPr>
            <p:cNvPr id="75785" name="Text Box 9">
              <a:extLst>
                <a:ext uri="{FF2B5EF4-FFF2-40B4-BE49-F238E27FC236}">
                  <a16:creationId xmlns:a16="http://schemas.microsoft.com/office/drawing/2014/main" id="{12077ED6-D6FD-420F-82D5-5E6EA54314DF}"/>
                </a:ext>
              </a:extLst>
            </p:cNvPr>
            <p:cNvSpPr txBox="1">
              <a:spLocks noChangeArrowheads="1"/>
            </p:cNvSpPr>
            <p:nvPr/>
          </p:nvSpPr>
          <p:spPr bwMode="auto">
            <a:xfrm>
              <a:off x="822" y="2422"/>
              <a:ext cx="854" cy="302"/>
            </a:xfrm>
            <a:prstGeom prst="rect">
              <a:avLst/>
            </a:prstGeom>
            <a:solidFill>
              <a:schemeClr val="accent1"/>
            </a:solidFill>
            <a:ln w="9525">
              <a:solidFill>
                <a:srgbClr val="000000"/>
              </a:solidFill>
              <a:miter lim="800000"/>
              <a:headEnd/>
              <a:tailEnd/>
            </a:ln>
          </p:spPr>
          <p:txBody>
            <a:bodyPr/>
            <a:lstStyle/>
            <a:p>
              <a:pPr eaLnBrk="0" hangingPunct="0"/>
              <a:r>
                <a:rPr kumimoji="0" lang="zh-CN" altLang="en-US" sz="1800">
                  <a:solidFill>
                    <a:schemeClr val="accent2"/>
                  </a:solidFill>
                  <a:latin typeface="华文新魏" panose="02010800040101010101" pitchFamily="2" charset="-122"/>
                  <a:ea typeface="华文新魏" panose="02010800040101010101" pitchFamily="2" charset="-122"/>
                </a:rPr>
                <a:t>视图</a:t>
              </a:r>
              <a:r>
                <a:rPr kumimoji="0" lang="en-US" altLang="zh-CN" sz="1800">
                  <a:solidFill>
                    <a:schemeClr val="accent2"/>
                  </a:solidFill>
                  <a:latin typeface="华文新魏" panose="02010800040101010101" pitchFamily="2" charset="-122"/>
                  <a:ea typeface="华文新魏" panose="02010800040101010101" pitchFamily="2" charset="-122"/>
                </a:rPr>
                <a:t>4</a:t>
              </a:r>
            </a:p>
            <a:p>
              <a:pPr eaLnBrk="0" hangingPunct="0"/>
              <a:endParaRPr kumimoji="0" lang="en-US" altLang="zh-CN" sz="1800">
                <a:solidFill>
                  <a:schemeClr val="accent2"/>
                </a:solidFill>
                <a:latin typeface="华文新魏" panose="02010800040101010101" pitchFamily="2" charset="-122"/>
                <a:ea typeface="华文新魏" panose="02010800040101010101" pitchFamily="2" charset="-122"/>
              </a:endParaRPr>
            </a:p>
            <a:p>
              <a:pPr eaLnBrk="0" hangingPunct="0"/>
              <a:endParaRPr kumimoji="0" lang="en-US" altLang="zh-CN" sz="900">
                <a:solidFill>
                  <a:schemeClr val="accent2"/>
                </a:solidFill>
                <a:latin typeface="华文新魏" panose="02010800040101010101" pitchFamily="2" charset="-122"/>
                <a:ea typeface="华文新魏" panose="02010800040101010101" pitchFamily="2" charset="-122"/>
              </a:endParaRPr>
            </a:p>
            <a:p>
              <a:pPr eaLnBrk="0" hangingPunct="0"/>
              <a:endParaRPr kumimoji="0" lang="en-US" altLang="zh-CN" sz="900">
                <a:solidFill>
                  <a:schemeClr val="accent2"/>
                </a:solidFill>
                <a:latin typeface="华文新魏" panose="02010800040101010101" pitchFamily="2" charset="-122"/>
                <a:ea typeface="华文新魏" panose="02010800040101010101" pitchFamily="2" charset="-122"/>
              </a:endParaRPr>
            </a:p>
            <a:p>
              <a:pPr eaLnBrk="0" hangingPunct="0"/>
              <a:endParaRPr kumimoji="0" lang="en-US" altLang="zh-CN" sz="900">
                <a:solidFill>
                  <a:schemeClr val="accent2"/>
                </a:solidFill>
                <a:latin typeface="华文新魏" panose="02010800040101010101" pitchFamily="2" charset="-122"/>
                <a:ea typeface="华文新魏" panose="02010800040101010101" pitchFamily="2" charset="-122"/>
              </a:endParaRPr>
            </a:p>
            <a:p>
              <a:pPr eaLnBrk="0" hangingPunct="0"/>
              <a:endParaRPr kumimoji="0" lang="en-US" altLang="zh-CN" sz="900">
                <a:solidFill>
                  <a:schemeClr val="accent2"/>
                </a:solidFill>
                <a:latin typeface="华文新魏" panose="02010800040101010101" pitchFamily="2" charset="-122"/>
                <a:ea typeface="华文新魏" panose="02010800040101010101" pitchFamily="2" charset="-122"/>
              </a:endParaRPr>
            </a:p>
            <a:p>
              <a:pPr eaLnBrk="0" hangingPunct="0"/>
              <a:endParaRPr kumimoji="0" lang="en-US" altLang="zh-CN" sz="900">
                <a:solidFill>
                  <a:schemeClr val="accent2"/>
                </a:solidFill>
                <a:latin typeface="华文新魏" panose="02010800040101010101" pitchFamily="2" charset="-122"/>
                <a:ea typeface="华文新魏" panose="02010800040101010101" pitchFamily="2" charset="-122"/>
              </a:endParaRPr>
            </a:p>
            <a:p>
              <a:pPr eaLnBrk="0" hangingPunct="0"/>
              <a:endParaRPr kumimoji="0" lang="en-US" altLang="zh-CN" sz="900">
                <a:solidFill>
                  <a:schemeClr val="accent2"/>
                </a:solidFill>
                <a:latin typeface="华文新魏" panose="02010800040101010101" pitchFamily="2" charset="-122"/>
                <a:ea typeface="华文新魏" panose="02010800040101010101" pitchFamily="2" charset="-122"/>
              </a:endParaRPr>
            </a:p>
            <a:p>
              <a:pPr eaLnBrk="0" hangingPunct="0"/>
              <a:endParaRPr kumimoji="0" lang="en-US" altLang="zh-CN" sz="900">
                <a:solidFill>
                  <a:schemeClr val="accent2"/>
                </a:solidFill>
                <a:latin typeface="华文新魏" panose="02010800040101010101" pitchFamily="2" charset="-122"/>
                <a:ea typeface="华文新魏" panose="02010800040101010101" pitchFamily="2" charset="-122"/>
              </a:endParaRPr>
            </a:p>
          </p:txBody>
        </p:sp>
        <p:sp>
          <p:nvSpPr>
            <p:cNvPr id="75786" name="Text Box 10">
              <a:extLst>
                <a:ext uri="{FF2B5EF4-FFF2-40B4-BE49-F238E27FC236}">
                  <a16:creationId xmlns:a16="http://schemas.microsoft.com/office/drawing/2014/main" id="{A1785CC0-C942-4A67-92AE-4EE9FF761C0F}"/>
                </a:ext>
              </a:extLst>
            </p:cNvPr>
            <p:cNvSpPr txBox="1">
              <a:spLocks noChangeArrowheads="1"/>
            </p:cNvSpPr>
            <p:nvPr/>
          </p:nvSpPr>
          <p:spPr bwMode="auto">
            <a:xfrm>
              <a:off x="822" y="3026"/>
              <a:ext cx="854" cy="301"/>
            </a:xfrm>
            <a:prstGeom prst="rect">
              <a:avLst/>
            </a:prstGeom>
            <a:solidFill>
              <a:schemeClr val="accent1"/>
            </a:solidFill>
            <a:ln w="9525">
              <a:solidFill>
                <a:srgbClr val="000000"/>
              </a:solidFill>
              <a:miter lim="800000"/>
              <a:headEnd/>
              <a:tailEnd/>
            </a:ln>
          </p:spPr>
          <p:txBody>
            <a:bodyPr/>
            <a:lstStyle/>
            <a:p>
              <a:pPr eaLnBrk="0" hangingPunct="0"/>
              <a:r>
                <a:rPr kumimoji="0" lang="en-US" altLang="zh-CN" sz="900">
                  <a:solidFill>
                    <a:schemeClr val="accent2"/>
                  </a:solidFill>
                  <a:latin typeface="华文新魏" panose="02010800040101010101" pitchFamily="2" charset="-122"/>
                  <a:ea typeface="华文新魏" panose="02010800040101010101" pitchFamily="2" charset="-122"/>
                </a:rPr>
                <a:t>  </a:t>
              </a:r>
              <a:r>
                <a:rPr kumimoji="0" lang="en-US" altLang="zh-CN" sz="900">
                  <a:solidFill>
                    <a:schemeClr val="accent2"/>
                  </a:solidFill>
                  <a:ea typeface="华文新魏" panose="02010800040101010101" pitchFamily="2" charset="-122"/>
                </a:rPr>
                <a:t>…</a:t>
              </a:r>
              <a:endParaRPr kumimoji="0" lang="en-US" altLang="zh-CN" sz="900">
                <a:solidFill>
                  <a:schemeClr val="accent2"/>
                </a:solidFill>
                <a:latin typeface="华文新魏" panose="02010800040101010101" pitchFamily="2" charset="-122"/>
                <a:ea typeface="华文新魏" panose="02010800040101010101" pitchFamily="2" charset="-122"/>
              </a:endParaRPr>
            </a:p>
            <a:p>
              <a:pPr eaLnBrk="0" hangingPunct="0"/>
              <a:endParaRPr kumimoji="0" lang="en-US" altLang="zh-CN" sz="900">
                <a:solidFill>
                  <a:schemeClr val="accent2"/>
                </a:solidFill>
                <a:latin typeface="华文新魏" panose="02010800040101010101" pitchFamily="2" charset="-122"/>
                <a:ea typeface="华文新魏" panose="02010800040101010101" pitchFamily="2" charset="-122"/>
              </a:endParaRPr>
            </a:p>
            <a:p>
              <a:pPr eaLnBrk="0" hangingPunct="0"/>
              <a:endParaRPr kumimoji="0" lang="en-US" altLang="zh-CN" sz="900">
                <a:solidFill>
                  <a:schemeClr val="accent2"/>
                </a:solidFill>
                <a:latin typeface="华文新魏" panose="02010800040101010101" pitchFamily="2" charset="-122"/>
                <a:ea typeface="华文新魏" panose="02010800040101010101" pitchFamily="2" charset="-122"/>
              </a:endParaRPr>
            </a:p>
            <a:p>
              <a:pPr eaLnBrk="0" hangingPunct="0"/>
              <a:endParaRPr kumimoji="0" lang="en-US" altLang="zh-CN" sz="900">
                <a:solidFill>
                  <a:schemeClr val="accent2"/>
                </a:solidFill>
                <a:latin typeface="华文新魏" panose="02010800040101010101" pitchFamily="2" charset="-122"/>
                <a:ea typeface="华文新魏" panose="02010800040101010101" pitchFamily="2" charset="-122"/>
              </a:endParaRPr>
            </a:p>
            <a:p>
              <a:pPr eaLnBrk="0" hangingPunct="0"/>
              <a:endParaRPr kumimoji="0" lang="en-US" altLang="zh-CN" sz="900">
                <a:solidFill>
                  <a:schemeClr val="accent2"/>
                </a:solidFill>
                <a:latin typeface="华文新魏" panose="02010800040101010101" pitchFamily="2" charset="-122"/>
                <a:ea typeface="华文新魏" panose="02010800040101010101" pitchFamily="2" charset="-122"/>
              </a:endParaRPr>
            </a:p>
            <a:p>
              <a:pPr eaLnBrk="0" hangingPunct="0"/>
              <a:endParaRPr kumimoji="0" lang="en-US" altLang="zh-CN" sz="900">
                <a:solidFill>
                  <a:schemeClr val="accent2"/>
                </a:solidFill>
                <a:latin typeface="华文新魏" panose="02010800040101010101" pitchFamily="2" charset="-122"/>
                <a:ea typeface="华文新魏" panose="02010800040101010101" pitchFamily="2" charset="-122"/>
              </a:endParaRPr>
            </a:p>
            <a:p>
              <a:pPr eaLnBrk="0" hangingPunct="0"/>
              <a:endParaRPr kumimoji="0" lang="en-US" altLang="zh-CN" sz="900">
                <a:solidFill>
                  <a:schemeClr val="accent2"/>
                </a:solidFill>
                <a:latin typeface="华文新魏" panose="02010800040101010101" pitchFamily="2" charset="-122"/>
                <a:ea typeface="华文新魏" panose="02010800040101010101" pitchFamily="2" charset="-122"/>
              </a:endParaRPr>
            </a:p>
            <a:p>
              <a:pPr eaLnBrk="0" hangingPunct="0"/>
              <a:endParaRPr kumimoji="0" lang="en-US" altLang="zh-CN" sz="900">
                <a:solidFill>
                  <a:schemeClr val="accent2"/>
                </a:solidFill>
                <a:latin typeface="华文新魏" panose="02010800040101010101" pitchFamily="2" charset="-122"/>
                <a:ea typeface="华文新魏" panose="02010800040101010101" pitchFamily="2" charset="-122"/>
              </a:endParaRPr>
            </a:p>
            <a:p>
              <a:pPr eaLnBrk="0" hangingPunct="0"/>
              <a:endParaRPr kumimoji="0" lang="en-US" altLang="zh-CN" sz="900">
                <a:solidFill>
                  <a:schemeClr val="accent2"/>
                </a:solidFill>
                <a:latin typeface="华文新魏" panose="02010800040101010101" pitchFamily="2" charset="-122"/>
                <a:ea typeface="华文新魏" panose="02010800040101010101" pitchFamily="2" charset="-122"/>
              </a:endParaRPr>
            </a:p>
          </p:txBody>
        </p:sp>
        <p:sp>
          <p:nvSpPr>
            <p:cNvPr id="75787" name="Text Box 11">
              <a:extLst>
                <a:ext uri="{FF2B5EF4-FFF2-40B4-BE49-F238E27FC236}">
                  <a16:creationId xmlns:a16="http://schemas.microsoft.com/office/drawing/2014/main" id="{ABFE7651-5D31-4E71-AFCA-F275CF772957}"/>
                </a:ext>
              </a:extLst>
            </p:cNvPr>
            <p:cNvSpPr txBox="1">
              <a:spLocks noChangeArrowheads="1"/>
            </p:cNvSpPr>
            <p:nvPr/>
          </p:nvSpPr>
          <p:spPr bwMode="auto">
            <a:xfrm>
              <a:off x="816" y="3312"/>
              <a:ext cx="854" cy="302"/>
            </a:xfrm>
            <a:prstGeom prst="rect">
              <a:avLst/>
            </a:prstGeom>
            <a:solidFill>
              <a:schemeClr val="accent1"/>
            </a:solidFill>
            <a:ln w="9525">
              <a:solidFill>
                <a:srgbClr val="000000"/>
              </a:solidFill>
              <a:miter lim="800000"/>
              <a:headEnd/>
              <a:tailEnd/>
            </a:ln>
          </p:spPr>
          <p:txBody>
            <a:bodyPr/>
            <a:lstStyle/>
            <a:p>
              <a:pPr eaLnBrk="0" hangingPunct="0"/>
              <a:r>
                <a:rPr kumimoji="0" lang="zh-CN" altLang="en-US" sz="1800">
                  <a:solidFill>
                    <a:schemeClr val="accent2"/>
                  </a:solidFill>
                  <a:latin typeface="华文新魏" panose="02010800040101010101" pitchFamily="2" charset="-122"/>
                  <a:ea typeface="华文新魏" panose="02010800040101010101" pitchFamily="2" charset="-122"/>
                </a:rPr>
                <a:t>视图</a:t>
              </a:r>
              <a:r>
                <a:rPr kumimoji="0" lang="en-US" altLang="zh-CN" sz="1800">
                  <a:solidFill>
                    <a:schemeClr val="accent2"/>
                  </a:solidFill>
                  <a:latin typeface="华文新魏" panose="02010800040101010101" pitchFamily="2" charset="-122"/>
                  <a:ea typeface="华文新魏" panose="02010800040101010101" pitchFamily="2" charset="-122"/>
                </a:rPr>
                <a:t>n</a:t>
              </a:r>
            </a:p>
            <a:p>
              <a:pPr eaLnBrk="0" hangingPunct="0"/>
              <a:endParaRPr kumimoji="0" lang="en-US" altLang="zh-CN" sz="900">
                <a:solidFill>
                  <a:schemeClr val="accent2"/>
                </a:solidFill>
                <a:latin typeface="华文新魏" panose="02010800040101010101" pitchFamily="2" charset="-122"/>
                <a:ea typeface="华文新魏" panose="02010800040101010101" pitchFamily="2" charset="-122"/>
              </a:endParaRPr>
            </a:p>
            <a:p>
              <a:pPr eaLnBrk="0" hangingPunct="0"/>
              <a:endParaRPr kumimoji="0" lang="en-US" altLang="zh-CN" sz="900">
                <a:solidFill>
                  <a:schemeClr val="accent2"/>
                </a:solidFill>
                <a:latin typeface="华文新魏" panose="02010800040101010101" pitchFamily="2" charset="-122"/>
                <a:ea typeface="华文新魏" panose="02010800040101010101" pitchFamily="2" charset="-122"/>
              </a:endParaRPr>
            </a:p>
            <a:p>
              <a:pPr eaLnBrk="0" hangingPunct="0"/>
              <a:endParaRPr kumimoji="0" lang="en-US" altLang="zh-CN" sz="900">
                <a:solidFill>
                  <a:schemeClr val="accent2"/>
                </a:solidFill>
                <a:latin typeface="华文新魏" panose="02010800040101010101" pitchFamily="2" charset="-122"/>
                <a:ea typeface="华文新魏" panose="02010800040101010101" pitchFamily="2" charset="-122"/>
              </a:endParaRPr>
            </a:p>
            <a:p>
              <a:pPr eaLnBrk="0" hangingPunct="0"/>
              <a:endParaRPr kumimoji="0" lang="en-US" altLang="zh-CN" sz="900">
                <a:solidFill>
                  <a:schemeClr val="accent2"/>
                </a:solidFill>
                <a:latin typeface="华文新魏" panose="02010800040101010101" pitchFamily="2" charset="-122"/>
                <a:ea typeface="华文新魏" panose="02010800040101010101" pitchFamily="2" charset="-122"/>
              </a:endParaRPr>
            </a:p>
            <a:p>
              <a:pPr eaLnBrk="0" hangingPunct="0"/>
              <a:endParaRPr kumimoji="0" lang="en-US" altLang="zh-CN" sz="900">
                <a:solidFill>
                  <a:schemeClr val="accent2"/>
                </a:solidFill>
                <a:latin typeface="华文新魏" panose="02010800040101010101" pitchFamily="2" charset="-122"/>
                <a:ea typeface="华文新魏" panose="02010800040101010101" pitchFamily="2" charset="-122"/>
              </a:endParaRPr>
            </a:p>
            <a:p>
              <a:pPr eaLnBrk="0" hangingPunct="0"/>
              <a:endParaRPr kumimoji="0" lang="en-US" altLang="zh-CN" sz="900">
                <a:solidFill>
                  <a:schemeClr val="accent2"/>
                </a:solidFill>
                <a:latin typeface="华文新魏" panose="02010800040101010101" pitchFamily="2" charset="-122"/>
                <a:ea typeface="华文新魏" panose="02010800040101010101" pitchFamily="2" charset="-122"/>
              </a:endParaRPr>
            </a:p>
            <a:p>
              <a:pPr eaLnBrk="0" hangingPunct="0"/>
              <a:endParaRPr kumimoji="0" lang="en-US" altLang="zh-CN" sz="900">
                <a:solidFill>
                  <a:schemeClr val="accent2"/>
                </a:solidFill>
                <a:latin typeface="华文新魏" panose="02010800040101010101" pitchFamily="2" charset="-122"/>
                <a:ea typeface="华文新魏" panose="02010800040101010101" pitchFamily="2" charset="-122"/>
              </a:endParaRPr>
            </a:p>
            <a:p>
              <a:pPr eaLnBrk="0" hangingPunct="0"/>
              <a:endParaRPr kumimoji="0" lang="en-US" altLang="zh-CN" sz="900">
                <a:solidFill>
                  <a:schemeClr val="accent2"/>
                </a:solidFill>
                <a:latin typeface="华文新魏" panose="02010800040101010101" pitchFamily="2" charset="-122"/>
                <a:ea typeface="华文新魏" panose="02010800040101010101" pitchFamily="2" charset="-122"/>
              </a:endParaRPr>
            </a:p>
          </p:txBody>
        </p:sp>
        <p:grpSp>
          <p:nvGrpSpPr>
            <p:cNvPr id="75788" name="Group 12">
              <a:extLst>
                <a:ext uri="{FF2B5EF4-FFF2-40B4-BE49-F238E27FC236}">
                  <a16:creationId xmlns:a16="http://schemas.microsoft.com/office/drawing/2014/main" id="{50013459-AD53-4FC3-B81F-66FF66C4EC77}"/>
                </a:ext>
              </a:extLst>
            </p:cNvPr>
            <p:cNvGrpSpPr>
              <a:grpSpLocks/>
            </p:cNvGrpSpPr>
            <p:nvPr/>
          </p:nvGrpSpPr>
          <p:grpSpPr bwMode="auto">
            <a:xfrm>
              <a:off x="3043" y="1315"/>
              <a:ext cx="855" cy="402"/>
              <a:chOff x="7020" y="1908"/>
              <a:chExt cx="900" cy="624"/>
            </a:xfrm>
          </p:grpSpPr>
          <p:sp>
            <p:nvSpPr>
              <p:cNvPr id="75789" name="Text Box 13">
                <a:extLst>
                  <a:ext uri="{FF2B5EF4-FFF2-40B4-BE49-F238E27FC236}">
                    <a16:creationId xmlns:a16="http://schemas.microsoft.com/office/drawing/2014/main" id="{2A730708-EB01-4F5A-8F6B-7188FA6A3D3A}"/>
                  </a:ext>
                </a:extLst>
              </p:cNvPr>
              <p:cNvSpPr txBox="1">
                <a:spLocks noChangeArrowheads="1"/>
              </p:cNvSpPr>
              <p:nvPr/>
            </p:nvSpPr>
            <p:spPr bwMode="auto">
              <a:xfrm>
                <a:off x="7020" y="1908"/>
                <a:ext cx="900" cy="624"/>
              </a:xfrm>
              <a:prstGeom prst="rect">
                <a:avLst/>
              </a:prstGeom>
              <a:solidFill>
                <a:schemeClr val="accent1"/>
              </a:solidFill>
              <a:ln w="9525">
                <a:solidFill>
                  <a:srgbClr val="000000"/>
                </a:solidFill>
                <a:miter lim="800000"/>
                <a:headEnd/>
                <a:tailEnd/>
              </a:ln>
            </p:spPr>
            <p:txBody>
              <a:bodyPr/>
              <a:lstStyle/>
              <a:p>
                <a:pPr eaLnBrk="0" hangingPunct="0"/>
                <a:r>
                  <a:rPr kumimoji="0" lang="zh-CN" altLang="en-US" sz="1800">
                    <a:solidFill>
                      <a:schemeClr val="accent2"/>
                    </a:solidFill>
                    <a:latin typeface="华文新魏" panose="02010800040101010101" pitchFamily="2" charset="-122"/>
                    <a:ea typeface="华文新魏" panose="02010800040101010101" pitchFamily="2" charset="-122"/>
                  </a:rPr>
                  <a:t>区域</a:t>
                </a:r>
                <a:r>
                  <a:rPr kumimoji="0" lang="en-US" altLang="zh-CN" sz="1800">
                    <a:solidFill>
                      <a:schemeClr val="accent2"/>
                    </a:solidFill>
                    <a:latin typeface="华文新魏" panose="02010800040101010101" pitchFamily="2" charset="-122"/>
                    <a:ea typeface="华文新魏" panose="02010800040101010101" pitchFamily="2" charset="-122"/>
                  </a:rPr>
                  <a:t>0</a:t>
                </a:r>
              </a:p>
              <a:p>
                <a:pPr eaLnBrk="0" hangingPunct="0"/>
                <a:r>
                  <a:rPr kumimoji="0" lang="zh-CN" altLang="en-US" sz="1800">
                    <a:solidFill>
                      <a:schemeClr val="accent2"/>
                    </a:solidFill>
                    <a:latin typeface="华文新魏" panose="02010800040101010101" pitchFamily="2" charset="-122"/>
                    <a:ea typeface="华文新魏" panose="02010800040101010101" pitchFamily="2" charset="-122"/>
                  </a:rPr>
                  <a:t>区域</a:t>
                </a:r>
                <a:r>
                  <a:rPr kumimoji="0" lang="en-US" altLang="zh-CN" sz="1800">
                    <a:solidFill>
                      <a:schemeClr val="accent2"/>
                    </a:solidFill>
                    <a:latin typeface="华文新魏" panose="02010800040101010101" pitchFamily="2" charset="-122"/>
                    <a:ea typeface="华文新魏" panose="02010800040101010101" pitchFamily="2" charset="-122"/>
                  </a:rPr>
                  <a:t>1</a:t>
                </a:r>
              </a:p>
            </p:txBody>
          </p:sp>
          <p:sp>
            <p:nvSpPr>
              <p:cNvPr id="75790" name="Line 14">
                <a:extLst>
                  <a:ext uri="{FF2B5EF4-FFF2-40B4-BE49-F238E27FC236}">
                    <a16:creationId xmlns:a16="http://schemas.microsoft.com/office/drawing/2014/main" id="{6DF26546-7C25-4F7B-8FFD-37C68BC449C3}"/>
                  </a:ext>
                </a:extLst>
              </p:cNvPr>
              <p:cNvSpPr>
                <a:spLocks noChangeShapeType="1"/>
              </p:cNvSpPr>
              <p:nvPr/>
            </p:nvSpPr>
            <p:spPr bwMode="auto">
              <a:xfrm>
                <a:off x="7020" y="2220"/>
                <a:ext cx="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75791" name="Text Box 15">
              <a:extLst>
                <a:ext uri="{FF2B5EF4-FFF2-40B4-BE49-F238E27FC236}">
                  <a16:creationId xmlns:a16="http://schemas.microsoft.com/office/drawing/2014/main" id="{F60AA9E7-E357-43F6-B162-2DE9939F2C6E}"/>
                </a:ext>
              </a:extLst>
            </p:cNvPr>
            <p:cNvSpPr txBox="1">
              <a:spLocks noChangeArrowheads="1"/>
            </p:cNvSpPr>
            <p:nvPr/>
          </p:nvSpPr>
          <p:spPr bwMode="auto">
            <a:xfrm>
              <a:off x="3043" y="2220"/>
              <a:ext cx="855" cy="202"/>
            </a:xfrm>
            <a:prstGeom prst="rect">
              <a:avLst/>
            </a:prstGeom>
            <a:solidFill>
              <a:schemeClr val="accent1"/>
            </a:solidFill>
            <a:ln w="9525">
              <a:solidFill>
                <a:srgbClr val="000000"/>
              </a:solidFill>
              <a:miter lim="800000"/>
              <a:headEnd/>
              <a:tailEnd/>
            </a:ln>
          </p:spPr>
          <p:txBody>
            <a:bodyPr/>
            <a:lstStyle/>
            <a:p>
              <a:pPr eaLnBrk="0" hangingPunct="0"/>
              <a:r>
                <a:rPr kumimoji="0" lang="zh-CN" altLang="en-US" sz="1600">
                  <a:solidFill>
                    <a:schemeClr val="accent2"/>
                  </a:solidFill>
                  <a:latin typeface="华文新魏" panose="02010800040101010101" pitchFamily="2" charset="-122"/>
                  <a:ea typeface="华文新魏" panose="02010800040101010101" pitchFamily="2" charset="-122"/>
                </a:rPr>
                <a:t>区域</a:t>
              </a:r>
              <a:r>
                <a:rPr kumimoji="0" lang="en-US" altLang="zh-CN" sz="1600">
                  <a:solidFill>
                    <a:schemeClr val="accent2"/>
                  </a:solidFill>
                  <a:latin typeface="华文新魏" panose="02010800040101010101" pitchFamily="2" charset="-122"/>
                  <a:ea typeface="华文新魏" panose="02010800040101010101" pitchFamily="2" charset="-122"/>
                </a:rPr>
                <a:t>0</a:t>
              </a:r>
            </a:p>
            <a:p>
              <a:pPr eaLnBrk="0" hangingPunct="0"/>
              <a:endParaRPr kumimoji="0" lang="en-US" altLang="zh-CN" sz="1600">
                <a:solidFill>
                  <a:schemeClr val="accent2"/>
                </a:solidFill>
                <a:latin typeface="华文新魏" panose="02010800040101010101" pitchFamily="2" charset="-122"/>
                <a:ea typeface="华文新魏" panose="02010800040101010101" pitchFamily="2" charset="-122"/>
              </a:endParaRPr>
            </a:p>
          </p:txBody>
        </p:sp>
        <p:sp>
          <p:nvSpPr>
            <p:cNvPr id="75792" name="Text Box 16">
              <a:extLst>
                <a:ext uri="{FF2B5EF4-FFF2-40B4-BE49-F238E27FC236}">
                  <a16:creationId xmlns:a16="http://schemas.microsoft.com/office/drawing/2014/main" id="{3967A685-5651-4D51-B8EE-1C86F3946179}"/>
                </a:ext>
              </a:extLst>
            </p:cNvPr>
            <p:cNvSpPr txBox="1">
              <a:spLocks noChangeArrowheads="1"/>
            </p:cNvSpPr>
            <p:nvPr/>
          </p:nvSpPr>
          <p:spPr bwMode="auto">
            <a:xfrm>
              <a:off x="3043" y="3327"/>
              <a:ext cx="855" cy="302"/>
            </a:xfrm>
            <a:prstGeom prst="rect">
              <a:avLst/>
            </a:prstGeom>
            <a:solidFill>
              <a:schemeClr val="accent1"/>
            </a:solidFill>
            <a:ln w="9525">
              <a:solidFill>
                <a:srgbClr val="000000"/>
              </a:solidFill>
              <a:miter lim="800000"/>
              <a:headEnd/>
              <a:tailEnd/>
            </a:ln>
          </p:spPr>
          <p:txBody>
            <a:bodyPr/>
            <a:lstStyle/>
            <a:p>
              <a:pPr eaLnBrk="0" hangingPunct="0"/>
              <a:r>
                <a:rPr kumimoji="0" lang="zh-CN" altLang="en-US" sz="1600">
                  <a:solidFill>
                    <a:schemeClr val="accent2"/>
                  </a:solidFill>
                  <a:latin typeface="华文新魏" panose="02010800040101010101" pitchFamily="2" charset="-122"/>
                  <a:ea typeface="华文新魏" panose="02010800040101010101" pitchFamily="2" charset="-122"/>
                </a:rPr>
                <a:t>区域</a:t>
              </a:r>
              <a:r>
                <a:rPr kumimoji="0" lang="en-US" altLang="zh-CN" sz="1600">
                  <a:solidFill>
                    <a:schemeClr val="accent2"/>
                  </a:solidFill>
                  <a:latin typeface="华文新魏" panose="02010800040101010101" pitchFamily="2" charset="-122"/>
                  <a:ea typeface="华文新魏" panose="02010800040101010101" pitchFamily="2" charset="-122"/>
                </a:rPr>
                <a:t>0</a:t>
              </a:r>
            </a:p>
            <a:p>
              <a:pPr eaLnBrk="0" hangingPunct="0"/>
              <a:endParaRPr kumimoji="0" lang="en-US" altLang="zh-CN" sz="900">
                <a:solidFill>
                  <a:schemeClr val="accent2"/>
                </a:solidFill>
                <a:latin typeface="华文新魏" panose="02010800040101010101" pitchFamily="2" charset="-122"/>
                <a:ea typeface="华文新魏" panose="02010800040101010101" pitchFamily="2" charset="-122"/>
              </a:endParaRPr>
            </a:p>
          </p:txBody>
        </p:sp>
        <p:sp>
          <p:nvSpPr>
            <p:cNvPr id="75793" name="Text Box 17">
              <a:extLst>
                <a:ext uri="{FF2B5EF4-FFF2-40B4-BE49-F238E27FC236}">
                  <a16:creationId xmlns:a16="http://schemas.microsoft.com/office/drawing/2014/main" id="{2894C6F2-778B-4968-BB7C-0040E1C8CADF}"/>
                </a:ext>
              </a:extLst>
            </p:cNvPr>
            <p:cNvSpPr txBox="1">
              <a:spLocks noChangeArrowheads="1"/>
            </p:cNvSpPr>
            <p:nvPr/>
          </p:nvSpPr>
          <p:spPr bwMode="auto">
            <a:xfrm>
              <a:off x="822" y="2724"/>
              <a:ext cx="854" cy="302"/>
            </a:xfrm>
            <a:prstGeom prst="rect">
              <a:avLst/>
            </a:prstGeom>
            <a:solidFill>
              <a:schemeClr val="accent1"/>
            </a:solidFill>
            <a:ln w="9525">
              <a:solidFill>
                <a:srgbClr val="000000"/>
              </a:solidFill>
              <a:miter lim="800000"/>
              <a:headEnd/>
              <a:tailEnd/>
            </a:ln>
          </p:spPr>
          <p:txBody>
            <a:bodyPr/>
            <a:lstStyle/>
            <a:p>
              <a:pPr eaLnBrk="0" hangingPunct="0"/>
              <a:r>
                <a:rPr kumimoji="0" lang="zh-CN" altLang="en-US" sz="1800">
                  <a:solidFill>
                    <a:schemeClr val="accent2"/>
                  </a:solidFill>
                  <a:latin typeface="华文新魏" panose="02010800040101010101" pitchFamily="2" charset="-122"/>
                  <a:ea typeface="华文新魏" panose="02010800040101010101" pitchFamily="2" charset="-122"/>
                </a:rPr>
                <a:t>视图</a:t>
              </a:r>
              <a:r>
                <a:rPr kumimoji="0" lang="en-US" altLang="zh-CN" sz="1800">
                  <a:solidFill>
                    <a:schemeClr val="accent2"/>
                  </a:solidFill>
                  <a:latin typeface="华文新魏" panose="02010800040101010101" pitchFamily="2" charset="-122"/>
                  <a:ea typeface="华文新魏" panose="02010800040101010101" pitchFamily="2" charset="-122"/>
                </a:rPr>
                <a:t>5</a:t>
              </a:r>
            </a:p>
            <a:p>
              <a:pPr eaLnBrk="0" hangingPunct="0"/>
              <a:endParaRPr kumimoji="0" lang="en-US" altLang="zh-CN" sz="900">
                <a:solidFill>
                  <a:schemeClr val="accent2"/>
                </a:solidFill>
                <a:latin typeface="华文新魏" panose="02010800040101010101" pitchFamily="2" charset="-122"/>
                <a:ea typeface="华文新魏" panose="02010800040101010101" pitchFamily="2" charset="-122"/>
              </a:endParaRPr>
            </a:p>
            <a:p>
              <a:pPr eaLnBrk="0" hangingPunct="0"/>
              <a:endParaRPr kumimoji="0" lang="en-US" altLang="zh-CN" sz="900">
                <a:solidFill>
                  <a:schemeClr val="accent2"/>
                </a:solidFill>
                <a:latin typeface="华文新魏" panose="02010800040101010101" pitchFamily="2" charset="-122"/>
                <a:ea typeface="华文新魏" panose="02010800040101010101" pitchFamily="2" charset="-122"/>
              </a:endParaRPr>
            </a:p>
            <a:p>
              <a:pPr eaLnBrk="0" hangingPunct="0"/>
              <a:endParaRPr kumimoji="0" lang="en-US" altLang="zh-CN" sz="900">
                <a:solidFill>
                  <a:schemeClr val="accent2"/>
                </a:solidFill>
                <a:latin typeface="华文新魏" panose="02010800040101010101" pitchFamily="2" charset="-122"/>
                <a:ea typeface="华文新魏" panose="02010800040101010101" pitchFamily="2" charset="-122"/>
              </a:endParaRPr>
            </a:p>
            <a:p>
              <a:pPr eaLnBrk="0" hangingPunct="0"/>
              <a:endParaRPr kumimoji="0" lang="en-US" altLang="zh-CN" sz="900">
                <a:solidFill>
                  <a:schemeClr val="accent2"/>
                </a:solidFill>
                <a:latin typeface="华文新魏" panose="02010800040101010101" pitchFamily="2" charset="-122"/>
                <a:ea typeface="华文新魏" panose="02010800040101010101" pitchFamily="2" charset="-122"/>
              </a:endParaRPr>
            </a:p>
            <a:p>
              <a:pPr eaLnBrk="0" hangingPunct="0"/>
              <a:endParaRPr kumimoji="0" lang="en-US" altLang="zh-CN" sz="900">
                <a:solidFill>
                  <a:schemeClr val="accent2"/>
                </a:solidFill>
                <a:latin typeface="华文新魏" panose="02010800040101010101" pitchFamily="2" charset="-122"/>
                <a:ea typeface="华文新魏" panose="02010800040101010101" pitchFamily="2" charset="-122"/>
              </a:endParaRPr>
            </a:p>
            <a:p>
              <a:pPr eaLnBrk="0" hangingPunct="0"/>
              <a:endParaRPr kumimoji="0" lang="en-US" altLang="zh-CN" sz="1800">
                <a:solidFill>
                  <a:schemeClr val="accent2"/>
                </a:solidFill>
                <a:latin typeface="华文新魏" panose="02010800040101010101" pitchFamily="2" charset="-122"/>
                <a:ea typeface="华文新魏" panose="02010800040101010101" pitchFamily="2" charset="-122"/>
              </a:endParaRPr>
            </a:p>
            <a:p>
              <a:pPr eaLnBrk="0" hangingPunct="0"/>
              <a:endParaRPr kumimoji="0" lang="en-US" altLang="zh-CN" sz="900">
                <a:solidFill>
                  <a:schemeClr val="accent2"/>
                </a:solidFill>
                <a:latin typeface="华文新魏" panose="02010800040101010101" pitchFamily="2" charset="-122"/>
                <a:ea typeface="华文新魏" panose="02010800040101010101" pitchFamily="2" charset="-122"/>
              </a:endParaRPr>
            </a:p>
            <a:p>
              <a:pPr eaLnBrk="0" hangingPunct="0"/>
              <a:endParaRPr kumimoji="0" lang="en-US" altLang="zh-CN" sz="900">
                <a:solidFill>
                  <a:schemeClr val="accent2"/>
                </a:solidFill>
                <a:latin typeface="华文新魏" panose="02010800040101010101" pitchFamily="2" charset="-122"/>
                <a:ea typeface="华文新魏" panose="02010800040101010101" pitchFamily="2" charset="-122"/>
              </a:endParaRPr>
            </a:p>
          </p:txBody>
        </p:sp>
        <p:sp>
          <p:nvSpPr>
            <p:cNvPr id="75794" name="Text Box 18">
              <a:extLst>
                <a:ext uri="{FF2B5EF4-FFF2-40B4-BE49-F238E27FC236}">
                  <a16:creationId xmlns:a16="http://schemas.microsoft.com/office/drawing/2014/main" id="{46B2BAE2-D68A-4799-A695-4A59A74BF6BF}"/>
                </a:ext>
              </a:extLst>
            </p:cNvPr>
            <p:cNvSpPr txBox="1">
              <a:spLocks noChangeArrowheads="1"/>
            </p:cNvSpPr>
            <p:nvPr/>
          </p:nvSpPr>
          <p:spPr bwMode="auto">
            <a:xfrm>
              <a:off x="3043" y="2422"/>
              <a:ext cx="855" cy="201"/>
            </a:xfrm>
            <a:prstGeom prst="rect">
              <a:avLst/>
            </a:prstGeom>
            <a:solidFill>
              <a:schemeClr val="accent1"/>
            </a:solidFill>
            <a:ln w="9525">
              <a:solidFill>
                <a:srgbClr val="000000"/>
              </a:solidFill>
              <a:miter lim="800000"/>
              <a:headEnd/>
              <a:tailEnd/>
            </a:ln>
          </p:spPr>
          <p:txBody>
            <a:bodyPr/>
            <a:lstStyle/>
            <a:p>
              <a:pPr eaLnBrk="0" hangingPunct="0"/>
              <a:r>
                <a:rPr kumimoji="0" lang="zh-CN" altLang="en-US" sz="1600">
                  <a:solidFill>
                    <a:schemeClr val="accent2"/>
                  </a:solidFill>
                  <a:latin typeface="华文新魏" panose="02010800040101010101" pitchFamily="2" charset="-122"/>
                  <a:ea typeface="华文新魏" panose="02010800040101010101" pitchFamily="2" charset="-122"/>
                </a:rPr>
                <a:t>区域</a:t>
              </a:r>
              <a:r>
                <a:rPr kumimoji="0" lang="en-US" altLang="zh-CN" sz="1600">
                  <a:solidFill>
                    <a:schemeClr val="accent2"/>
                  </a:solidFill>
                  <a:latin typeface="华文新魏" panose="02010800040101010101" pitchFamily="2" charset="-122"/>
                  <a:ea typeface="华文新魏" panose="02010800040101010101" pitchFamily="2" charset="-122"/>
                </a:rPr>
                <a:t>1</a:t>
              </a:r>
            </a:p>
            <a:p>
              <a:pPr eaLnBrk="0" hangingPunct="0"/>
              <a:endParaRPr kumimoji="0" lang="en-US" altLang="zh-CN" sz="900">
                <a:solidFill>
                  <a:schemeClr val="accent2"/>
                </a:solidFill>
                <a:latin typeface="华文新魏" panose="02010800040101010101" pitchFamily="2" charset="-122"/>
                <a:ea typeface="华文新魏" panose="02010800040101010101" pitchFamily="2" charset="-122"/>
              </a:endParaRPr>
            </a:p>
          </p:txBody>
        </p:sp>
        <p:sp>
          <p:nvSpPr>
            <p:cNvPr id="75795" name="Text Box 19">
              <a:extLst>
                <a:ext uri="{FF2B5EF4-FFF2-40B4-BE49-F238E27FC236}">
                  <a16:creationId xmlns:a16="http://schemas.microsoft.com/office/drawing/2014/main" id="{7394A8BB-A20B-4331-9E97-85A52250B0C6}"/>
                </a:ext>
              </a:extLst>
            </p:cNvPr>
            <p:cNvSpPr txBox="1">
              <a:spLocks noChangeArrowheads="1"/>
            </p:cNvSpPr>
            <p:nvPr/>
          </p:nvSpPr>
          <p:spPr bwMode="auto">
            <a:xfrm>
              <a:off x="3043" y="2623"/>
              <a:ext cx="855" cy="201"/>
            </a:xfrm>
            <a:prstGeom prst="rect">
              <a:avLst/>
            </a:prstGeom>
            <a:solidFill>
              <a:schemeClr val="accent1"/>
            </a:solidFill>
            <a:ln w="9525">
              <a:solidFill>
                <a:srgbClr val="000000"/>
              </a:solidFill>
              <a:miter lim="800000"/>
              <a:headEnd/>
              <a:tailEnd/>
            </a:ln>
          </p:spPr>
          <p:txBody>
            <a:bodyPr/>
            <a:lstStyle/>
            <a:p>
              <a:pPr eaLnBrk="0" hangingPunct="0"/>
              <a:r>
                <a:rPr kumimoji="0" lang="zh-CN" altLang="en-US" sz="1600">
                  <a:solidFill>
                    <a:schemeClr val="accent2"/>
                  </a:solidFill>
                  <a:latin typeface="华文新魏" panose="02010800040101010101" pitchFamily="2" charset="-122"/>
                  <a:ea typeface="华文新魏" panose="02010800040101010101" pitchFamily="2" charset="-122"/>
                </a:rPr>
                <a:t>区域</a:t>
              </a:r>
              <a:r>
                <a:rPr kumimoji="0" lang="en-US" altLang="zh-CN" sz="1600">
                  <a:solidFill>
                    <a:schemeClr val="accent2"/>
                  </a:solidFill>
                  <a:latin typeface="华文新魏" panose="02010800040101010101" pitchFamily="2" charset="-122"/>
                  <a:ea typeface="华文新魏" panose="02010800040101010101" pitchFamily="2" charset="-122"/>
                </a:rPr>
                <a:t>2</a:t>
              </a:r>
            </a:p>
            <a:p>
              <a:pPr eaLnBrk="0" hangingPunct="0"/>
              <a:endParaRPr kumimoji="0" lang="en-US" altLang="zh-CN" sz="900">
                <a:solidFill>
                  <a:schemeClr val="accent2"/>
                </a:solidFill>
                <a:latin typeface="华文新魏" panose="02010800040101010101" pitchFamily="2" charset="-122"/>
                <a:ea typeface="华文新魏" panose="02010800040101010101" pitchFamily="2" charset="-122"/>
              </a:endParaRPr>
            </a:p>
          </p:txBody>
        </p:sp>
        <p:sp>
          <p:nvSpPr>
            <p:cNvPr id="75796" name="Text Box 20">
              <a:extLst>
                <a:ext uri="{FF2B5EF4-FFF2-40B4-BE49-F238E27FC236}">
                  <a16:creationId xmlns:a16="http://schemas.microsoft.com/office/drawing/2014/main" id="{3D40166E-0DAF-4414-951B-BFD0BDBA10B6}"/>
                </a:ext>
              </a:extLst>
            </p:cNvPr>
            <p:cNvSpPr txBox="1">
              <a:spLocks noChangeArrowheads="1"/>
            </p:cNvSpPr>
            <p:nvPr/>
          </p:nvSpPr>
          <p:spPr bwMode="auto">
            <a:xfrm>
              <a:off x="651" y="912"/>
              <a:ext cx="1196" cy="201"/>
            </a:xfrm>
            <a:prstGeom prst="rect">
              <a:avLst/>
            </a:prstGeom>
            <a:solidFill>
              <a:srgbClr val="FFCC66"/>
            </a:solidFill>
            <a:ln w="9525">
              <a:solidFill>
                <a:srgbClr val="FFFFFF"/>
              </a:solidFill>
              <a:miter lim="800000"/>
              <a:headEnd/>
              <a:tailEnd/>
            </a:ln>
          </p:spPr>
          <p:txBody>
            <a:bodyPr/>
            <a:lstStyle/>
            <a:p>
              <a:pPr eaLnBrk="0" hangingPunct="0"/>
              <a:r>
                <a:rPr kumimoji="0" lang="zh-CN" altLang="en-US" sz="1800">
                  <a:solidFill>
                    <a:schemeClr val="accent2"/>
                  </a:solidFill>
                  <a:latin typeface="华文新魏" panose="02010800040101010101" pitchFamily="2" charset="-122"/>
                  <a:ea typeface="华文新魏" panose="02010800040101010101" pitchFamily="2" charset="-122"/>
                </a:rPr>
                <a:t>系统高速缓存</a:t>
              </a:r>
            </a:p>
          </p:txBody>
        </p:sp>
        <p:sp>
          <p:nvSpPr>
            <p:cNvPr id="75797" name="Text Box 21">
              <a:extLst>
                <a:ext uri="{FF2B5EF4-FFF2-40B4-BE49-F238E27FC236}">
                  <a16:creationId xmlns:a16="http://schemas.microsoft.com/office/drawing/2014/main" id="{5468ABCA-79C2-41FD-98C4-03220631F4F0}"/>
                </a:ext>
              </a:extLst>
            </p:cNvPr>
            <p:cNvSpPr txBox="1">
              <a:spLocks noChangeArrowheads="1"/>
            </p:cNvSpPr>
            <p:nvPr/>
          </p:nvSpPr>
          <p:spPr bwMode="auto">
            <a:xfrm>
              <a:off x="2872" y="1013"/>
              <a:ext cx="1367" cy="201"/>
            </a:xfrm>
            <a:prstGeom prst="rect">
              <a:avLst/>
            </a:prstGeom>
            <a:solidFill>
              <a:srgbClr val="FFCC66"/>
            </a:solidFill>
            <a:ln w="9525">
              <a:solidFill>
                <a:srgbClr val="FFFFFF"/>
              </a:solidFill>
              <a:miter lim="800000"/>
              <a:headEnd/>
              <a:tailEnd/>
            </a:ln>
          </p:spPr>
          <p:txBody>
            <a:bodyPr/>
            <a:lstStyle/>
            <a:p>
              <a:pPr eaLnBrk="0" hangingPunct="0"/>
              <a:r>
                <a:rPr kumimoji="0" lang="zh-CN" altLang="en-US" sz="1800">
                  <a:solidFill>
                    <a:schemeClr val="accent2"/>
                  </a:solidFill>
                  <a:latin typeface="华文新魏" panose="02010800040101010101" pitchFamily="2" charset="-122"/>
                  <a:ea typeface="华文新魏" panose="02010800040101010101" pitchFamily="2" charset="-122"/>
                </a:rPr>
                <a:t>文件</a:t>
              </a:r>
              <a:r>
                <a:rPr kumimoji="0" lang="en-US" altLang="zh-CN" sz="1800">
                  <a:solidFill>
                    <a:schemeClr val="accent2"/>
                  </a:solidFill>
                  <a:latin typeface="华文新魏" panose="02010800040101010101" pitchFamily="2" charset="-122"/>
                  <a:ea typeface="华文新魏" panose="02010800040101010101" pitchFamily="2" charset="-122"/>
                </a:rPr>
                <a:t>A(500KB)</a:t>
              </a:r>
            </a:p>
          </p:txBody>
        </p:sp>
        <p:sp>
          <p:nvSpPr>
            <p:cNvPr id="75798" name="Text Box 22">
              <a:extLst>
                <a:ext uri="{FF2B5EF4-FFF2-40B4-BE49-F238E27FC236}">
                  <a16:creationId xmlns:a16="http://schemas.microsoft.com/office/drawing/2014/main" id="{B2E18DEF-C2F8-4B23-9C88-8DA33014FA67}"/>
                </a:ext>
              </a:extLst>
            </p:cNvPr>
            <p:cNvSpPr txBox="1">
              <a:spLocks noChangeArrowheads="1"/>
            </p:cNvSpPr>
            <p:nvPr/>
          </p:nvSpPr>
          <p:spPr bwMode="auto">
            <a:xfrm>
              <a:off x="2872" y="1918"/>
              <a:ext cx="1367" cy="202"/>
            </a:xfrm>
            <a:prstGeom prst="rect">
              <a:avLst/>
            </a:prstGeom>
            <a:solidFill>
              <a:srgbClr val="FFCC66"/>
            </a:solidFill>
            <a:ln w="9525">
              <a:solidFill>
                <a:srgbClr val="FFFFFF"/>
              </a:solidFill>
              <a:miter lim="800000"/>
              <a:headEnd/>
              <a:tailEnd/>
            </a:ln>
          </p:spPr>
          <p:txBody>
            <a:bodyPr/>
            <a:lstStyle/>
            <a:p>
              <a:pPr eaLnBrk="0" hangingPunct="0"/>
              <a:r>
                <a:rPr kumimoji="0" lang="zh-CN" altLang="en-US" sz="1800">
                  <a:solidFill>
                    <a:schemeClr val="accent2"/>
                  </a:solidFill>
                  <a:latin typeface="华文新魏" panose="02010800040101010101" pitchFamily="2" charset="-122"/>
                  <a:ea typeface="华文新魏" panose="02010800040101010101" pitchFamily="2" charset="-122"/>
                </a:rPr>
                <a:t>文件</a:t>
              </a:r>
              <a:r>
                <a:rPr kumimoji="0" lang="en-US" altLang="zh-CN" sz="1800">
                  <a:solidFill>
                    <a:schemeClr val="accent2"/>
                  </a:solidFill>
                  <a:latin typeface="华文新魏" panose="02010800040101010101" pitchFamily="2" charset="-122"/>
                  <a:ea typeface="华文新魏" panose="02010800040101010101" pitchFamily="2" charset="-122"/>
                </a:rPr>
                <a:t>B(750KB)</a:t>
              </a:r>
            </a:p>
          </p:txBody>
        </p:sp>
        <p:sp>
          <p:nvSpPr>
            <p:cNvPr id="75799" name="Text Box 23">
              <a:extLst>
                <a:ext uri="{FF2B5EF4-FFF2-40B4-BE49-F238E27FC236}">
                  <a16:creationId xmlns:a16="http://schemas.microsoft.com/office/drawing/2014/main" id="{9A189113-3FE5-4DA2-BE9E-DE19F60B29C1}"/>
                </a:ext>
              </a:extLst>
            </p:cNvPr>
            <p:cNvSpPr txBox="1">
              <a:spLocks noChangeArrowheads="1"/>
            </p:cNvSpPr>
            <p:nvPr/>
          </p:nvSpPr>
          <p:spPr bwMode="auto">
            <a:xfrm>
              <a:off x="2872" y="3026"/>
              <a:ext cx="1367" cy="201"/>
            </a:xfrm>
            <a:prstGeom prst="rect">
              <a:avLst/>
            </a:prstGeom>
            <a:solidFill>
              <a:srgbClr val="FFCC66"/>
            </a:solidFill>
            <a:ln w="9525">
              <a:solidFill>
                <a:srgbClr val="FFFFFF"/>
              </a:solidFill>
              <a:miter lim="800000"/>
              <a:headEnd/>
              <a:tailEnd/>
            </a:ln>
          </p:spPr>
          <p:txBody>
            <a:bodyPr/>
            <a:lstStyle/>
            <a:p>
              <a:pPr eaLnBrk="0" hangingPunct="0"/>
              <a:r>
                <a:rPr kumimoji="0" lang="zh-CN" altLang="en-US" sz="1600">
                  <a:solidFill>
                    <a:schemeClr val="accent2"/>
                  </a:solidFill>
                  <a:latin typeface="华文新魏" panose="02010800040101010101" pitchFamily="2" charset="-122"/>
                  <a:ea typeface="华文新魏" panose="02010800040101010101" pitchFamily="2" charset="-122"/>
                </a:rPr>
                <a:t>文件</a:t>
              </a:r>
              <a:r>
                <a:rPr kumimoji="0" lang="en-US" altLang="zh-CN" sz="1600">
                  <a:solidFill>
                    <a:schemeClr val="accent2"/>
                  </a:solidFill>
                  <a:latin typeface="华文新魏" panose="02010800040101010101" pitchFamily="2" charset="-122"/>
                  <a:ea typeface="华文新魏" panose="02010800040101010101" pitchFamily="2" charset="-122"/>
                </a:rPr>
                <a:t>C(100KB)</a:t>
              </a:r>
            </a:p>
          </p:txBody>
        </p:sp>
        <p:sp>
          <p:nvSpPr>
            <p:cNvPr id="75801" name="Line 25">
              <a:extLst>
                <a:ext uri="{FF2B5EF4-FFF2-40B4-BE49-F238E27FC236}">
                  <a16:creationId xmlns:a16="http://schemas.microsoft.com/office/drawing/2014/main" id="{992FD662-3F6E-4972-841B-DCAAB2114E74}"/>
                </a:ext>
              </a:extLst>
            </p:cNvPr>
            <p:cNvSpPr>
              <a:spLocks noChangeShapeType="1"/>
            </p:cNvSpPr>
            <p:nvPr/>
          </p:nvSpPr>
          <p:spPr bwMode="auto">
            <a:xfrm flipV="1">
              <a:off x="1676" y="1315"/>
              <a:ext cx="1367" cy="201"/>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75802" name="Line 26">
              <a:extLst>
                <a:ext uri="{FF2B5EF4-FFF2-40B4-BE49-F238E27FC236}">
                  <a16:creationId xmlns:a16="http://schemas.microsoft.com/office/drawing/2014/main" id="{93CD0EED-FDF5-4D20-8244-23BA126E804C}"/>
                </a:ext>
              </a:extLst>
            </p:cNvPr>
            <p:cNvSpPr>
              <a:spLocks noChangeShapeType="1"/>
            </p:cNvSpPr>
            <p:nvPr/>
          </p:nvSpPr>
          <p:spPr bwMode="auto">
            <a:xfrm flipV="1">
              <a:off x="1676" y="1516"/>
              <a:ext cx="1367" cy="30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75803" name="Line 27">
              <a:extLst>
                <a:ext uri="{FF2B5EF4-FFF2-40B4-BE49-F238E27FC236}">
                  <a16:creationId xmlns:a16="http://schemas.microsoft.com/office/drawing/2014/main" id="{A6066530-E570-4630-825B-40079E00A7F0}"/>
                </a:ext>
              </a:extLst>
            </p:cNvPr>
            <p:cNvSpPr>
              <a:spLocks noChangeShapeType="1"/>
            </p:cNvSpPr>
            <p:nvPr/>
          </p:nvSpPr>
          <p:spPr bwMode="auto">
            <a:xfrm flipV="1">
              <a:off x="1676" y="1717"/>
              <a:ext cx="1367" cy="403"/>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75804" name="Line 28">
              <a:extLst>
                <a:ext uri="{FF2B5EF4-FFF2-40B4-BE49-F238E27FC236}">
                  <a16:creationId xmlns:a16="http://schemas.microsoft.com/office/drawing/2014/main" id="{CD6E10BB-671D-493F-ADB1-1CA53C0F8D66}"/>
                </a:ext>
              </a:extLst>
            </p:cNvPr>
            <p:cNvSpPr>
              <a:spLocks noChangeShapeType="1"/>
            </p:cNvSpPr>
            <p:nvPr/>
          </p:nvSpPr>
          <p:spPr bwMode="auto">
            <a:xfrm>
              <a:off x="1676" y="1214"/>
              <a:ext cx="1367" cy="1006"/>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75805" name="Line 29">
              <a:extLst>
                <a:ext uri="{FF2B5EF4-FFF2-40B4-BE49-F238E27FC236}">
                  <a16:creationId xmlns:a16="http://schemas.microsoft.com/office/drawing/2014/main" id="{C7E46EB9-DD2F-4F10-8BE7-215557EBAB7D}"/>
                </a:ext>
              </a:extLst>
            </p:cNvPr>
            <p:cNvSpPr>
              <a:spLocks noChangeShapeType="1"/>
            </p:cNvSpPr>
            <p:nvPr/>
          </p:nvSpPr>
          <p:spPr bwMode="auto">
            <a:xfrm>
              <a:off x="1676" y="1516"/>
              <a:ext cx="1367" cy="906"/>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75806" name="Line 30">
              <a:extLst>
                <a:ext uri="{FF2B5EF4-FFF2-40B4-BE49-F238E27FC236}">
                  <a16:creationId xmlns:a16="http://schemas.microsoft.com/office/drawing/2014/main" id="{6E534513-44F6-4634-8731-96B11669B641}"/>
                </a:ext>
              </a:extLst>
            </p:cNvPr>
            <p:cNvSpPr>
              <a:spLocks noChangeShapeType="1"/>
            </p:cNvSpPr>
            <p:nvPr/>
          </p:nvSpPr>
          <p:spPr bwMode="auto">
            <a:xfrm>
              <a:off x="1676" y="2120"/>
              <a:ext cx="1367" cy="1207"/>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75807" name="Line 31">
              <a:extLst>
                <a:ext uri="{FF2B5EF4-FFF2-40B4-BE49-F238E27FC236}">
                  <a16:creationId xmlns:a16="http://schemas.microsoft.com/office/drawing/2014/main" id="{381FA94F-EC6A-4690-910F-E0EB1D83B3D2}"/>
                </a:ext>
              </a:extLst>
            </p:cNvPr>
            <p:cNvSpPr>
              <a:spLocks noChangeShapeType="1"/>
            </p:cNvSpPr>
            <p:nvPr/>
          </p:nvSpPr>
          <p:spPr bwMode="auto">
            <a:xfrm>
              <a:off x="1676" y="2422"/>
              <a:ext cx="1367" cy="1207"/>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ransition>
    <p:dissolv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03345CEF-2D84-4485-ABFC-E49A8FD84455}"/>
              </a:ext>
            </a:extLst>
          </p:cNvPr>
          <p:cNvSpPr>
            <a:spLocks noGrp="1" noChangeArrowheads="1"/>
          </p:cNvSpPr>
          <p:nvPr>
            <p:ph type="title"/>
          </p:nvPr>
        </p:nvSpPr>
        <p:spPr>
          <a:xfrm>
            <a:off x="457200" y="260350"/>
            <a:ext cx="7772400" cy="1143000"/>
          </a:xfrm>
        </p:spPr>
        <p:txBody>
          <a:bodyPr/>
          <a:lstStyle/>
          <a:p>
            <a:r>
              <a:rPr lang="en-US" altLang="zh-CN" sz="4800">
                <a:latin typeface="华文新魏" panose="02010800040101010101" pitchFamily="2" charset="-122"/>
                <a:ea typeface="华文新魏" panose="02010800040101010101" pitchFamily="2" charset="-122"/>
              </a:rPr>
              <a:t>3</a:t>
            </a:r>
            <a:r>
              <a:rPr lang="zh-CN" altLang="en-US" sz="4800">
                <a:latin typeface="华文新魏" panose="02010800040101010101" pitchFamily="2" charset="-122"/>
                <a:ea typeface="华文新魏" panose="02010800040101010101" pitchFamily="2" charset="-122"/>
              </a:rPr>
              <a:t>高速缓存的操作</a:t>
            </a:r>
            <a:r>
              <a:rPr lang="zh-CN" altLang="en-US">
                <a:latin typeface="华文新魏" panose="02010800040101010101" pitchFamily="2" charset="-122"/>
                <a:ea typeface="华文新魏" panose="02010800040101010101" pitchFamily="2" charset="-122"/>
              </a:rPr>
              <a:t> </a:t>
            </a:r>
          </a:p>
        </p:txBody>
      </p:sp>
      <p:sp>
        <p:nvSpPr>
          <p:cNvPr id="80899" name="Rectangle 3">
            <a:extLst>
              <a:ext uri="{FF2B5EF4-FFF2-40B4-BE49-F238E27FC236}">
                <a16:creationId xmlns:a16="http://schemas.microsoft.com/office/drawing/2014/main" id="{DF647464-9606-49DD-AF20-4D90F57A7BAE}"/>
              </a:ext>
            </a:extLst>
          </p:cNvPr>
          <p:cNvSpPr>
            <a:spLocks noGrp="1" noChangeArrowheads="1"/>
          </p:cNvSpPr>
          <p:nvPr>
            <p:ph type="body" idx="1"/>
          </p:nvPr>
        </p:nvSpPr>
        <p:spPr>
          <a:xfrm>
            <a:off x="1619250" y="1268413"/>
            <a:ext cx="7086600" cy="4800600"/>
          </a:xfrm>
        </p:spPr>
        <p:txBody>
          <a:bodyPr/>
          <a:lstStyle/>
          <a:p>
            <a:pPr>
              <a:buFontTx/>
              <a:buNone/>
            </a:pPr>
            <a:r>
              <a:rPr lang="en-US" altLang="zh-CN">
                <a:latin typeface="华文新魏" panose="02010800040101010101" pitchFamily="2" charset="-122"/>
                <a:ea typeface="华文新魏" panose="02010800040101010101" pitchFamily="2" charset="-122"/>
              </a:rPr>
              <a:t>(1)</a:t>
            </a:r>
            <a:r>
              <a:rPr lang="zh-CN" altLang="en-US">
                <a:latin typeface="华文新魏" panose="02010800040101010101" pitchFamily="2" charset="-122"/>
                <a:ea typeface="华文新魏" panose="02010800040101010101" pitchFamily="2" charset="-122"/>
              </a:rPr>
              <a:t>回写缓存和延迟写 </a:t>
            </a:r>
          </a:p>
          <a:p>
            <a:pPr>
              <a:buFontTx/>
              <a:buNone/>
            </a:pPr>
            <a:r>
              <a:rPr lang="en-US" altLang="zh-CN">
                <a:latin typeface="华文新魏" panose="02010800040101010101" pitchFamily="2" charset="-122"/>
                <a:ea typeface="华文新魏" panose="02010800040101010101" pitchFamily="2" charset="-122"/>
              </a:rPr>
              <a:t>(2)</a:t>
            </a:r>
            <a:r>
              <a:rPr lang="zh-CN" altLang="en-US">
                <a:latin typeface="华文新魏" panose="02010800040101010101" pitchFamily="2" charset="-122"/>
                <a:ea typeface="华文新魏" panose="02010800040101010101" pitchFamily="2" charset="-122"/>
              </a:rPr>
              <a:t>计算脏页阈值 </a:t>
            </a:r>
          </a:p>
          <a:p>
            <a:pPr>
              <a:buFontTx/>
              <a:buNone/>
            </a:pPr>
            <a:r>
              <a:rPr lang="en-US" altLang="zh-CN">
                <a:latin typeface="华文新魏" panose="02010800040101010101" pitchFamily="2" charset="-122"/>
                <a:ea typeface="华文新魏" panose="02010800040101010101" pitchFamily="2" charset="-122"/>
              </a:rPr>
              <a:t>(3)</a:t>
            </a:r>
            <a:r>
              <a:rPr lang="zh-CN" altLang="en-US">
                <a:latin typeface="华文新魏" panose="02010800040101010101" pitchFamily="2" charset="-122"/>
                <a:ea typeface="华文新魏" panose="02010800040101010101" pitchFamily="2" charset="-122"/>
              </a:rPr>
              <a:t>屏蔽对文件延迟写 </a:t>
            </a:r>
          </a:p>
          <a:p>
            <a:pPr>
              <a:buFontTx/>
              <a:buNone/>
            </a:pPr>
            <a:r>
              <a:rPr lang="en-US" altLang="zh-CN">
                <a:latin typeface="华文新魏" panose="02010800040101010101" pitchFamily="2" charset="-122"/>
                <a:ea typeface="华文新魏" panose="02010800040101010101" pitchFamily="2" charset="-122"/>
              </a:rPr>
              <a:t>(4)</a:t>
            </a:r>
            <a:r>
              <a:rPr lang="zh-CN" altLang="en-US">
                <a:latin typeface="华文新魏" panose="02010800040101010101" pitchFamily="2" charset="-122"/>
                <a:ea typeface="华文新魏" panose="02010800040101010101" pitchFamily="2" charset="-122"/>
              </a:rPr>
              <a:t>强制写缓存到磁盘 </a:t>
            </a:r>
          </a:p>
          <a:p>
            <a:pPr>
              <a:buFontTx/>
              <a:buNone/>
            </a:pPr>
            <a:r>
              <a:rPr lang="en-US" altLang="zh-CN">
                <a:latin typeface="华文新魏" panose="02010800040101010101" pitchFamily="2" charset="-122"/>
                <a:ea typeface="华文新魏" panose="02010800040101010101" pitchFamily="2" charset="-122"/>
              </a:rPr>
              <a:t>(5)</a:t>
            </a:r>
            <a:r>
              <a:rPr lang="zh-CN" altLang="en-US">
                <a:latin typeface="华文新魏" panose="02010800040101010101" pitchFamily="2" charset="-122"/>
                <a:ea typeface="华文新魏" panose="02010800040101010101" pitchFamily="2" charset="-122"/>
              </a:rPr>
              <a:t>刷新被映射的文件 </a:t>
            </a:r>
          </a:p>
          <a:p>
            <a:pPr>
              <a:buFontTx/>
              <a:buNone/>
            </a:pPr>
            <a:r>
              <a:rPr lang="en-US" altLang="zh-CN">
                <a:latin typeface="华文新魏" panose="02010800040101010101" pitchFamily="2" charset="-122"/>
                <a:ea typeface="华文新魏" panose="02010800040101010101" pitchFamily="2" charset="-122"/>
              </a:rPr>
              <a:t>(6)</a:t>
            </a:r>
            <a:r>
              <a:rPr lang="zh-CN" altLang="en-US">
                <a:latin typeface="华文新魏" panose="02010800040101010101" pitchFamily="2" charset="-122"/>
                <a:ea typeface="华文新魏" panose="02010800040101010101" pitchFamily="2" charset="-122"/>
              </a:rPr>
              <a:t>智能预读 </a:t>
            </a:r>
          </a:p>
          <a:p>
            <a:pPr>
              <a:buFontTx/>
              <a:buNone/>
            </a:pPr>
            <a:r>
              <a:rPr lang="en-US" altLang="zh-CN">
                <a:latin typeface="华文新魏" panose="02010800040101010101" pitchFamily="2" charset="-122"/>
                <a:ea typeface="华文新魏" panose="02010800040101010101" pitchFamily="2" charset="-122"/>
              </a:rPr>
              <a:t>(7)</a:t>
            </a:r>
            <a:r>
              <a:rPr lang="zh-CN" altLang="en-US">
                <a:latin typeface="华文新魏" panose="02010800040101010101" pitchFamily="2" charset="-122"/>
                <a:ea typeface="华文新魏" panose="02010800040101010101" pitchFamily="2" charset="-122"/>
              </a:rPr>
              <a:t>虚拟地址预读 </a:t>
            </a:r>
          </a:p>
          <a:p>
            <a:pPr>
              <a:buFontTx/>
              <a:buNone/>
            </a:pPr>
            <a:r>
              <a:rPr lang="en-US" altLang="zh-CN">
                <a:latin typeface="华文新魏" panose="02010800040101010101" pitchFamily="2" charset="-122"/>
                <a:ea typeface="华文新魏" panose="02010800040101010101" pitchFamily="2" charset="-122"/>
              </a:rPr>
              <a:t>(8)</a:t>
            </a:r>
            <a:r>
              <a:rPr lang="zh-CN" altLang="en-US">
                <a:latin typeface="华文新魏" panose="02010800040101010101" pitchFamily="2" charset="-122"/>
                <a:ea typeface="华文新魏" panose="02010800040101010101" pitchFamily="2" charset="-122"/>
              </a:rPr>
              <a:t>带历史信息的异步预读 </a:t>
            </a:r>
          </a:p>
          <a:p>
            <a:endParaRPr lang="zh-CN" altLang="en-US">
              <a:latin typeface="华文新魏" panose="02010800040101010101" pitchFamily="2" charset="-122"/>
              <a:ea typeface="华文新魏" panose="02010800040101010101" pitchFamily="2" charset="-122"/>
            </a:endParaRPr>
          </a:p>
        </p:txBody>
      </p:sp>
    </p:spTree>
  </p:cSld>
  <p:clrMapOvr>
    <a:masterClrMapping/>
  </p:clrMapOvr>
  <p:transition>
    <p:cover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3AF528C5-AEDC-452E-B600-E496E34CB290}"/>
              </a:ext>
            </a:extLst>
          </p:cNvPr>
          <p:cNvSpPr>
            <a:spLocks noGrp="1" noChangeArrowheads="1"/>
          </p:cNvSpPr>
          <p:nvPr>
            <p:ph type="title"/>
          </p:nvPr>
        </p:nvSpPr>
        <p:spPr>
          <a:xfrm>
            <a:off x="533400" y="228600"/>
            <a:ext cx="7772400" cy="1143000"/>
          </a:xfrm>
        </p:spPr>
        <p:txBody>
          <a:bodyPr/>
          <a:lstStyle/>
          <a:p>
            <a:r>
              <a:rPr lang="zh-CN" altLang="en-US" sz="4800">
                <a:latin typeface="华文新魏" panose="02010800040101010101" pitchFamily="2" charset="-122"/>
                <a:ea typeface="华文新魏" panose="02010800040101010101" pitchFamily="2" charset="-122"/>
              </a:rPr>
              <a:t>快速</a:t>
            </a:r>
            <a:r>
              <a:rPr lang="en-US" altLang="zh-CN" sz="4800">
                <a:latin typeface="华文新魏" panose="02010800040101010101" pitchFamily="2" charset="-122"/>
                <a:ea typeface="华文新魏" panose="02010800040101010101" pitchFamily="2" charset="-122"/>
              </a:rPr>
              <a:t>I</a:t>
            </a:r>
            <a:r>
              <a:rPr lang="zh-CN" altLang="en-US" sz="4800">
                <a:latin typeface="华文新魏" panose="02010800040101010101" pitchFamily="2" charset="-122"/>
                <a:ea typeface="华文新魏" panose="02010800040101010101" pitchFamily="2" charset="-122"/>
              </a:rPr>
              <a:t>／</a:t>
            </a:r>
            <a:r>
              <a:rPr lang="en-US" altLang="zh-CN" sz="4800">
                <a:latin typeface="华文新魏" panose="02010800040101010101" pitchFamily="2" charset="-122"/>
                <a:ea typeface="华文新魏" panose="02010800040101010101" pitchFamily="2" charset="-122"/>
              </a:rPr>
              <a:t>O</a:t>
            </a:r>
            <a:r>
              <a:rPr lang="en-US" altLang="zh-CN">
                <a:latin typeface="华文新魏" panose="02010800040101010101" pitchFamily="2" charset="-122"/>
                <a:ea typeface="华文新魏" panose="02010800040101010101" pitchFamily="2" charset="-122"/>
              </a:rPr>
              <a:t> </a:t>
            </a:r>
          </a:p>
        </p:txBody>
      </p:sp>
      <p:sp>
        <p:nvSpPr>
          <p:cNvPr id="81923" name="Rectangle 3">
            <a:extLst>
              <a:ext uri="{FF2B5EF4-FFF2-40B4-BE49-F238E27FC236}">
                <a16:creationId xmlns:a16="http://schemas.microsoft.com/office/drawing/2014/main" id="{4A438BD2-2BD3-45B4-A969-85F4D344F225}"/>
              </a:ext>
            </a:extLst>
          </p:cNvPr>
          <p:cNvSpPr>
            <a:spLocks noGrp="1" noChangeArrowheads="1"/>
          </p:cNvSpPr>
          <p:nvPr>
            <p:ph type="body" idx="1"/>
          </p:nvPr>
        </p:nvSpPr>
        <p:spPr>
          <a:xfrm>
            <a:off x="990600" y="1219200"/>
            <a:ext cx="7696200" cy="5029200"/>
          </a:xfrm>
        </p:spPr>
        <p:txBody>
          <a:bodyPr/>
          <a:lstStyle/>
          <a:p>
            <a:pPr>
              <a:lnSpc>
                <a:spcPct val="90000"/>
              </a:lnSpc>
            </a:pPr>
            <a:r>
              <a:rPr lang="zh-CN" altLang="en-US" sz="3600">
                <a:latin typeface="华文新魏" panose="02010800040101010101" pitchFamily="2" charset="-122"/>
                <a:ea typeface="华文新魏" panose="02010800040101010101" pitchFamily="2" charset="-122"/>
              </a:rPr>
              <a:t>读写被缓存文件可用被称为快速</a:t>
            </a:r>
            <a:r>
              <a:rPr lang="en-US" altLang="zh-CN" sz="3600">
                <a:latin typeface="华文新魏" panose="02010800040101010101" pitchFamily="2" charset="-122"/>
                <a:ea typeface="华文新魏" panose="02010800040101010101" pitchFamily="2" charset="-122"/>
              </a:rPr>
              <a:t>I</a:t>
            </a:r>
            <a:r>
              <a:rPr lang="zh-CN" altLang="en-US" sz="3600">
                <a:latin typeface="华文新魏" panose="02010800040101010101" pitchFamily="2" charset="-122"/>
                <a:ea typeface="华文新魏" panose="02010800040101010101" pitchFamily="2" charset="-122"/>
              </a:rPr>
              <a:t>／</a:t>
            </a:r>
            <a:r>
              <a:rPr lang="en-US" altLang="zh-CN" sz="3600">
                <a:latin typeface="华文新魏" panose="02010800040101010101" pitchFamily="2" charset="-122"/>
                <a:ea typeface="华文新魏" panose="02010800040101010101" pitchFamily="2" charset="-122"/>
              </a:rPr>
              <a:t>O</a:t>
            </a:r>
            <a:r>
              <a:rPr lang="zh-CN" altLang="en-US" sz="3600">
                <a:latin typeface="华文新魏" panose="02010800040101010101" pitchFamily="2" charset="-122"/>
                <a:ea typeface="华文新魏" panose="02010800040101010101" pitchFamily="2" charset="-122"/>
              </a:rPr>
              <a:t>的高速机制来处理。快速</a:t>
            </a:r>
            <a:r>
              <a:rPr lang="en-US" altLang="zh-CN" sz="3600">
                <a:latin typeface="华文新魏" panose="02010800040101010101" pitchFamily="2" charset="-122"/>
                <a:ea typeface="华文新魏" panose="02010800040101010101" pitchFamily="2" charset="-122"/>
              </a:rPr>
              <a:t>I</a:t>
            </a:r>
            <a:r>
              <a:rPr lang="zh-CN" altLang="en-US" sz="3600">
                <a:latin typeface="华文新魏" panose="02010800040101010101" pitchFamily="2" charset="-122"/>
                <a:ea typeface="华文新魏" panose="02010800040101010101" pitchFamily="2" charset="-122"/>
              </a:rPr>
              <a:t>／</a:t>
            </a:r>
            <a:r>
              <a:rPr lang="en-US" altLang="zh-CN" sz="3600">
                <a:latin typeface="华文新魏" panose="02010800040101010101" pitchFamily="2" charset="-122"/>
                <a:ea typeface="华文新魏" panose="02010800040101010101" pitchFamily="2" charset="-122"/>
              </a:rPr>
              <a:t>O</a:t>
            </a:r>
            <a:r>
              <a:rPr lang="zh-CN" altLang="en-US" sz="3600">
                <a:latin typeface="华文新魏" panose="02010800040101010101" pitchFamily="2" charset="-122"/>
                <a:ea typeface="华文新魏" panose="02010800040101010101" pitchFamily="2" charset="-122"/>
              </a:rPr>
              <a:t>读写一个缓存的文件不要产生</a:t>
            </a:r>
            <a:r>
              <a:rPr lang="en-US" altLang="zh-CN" sz="3600">
                <a:latin typeface="华文新魏" panose="02010800040101010101" pitchFamily="2" charset="-122"/>
                <a:ea typeface="华文新魏" panose="02010800040101010101" pitchFamily="2" charset="-122"/>
              </a:rPr>
              <a:t>I</a:t>
            </a:r>
            <a:r>
              <a:rPr lang="zh-CN" altLang="en-US" sz="3600">
                <a:latin typeface="华文新魏" panose="02010800040101010101" pitchFamily="2" charset="-122"/>
                <a:ea typeface="华文新魏" panose="02010800040101010101" pitchFamily="2" charset="-122"/>
              </a:rPr>
              <a:t>／</a:t>
            </a:r>
            <a:r>
              <a:rPr lang="en-US" altLang="zh-CN" sz="3600">
                <a:latin typeface="华文新魏" panose="02010800040101010101" pitchFamily="2" charset="-122"/>
                <a:ea typeface="华文新魏" panose="02010800040101010101" pitchFamily="2" charset="-122"/>
              </a:rPr>
              <a:t>O</a:t>
            </a:r>
            <a:r>
              <a:rPr lang="zh-CN" altLang="en-US" sz="3600">
                <a:latin typeface="华文新魏" panose="02010800040101010101" pitchFamily="2" charset="-122"/>
                <a:ea typeface="华文新魏" panose="02010800040101010101" pitchFamily="2" charset="-122"/>
              </a:rPr>
              <a:t>请求包</a:t>
            </a:r>
            <a:r>
              <a:rPr lang="en-US" altLang="zh-CN" sz="3600">
                <a:latin typeface="华文新魏" panose="02010800040101010101" pitchFamily="2" charset="-122"/>
                <a:ea typeface="华文新魏" panose="02010800040101010101" pitchFamily="2" charset="-122"/>
              </a:rPr>
              <a:t>(1RP)</a:t>
            </a:r>
            <a:r>
              <a:rPr lang="zh-CN" altLang="en-US" sz="3600">
                <a:latin typeface="华文新魏" panose="02010800040101010101" pitchFamily="2" charset="-122"/>
                <a:ea typeface="华文新魏" panose="02010800040101010101" pitchFamily="2" charset="-122"/>
              </a:rPr>
              <a:t>。</a:t>
            </a:r>
          </a:p>
          <a:p>
            <a:pPr>
              <a:lnSpc>
                <a:spcPct val="90000"/>
              </a:lnSpc>
            </a:pPr>
            <a:r>
              <a:rPr lang="zh-CN" altLang="en-US" sz="3600">
                <a:latin typeface="华文新魏" panose="02010800040101010101" pitchFamily="2" charset="-122"/>
                <a:ea typeface="华文新魏" panose="02010800040101010101" pitchFamily="2" charset="-122"/>
              </a:rPr>
              <a:t>有了快速</a:t>
            </a:r>
            <a:r>
              <a:rPr lang="en-US" altLang="zh-CN" sz="3600">
                <a:latin typeface="华文新魏" panose="02010800040101010101" pitchFamily="2" charset="-122"/>
                <a:ea typeface="华文新魏" panose="02010800040101010101" pitchFamily="2" charset="-122"/>
              </a:rPr>
              <a:t>I</a:t>
            </a:r>
            <a:r>
              <a:rPr lang="zh-CN" altLang="en-US" sz="3600">
                <a:latin typeface="华文新魏" panose="02010800040101010101" pitchFamily="2" charset="-122"/>
                <a:ea typeface="华文新魏" panose="02010800040101010101" pitchFamily="2" charset="-122"/>
              </a:rPr>
              <a:t>／</a:t>
            </a:r>
            <a:r>
              <a:rPr lang="en-US" altLang="zh-CN" sz="3600">
                <a:latin typeface="华文新魏" panose="02010800040101010101" pitchFamily="2" charset="-122"/>
                <a:ea typeface="华文新魏" panose="02010800040101010101" pitchFamily="2" charset="-122"/>
              </a:rPr>
              <a:t>O</a:t>
            </a:r>
            <a:r>
              <a:rPr lang="zh-CN" altLang="en-US" sz="3600">
                <a:latin typeface="华文新魏" panose="02010800040101010101" pitchFamily="2" charset="-122"/>
                <a:ea typeface="华文新魏" panose="02010800040101010101" pitchFamily="2" charset="-122"/>
              </a:rPr>
              <a:t>机制，</a:t>
            </a:r>
            <a:r>
              <a:rPr lang="en-US" altLang="zh-CN" sz="3600">
                <a:latin typeface="华文新魏" panose="02010800040101010101" pitchFamily="2" charset="-122"/>
                <a:ea typeface="华文新魏" panose="02010800040101010101" pitchFamily="2" charset="-122"/>
              </a:rPr>
              <a:t>I</a:t>
            </a:r>
            <a:r>
              <a:rPr lang="zh-CN" altLang="en-US" sz="3600">
                <a:latin typeface="华文新魏" panose="02010800040101010101" pitchFamily="2" charset="-122"/>
                <a:ea typeface="华文新魏" panose="02010800040101010101" pitchFamily="2" charset="-122"/>
              </a:rPr>
              <a:t>／</a:t>
            </a:r>
            <a:r>
              <a:rPr lang="en-US" altLang="zh-CN" sz="3600">
                <a:latin typeface="华文新魏" panose="02010800040101010101" pitchFamily="2" charset="-122"/>
                <a:ea typeface="华文新魏" panose="02010800040101010101" pitchFamily="2" charset="-122"/>
              </a:rPr>
              <a:t>O</a:t>
            </a:r>
            <a:r>
              <a:rPr lang="zh-CN" altLang="en-US" sz="3600">
                <a:latin typeface="华文新魏" panose="02010800040101010101" pitchFamily="2" charset="-122"/>
                <a:ea typeface="华文新魏" panose="02010800040101010101" pitchFamily="2" charset="-122"/>
              </a:rPr>
              <a:t>管理器可以调用文件系统驱动程序的快速</a:t>
            </a:r>
            <a:r>
              <a:rPr lang="en-US" altLang="zh-CN" sz="3600">
                <a:latin typeface="华文新魏" panose="02010800040101010101" pitchFamily="2" charset="-122"/>
                <a:ea typeface="华文新魏" panose="02010800040101010101" pitchFamily="2" charset="-122"/>
              </a:rPr>
              <a:t>I</a:t>
            </a:r>
            <a:r>
              <a:rPr lang="zh-CN" altLang="en-US" sz="3600">
                <a:latin typeface="华文新魏" panose="02010800040101010101" pitchFamily="2" charset="-122"/>
                <a:ea typeface="华文新魏" panose="02010800040101010101" pitchFamily="2" charset="-122"/>
              </a:rPr>
              <a:t>／</a:t>
            </a:r>
            <a:r>
              <a:rPr lang="en-US" altLang="zh-CN" sz="3600">
                <a:latin typeface="华文新魏" panose="02010800040101010101" pitchFamily="2" charset="-122"/>
                <a:ea typeface="华文新魏" panose="02010800040101010101" pitchFamily="2" charset="-122"/>
              </a:rPr>
              <a:t>O</a:t>
            </a:r>
            <a:r>
              <a:rPr lang="zh-CN" altLang="en-US" sz="3600">
                <a:latin typeface="华文新魏" panose="02010800040101010101" pitchFamily="2" charset="-122"/>
                <a:ea typeface="华文新魏" panose="02010800040101010101" pitchFamily="2" charset="-122"/>
              </a:rPr>
              <a:t>例程来查看是否能够直接从高速缓存管理器得到所需的数据，而不需产生</a:t>
            </a:r>
            <a:r>
              <a:rPr lang="en-US" altLang="zh-CN" sz="3600">
                <a:latin typeface="华文新魏" panose="02010800040101010101" pitchFamily="2" charset="-122"/>
                <a:ea typeface="华文新魏" panose="02010800040101010101" pitchFamily="2" charset="-122"/>
              </a:rPr>
              <a:t>IRP</a:t>
            </a:r>
            <a:r>
              <a:rPr lang="zh-CN" altLang="en-US" sz="3600">
                <a:latin typeface="华文新魏" panose="02010800040101010101" pitchFamily="2" charset="-122"/>
                <a:ea typeface="华文新魏" panose="02010800040101010101" pitchFamily="2" charset="-122"/>
              </a:rPr>
              <a:t>。</a:t>
            </a:r>
          </a:p>
          <a:p>
            <a:pPr>
              <a:lnSpc>
                <a:spcPct val="90000"/>
              </a:lnSpc>
            </a:pPr>
            <a:endParaRPr lang="zh-CN" altLang="en-US" sz="3600">
              <a:latin typeface="华文新魏" panose="02010800040101010101" pitchFamily="2" charset="-122"/>
              <a:ea typeface="华文新魏" panose="02010800040101010101" pitchFamily="2" charset="-122"/>
            </a:endParaRPr>
          </a:p>
        </p:txBody>
      </p:sp>
    </p:spTree>
  </p:cSld>
  <p:clrMapOvr>
    <a:masterClrMapping/>
  </p:clrMapOvr>
  <p:transition>
    <p:cover di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AEEAF5E5-4027-484B-88EB-758FED2F67F4}"/>
              </a:ext>
            </a:extLst>
          </p:cNvPr>
          <p:cNvSpPr>
            <a:spLocks noGrp="1" noChangeArrowheads="1"/>
          </p:cNvSpPr>
          <p:nvPr>
            <p:ph type="title"/>
          </p:nvPr>
        </p:nvSpPr>
        <p:spPr>
          <a:xfrm>
            <a:off x="609600" y="304800"/>
            <a:ext cx="7772400" cy="1143000"/>
          </a:xfrm>
        </p:spPr>
        <p:txBody>
          <a:bodyPr/>
          <a:lstStyle/>
          <a:p>
            <a:r>
              <a:rPr lang="en-US" altLang="zh-CN" sz="4800">
                <a:latin typeface="华文新魏" panose="02010800040101010101" pitchFamily="2" charset="-122"/>
                <a:ea typeface="华文新魏" panose="02010800040101010101" pitchFamily="2" charset="-122"/>
              </a:rPr>
              <a:t>5</a:t>
            </a:r>
            <a:r>
              <a:rPr lang="zh-CN" altLang="en-US" sz="4800">
                <a:latin typeface="华文新魏" panose="02010800040101010101" pitchFamily="2" charset="-122"/>
                <a:ea typeface="华文新魏" panose="02010800040101010101" pitchFamily="2" charset="-122"/>
              </a:rPr>
              <a:t>、高速缓存支持例程</a:t>
            </a:r>
            <a:r>
              <a:rPr lang="zh-CN" altLang="en-US">
                <a:latin typeface="华文新魏" panose="02010800040101010101" pitchFamily="2" charset="-122"/>
                <a:ea typeface="华文新魏" panose="02010800040101010101" pitchFamily="2" charset="-122"/>
              </a:rPr>
              <a:t> </a:t>
            </a:r>
          </a:p>
        </p:txBody>
      </p:sp>
      <p:sp>
        <p:nvSpPr>
          <p:cNvPr id="83971" name="Rectangle 3">
            <a:extLst>
              <a:ext uri="{FF2B5EF4-FFF2-40B4-BE49-F238E27FC236}">
                <a16:creationId xmlns:a16="http://schemas.microsoft.com/office/drawing/2014/main" id="{D626F17F-05F2-4EA9-AC72-866A013FBBE1}"/>
              </a:ext>
            </a:extLst>
          </p:cNvPr>
          <p:cNvSpPr>
            <a:spLocks noGrp="1" noChangeArrowheads="1"/>
          </p:cNvSpPr>
          <p:nvPr>
            <p:ph type="body" idx="1"/>
          </p:nvPr>
        </p:nvSpPr>
        <p:spPr>
          <a:xfrm>
            <a:off x="762000" y="1295400"/>
            <a:ext cx="7543800" cy="5105400"/>
          </a:xfrm>
        </p:spPr>
        <p:txBody>
          <a:bodyPr/>
          <a:lstStyle/>
          <a:p>
            <a:pPr>
              <a:buFontTx/>
              <a:buNone/>
            </a:pPr>
            <a:r>
              <a:rPr lang="en-US" altLang="zh-CN">
                <a:latin typeface="华文新魏" panose="02010800040101010101" pitchFamily="2" charset="-122"/>
                <a:ea typeface="华文新魏" panose="02010800040101010101" pitchFamily="2" charset="-122"/>
              </a:rPr>
              <a:t>  </a:t>
            </a:r>
            <a:r>
              <a:rPr lang="zh-CN" altLang="en-US">
                <a:latin typeface="华文新魏" panose="02010800040101010101" pitchFamily="2" charset="-122"/>
                <a:ea typeface="华文新魏" panose="02010800040101010101" pitchFamily="2" charset="-122"/>
              </a:rPr>
              <a:t>三种基本的访问缓存数据的方法 </a:t>
            </a:r>
          </a:p>
          <a:p>
            <a:pPr>
              <a:buFontTx/>
              <a:buNone/>
            </a:pPr>
            <a:r>
              <a:rPr lang="en-US" altLang="zh-CN">
                <a:latin typeface="华文新魏" panose="02010800040101010101" pitchFamily="2" charset="-122"/>
                <a:ea typeface="华文新魏" panose="02010800040101010101" pitchFamily="2" charset="-122"/>
              </a:rPr>
              <a:t>(1)</a:t>
            </a:r>
            <a:r>
              <a:rPr lang="en-US" altLang="zh-CN">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拷贝读取</a:t>
            </a:r>
            <a:r>
              <a:rPr lang="zh-CN" altLang="en-US">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方法，在系统空间中的高速缓存数据缓冲区和用户空间中的进程数据缓冲区之间拷贝用户数据。</a:t>
            </a:r>
          </a:p>
          <a:p>
            <a:pPr>
              <a:buFontTx/>
              <a:buNone/>
            </a:pPr>
            <a:r>
              <a:rPr lang="en-US" altLang="zh-CN">
                <a:latin typeface="华文新魏" panose="02010800040101010101" pitchFamily="2" charset="-122"/>
                <a:ea typeface="华文新魏" panose="02010800040101010101" pitchFamily="2" charset="-122"/>
              </a:rPr>
              <a:t>(2)</a:t>
            </a:r>
            <a:r>
              <a:rPr lang="en-US" altLang="zh-CN">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映射暂留</a:t>
            </a:r>
            <a:r>
              <a:rPr lang="zh-CN" altLang="en-US">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方法，使用虚拟地址直接读写高速缓存的数据缓冲区。</a:t>
            </a:r>
          </a:p>
          <a:p>
            <a:pPr>
              <a:buFontTx/>
              <a:buNone/>
            </a:pPr>
            <a:r>
              <a:rPr lang="en-US" altLang="zh-CN">
                <a:latin typeface="华文新魏" panose="02010800040101010101" pitchFamily="2" charset="-122"/>
                <a:ea typeface="华文新魏" panose="02010800040101010101" pitchFamily="2" charset="-122"/>
              </a:rPr>
              <a:t>(3)</a:t>
            </a:r>
            <a:r>
              <a:rPr lang="en-US" altLang="zh-CN">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物理主存访问</a:t>
            </a:r>
            <a:r>
              <a:rPr lang="zh-CN" altLang="en-US">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方法，使用物理地址直接读写高速缓存的数据缓冲区。</a:t>
            </a:r>
          </a:p>
          <a:p>
            <a:endParaRPr lang="zh-CN" altLang="en-US">
              <a:latin typeface="华文新魏" panose="02010800040101010101" pitchFamily="2" charset="-122"/>
              <a:ea typeface="华文新魏" panose="02010800040101010101" pitchFamily="2" charset="-122"/>
            </a:endParaRPr>
          </a:p>
        </p:txBody>
      </p:sp>
    </p:spTree>
  </p:cSld>
  <p:clrMapOvr>
    <a:masterClrMapping/>
  </p:clrMapOvr>
  <p:transition>
    <p:cover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FC5780C8-F39C-41FD-B43A-DA7813E28BA2}"/>
              </a:ext>
            </a:extLst>
          </p:cNvPr>
          <p:cNvSpPr>
            <a:spLocks noGrp="1" noChangeArrowheads="1"/>
          </p:cNvSpPr>
          <p:nvPr>
            <p:ph type="title"/>
          </p:nvPr>
        </p:nvSpPr>
        <p:spPr>
          <a:xfrm>
            <a:off x="685800" y="260350"/>
            <a:ext cx="7772400" cy="1143000"/>
          </a:xfrm>
        </p:spPr>
        <p:txBody>
          <a:bodyPr/>
          <a:lstStyle/>
          <a:p>
            <a:r>
              <a:rPr lang="en-US" altLang="zh-CN" sz="4800">
                <a:latin typeface="华文新魏" panose="02010800040101010101" pitchFamily="2" charset="-122"/>
                <a:ea typeface="华文新魏" panose="02010800040101010101" pitchFamily="2" charset="-122"/>
              </a:rPr>
              <a:t>5.8.2 </a:t>
            </a:r>
            <a:r>
              <a:rPr lang="zh-CN" altLang="en-US" sz="4800">
                <a:latin typeface="华文新魏" panose="02010800040101010101" pitchFamily="2" charset="-122"/>
                <a:ea typeface="华文新魏" panose="02010800040101010101" pitchFamily="2" charset="-122"/>
              </a:rPr>
              <a:t>设备驱动程序</a:t>
            </a:r>
          </a:p>
        </p:txBody>
      </p:sp>
      <p:sp>
        <p:nvSpPr>
          <p:cNvPr id="102403" name="Rectangle 3">
            <a:extLst>
              <a:ext uri="{FF2B5EF4-FFF2-40B4-BE49-F238E27FC236}">
                <a16:creationId xmlns:a16="http://schemas.microsoft.com/office/drawing/2014/main" id="{A7F4EC67-DB67-48AB-9029-73AC5CA469F5}"/>
              </a:ext>
            </a:extLst>
          </p:cNvPr>
          <p:cNvSpPr>
            <a:spLocks noGrp="1" noChangeArrowheads="1"/>
          </p:cNvSpPr>
          <p:nvPr>
            <p:ph type="body" idx="1"/>
          </p:nvPr>
        </p:nvSpPr>
        <p:spPr>
          <a:xfrm>
            <a:off x="976313" y="1268413"/>
            <a:ext cx="7772400" cy="5111750"/>
          </a:xfrm>
        </p:spPr>
        <p:txBody>
          <a:bodyPr/>
          <a:lstStyle/>
          <a:p>
            <a:pPr>
              <a:buFontTx/>
              <a:buNone/>
            </a:pPr>
            <a:r>
              <a:rPr lang="en-US" altLang="zh-CN" sz="3600">
                <a:latin typeface="华文新魏" panose="02010800040101010101" pitchFamily="2" charset="-122"/>
                <a:ea typeface="华文新魏" panose="02010800040101010101" pitchFamily="2" charset="-122"/>
              </a:rPr>
              <a:t>1 </a:t>
            </a:r>
            <a:r>
              <a:rPr lang="zh-CN" altLang="en-US" sz="3600">
                <a:latin typeface="华文新魏" panose="02010800040101010101" pitchFamily="2" charset="-122"/>
                <a:ea typeface="华文新魏" panose="02010800040101010101" pitchFamily="2" charset="-122"/>
              </a:rPr>
              <a:t>驱动程序的注册与注销</a:t>
            </a:r>
          </a:p>
          <a:p>
            <a:pPr>
              <a:buFontTx/>
              <a:buNone/>
            </a:pPr>
            <a:r>
              <a:rPr lang="en-US" altLang="zh-CN" sz="3600">
                <a:latin typeface="华文新魏" panose="02010800040101010101" pitchFamily="2" charset="-122"/>
                <a:ea typeface="华文新魏" panose="02010800040101010101" pitchFamily="2" charset="-122"/>
              </a:rPr>
              <a:t>2 </a:t>
            </a:r>
            <a:r>
              <a:rPr lang="zh-CN" altLang="en-US" sz="3600">
                <a:latin typeface="华文新魏" panose="02010800040101010101" pitchFamily="2" charset="-122"/>
                <a:ea typeface="华文新魏" panose="02010800040101010101" pitchFamily="2" charset="-122"/>
              </a:rPr>
              <a:t>设备的打开与释放</a:t>
            </a:r>
          </a:p>
          <a:p>
            <a:pPr>
              <a:buFontTx/>
              <a:buNone/>
            </a:pPr>
            <a:r>
              <a:rPr lang="en-US" altLang="zh-CN" sz="3600">
                <a:latin typeface="华文新魏" panose="02010800040101010101" pitchFamily="2" charset="-122"/>
                <a:ea typeface="华文新魏" panose="02010800040101010101" pitchFamily="2" charset="-122"/>
              </a:rPr>
              <a:t>3 </a:t>
            </a:r>
            <a:r>
              <a:rPr lang="zh-CN" altLang="en-US" sz="3600">
                <a:latin typeface="华文新魏" panose="02010800040101010101" pitchFamily="2" charset="-122"/>
                <a:ea typeface="华文新魏" panose="02010800040101010101" pitchFamily="2" charset="-122"/>
              </a:rPr>
              <a:t>设备的读／写操作</a:t>
            </a:r>
          </a:p>
          <a:p>
            <a:pPr>
              <a:buFontTx/>
              <a:buNone/>
            </a:pPr>
            <a:r>
              <a:rPr lang="en-US" altLang="zh-CN" sz="3600">
                <a:latin typeface="华文新魏" panose="02010800040101010101" pitchFamily="2" charset="-122"/>
                <a:ea typeface="华文新魏" panose="02010800040101010101" pitchFamily="2" charset="-122"/>
              </a:rPr>
              <a:t>4 </a:t>
            </a:r>
            <a:r>
              <a:rPr lang="zh-CN" altLang="en-US" sz="3600">
                <a:latin typeface="华文新魏" panose="02010800040101010101" pitchFamily="2" charset="-122"/>
                <a:ea typeface="华文新魏" panose="02010800040101010101" pitchFamily="2" charset="-122"/>
              </a:rPr>
              <a:t>设备的控制操作和控制方式</a:t>
            </a:r>
          </a:p>
          <a:p>
            <a:pPr>
              <a:buFontTx/>
              <a:buNone/>
            </a:pPr>
            <a:endParaRPr lang="zh-CN" altLang="en-US" sz="3600">
              <a:latin typeface="华文新魏" panose="02010800040101010101" pitchFamily="2" charset="-122"/>
              <a:ea typeface="华文新魏" panose="0201080004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0A68FAEA-5E9F-4AB7-821B-5A4BD1A4473B}"/>
              </a:ext>
            </a:extLst>
          </p:cNvPr>
          <p:cNvSpPr>
            <a:spLocks noGrp="1" noChangeArrowheads="1"/>
          </p:cNvSpPr>
          <p:nvPr>
            <p:ph type="title"/>
          </p:nvPr>
        </p:nvSpPr>
        <p:spPr>
          <a:xfrm>
            <a:off x="685800" y="260350"/>
            <a:ext cx="7772400" cy="1143000"/>
          </a:xfrm>
        </p:spPr>
        <p:txBody>
          <a:bodyPr/>
          <a:lstStyle/>
          <a:p>
            <a:r>
              <a:rPr lang="en-US" altLang="zh-CN" sz="4800">
                <a:latin typeface="华文新魏" panose="02010800040101010101" pitchFamily="2" charset="-122"/>
                <a:ea typeface="华文新魏" panose="02010800040101010101" pitchFamily="2" charset="-122"/>
              </a:rPr>
              <a:t>5.8.3 </a:t>
            </a:r>
            <a:r>
              <a:rPr lang="zh-CN" altLang="en-US" sz="4800">
                <a:latin typeface="华文新魏" panose="02010800040101010101" pitchFamily="2" charset="-122"/>
                <a:ea typeface="华文新魏" panose="02010800040101010101" pitchFamily="2" charset="-122"/>
              </a:rPr>
              <a:t>设备</a:t>
            </a:r>
            <a:r>
              <a:rPr lang="en-US" altLang="zh-CN" sz="4800">
                <a:latin typeface="华文新魏" panose="02010800040101010101" pitchFamily="2" charset="-122"/>
                <a:ea typeface="华文新魏" panose="02010800040101010101" pitchFamily="2" charset="-122"/>
              </a:rPr>
              <a:t>I/O</a:t>
            </a:r>
            <a:r>
              <a:rPr lang="zh-CN" altLang="en-US" sz="4800">
                <a:latin typeface="华文新魏" panose="02010800040101010101" pitchFamily="2" charset="-122"/>
                <a:ea typeface="华文新魏" panose="02010800040101010101" pitchFamily="2" charset="-122"/>
              </a:rPr>
              <a:t>的处理</a:t>
            </a:r>
          </a:p>
        </p:txBody>
      </p:sp>
      <p:sp>
        <p:nvSpPr>
          <p:cNvPr id="103427" name="Rectangle 3">
            <a:extLst>
              <a:ext uri="{FF2B5EF4-FFF2-40B4-BE49-F238E27FC236}">
                <a16:creationId xmlns:a16="http://schemas.microsoft.com/office/drawing/2014/main" id="{2A82C074-46FE-4AA0-8573-C443CDBAE839}"/>
              </a:ext>
            </a:extLst>
          </p:cNvPr>
          <p:cNvSpPr>
            <a:spLocks noGrp="1" noChangeArrowheads="1"/>
          </p:cNvSpPr>
          <p:nvPr>
            <p:ph type="body" idx="1"/>
          </p:nvPr>
        </p:nvSpPr>
        <p:spPr>
          <a:xfrm>
            <a:off x="1047750" y="1341438"/>
            <a:ext cx="7772400" cy="5111750"/>
          </a:xfrm>
        </p:spPr>
        <p:txBody>
          <a:bodyPr/>
          <a:lstStyle/>
          <a:p>
            <a:pPr>
              <a:buFontTx/>
              <a:buNone/>
            </a:pPr>
            <a:r>
              <a:rPr lang="en-US" altLang="zh-CN" sz="4000">
                <a:latin typeface="华文新魏" panose="02010800040101010101" pitchFamily="2" charset="-122"/>
                <a:ea typeface="华文新魏" panose="02010800040101010101" pitchFamily="2" charset="-122"/>
              </a:rPr>
              <a:t>1 </a:t>
            </a:r>
            <a:r>
              <a:rPr lang="zh-CN" altLang="en-US" sz="4000">
                <a:latin typeface="华文新魏" panose="02010800040101010101" pitchFamily="2" charset="-122"/>
                <a:ea typeface="华文新魏" panose="02010800040101010101" pitchFamily="2" charset="-122"/>
              </a:rPr>
              <a:t>数据传输和设备驱动</a:t>
            </a:r>
          </a:p>
          <a:p>
            <a:pPr>
              <a:buFontTx/>
              <a:buNone/>
            </a:pPr>
            <a:r>
              <a:rPr lang="en-US" altLang="zh-CN" sz="4000">
                <a:latin typeface="华文新魏" panose="02010800040101010101" pitchFamily="2" charset="-122"/>
                <a:ea typeface="华文新魏" panose="02010800040101010101" pitchFamily="2" charset="-122"/>
              </a:rPr>
              <a:t>2 </a:t>
            </a:r>
            <a:r>
              <a:rPr lang="zh-CN" altLang="en-US" sz="4000">
                <a:latin typeface="华文新魏" panose="02010800040101010101" pitchFamily="2" charset="-122"/>
                <a:ea typeface="华文新魏" panose="02010800040101010101" pitchFamily="2" charset="-122"/>
              </a:rPr>
              <a:t>块设备请求</a:t>
            </a:r>
          </a:p>
          <a:p>
            <a:pPr>
              <a:buFontTx/>
              <a:buNone/>
            </a:pPr>
            <a:r>
              <a:rPr lang="en-US" altLang="zh-CN" sz="4000">
                <a:latin typeface="华文新魏" panose="02010800040101010101" pitchFamily="2" charset="-122"/>
                <a:ea typeface="华文新魏" panose="02010800040101010101" pitchFamily="2" charset="-122"/>
              </a:rPr>
              <a:t>3 </a:t>
            </a:r>
            <a:r>
              <a:rPr lang="zh-CN" altLang="en-US" sz="4000">
                <a:latin typeface="华文新魏" panose="02010800040101010101" pitchFamily="2" charset="-122"/>
                <a:ea typeface="华文新魏" panose="02010800040101010101" pitchFamily="2" charset="-122"/>
              </a:rPr>
              <a:t>低级请求处理</a:t>
            </a:r>
          </a:p>
          <a:p>
            <a:pPr>
              <a:buFontTx/>
              <a:buNone/>
            </a:pPr>
            <a:endParaRPr lang="zh-CN" altLang="en-US" sz="4000">
              <a:latin typeface="华文新魏" panose="02010800040101010101" pitchFamily="2" charset="-122"/>
              <a:ea typeface="华文新魏" panose="0201080004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B383646A-A16F-4249-AFBD-78AF86CD49C0}"/>
              </a:ext>
            </a:extLst>
          </p:cNvPr>
          <p:cNvSpPr>
            <a:spLocks noGrp="1" noChangeArrowheads="1"/>
          </p:cNvSpPr>
          <p:nvPr>
            <p:ph type="title"/>
          </p:nvPr>
        </p:nvSpPr>
        <p:spPr>
          <a:xfrm>
            <a:off x="762000" y="476250"/>
            <a:ext cx="7772400" cy="1143000"/>
          </a:xfrm>
        </p:spPr>
        <p:txBody>
          <a:bodyPr/>
          <a:lstStyle/>
          <a:p>
            <a:r>
              <a:rPr lang="en-US" altLang="zh-CN">
                <a:latin typeface="华文新魏" panose="02010800040101010101" pitchFamily="2" charset="-122"/>
                <a:ea typeface="华文新魏" panose="02010800040101010101" pitchFamily="2" charset="-122"/>
              </a:rPr>
              <a:t>5.9Windows 2003I/O</a:t>
            </a:r>
            <a:r>
              <a:rPr lang="zh-CN" altLang="en-US" b="1">
                <a:latin typeface="华文新魏" panose="02010800040101010101" pitchFamily="2" charset="-122"/>
                <a:ea typeface="华文新魏" panose="02010800040101010101" pitchFamily="2" charset="-122"/>
              </a:rPr>
              <a:t>系统 </a:t>
            </a:r>
            <a:br>
              <a:rPr lang="zh-CN" altLang="en-US" b="1">
                <a:latin typeface="华文新魏" panose="02010800040101010101" pitchFamily="2" charset="-122"/>
                <a:ea typeface="华文新魏" panose="02010800040101010101" pitchFamily="2" charset="-122"/>
              </a:rPr>
            </a:br>
            <a:endParaRPr lang="zh-CN" altLang="en-US" b="1">
              <a:latin typeface="华文新魏" panose="02010800040101010101" pitchFamily="2" charset="-122"/>
              <a:ea typeface="华文新魏" panose="02010800040101010101" pitchFamily="2" charset="-122"/>
            </a:endParaRPr>
          </a:p>
        </p:txBody>
      </p:sp>
      <p:sp>
        <p:nvSpPr>
          <p:cNvPr id="5123" name="Rectangle 3">
            <a:extLst>
              <a:ext uri="{FF2B5EF4-FFF2-40B4-BE49-F238E27FC236}">
                <a16:creationId xmlns:a16="http://schemas.microsoft.com/office/drawing/2014/main" id="{8C54C20B-9BB1-4BB8-BDEF-44849F2E3A13}"/>
              </a:ext>
            </a:extLst>
          </p:cNvPr>
          <p:cNvSpPr>
            <a:spLocks noGrp="1" noChangeArrowheads="1"/>
          </p:cNvSpPr>
          <p:nvPr>
            <p:ph type="body" idx="1"/>
          </p:nvPr>
        </p:nvSpPr>
        <p:spPr>
          <a:xfrm>
            <a:off x="609600" y="1268413"/>
            <a:ext cx="8305800" cy="4419600"/>
          </a:xfrm>
        </p:spPr>
        <p:txBody>
          <a:bodyPr/>
          <a:lstStyle/>
          <a:p>
            <a:pPr>
              <a:buFontTx/>
              <a:buNone/>
            </a:pPr>
            <a:r>
              <a:rPr lang="en-US" altLang="zh-CN">
                <a:latin typeface="华文新魏" panose="02010800040101010101" pitchFamily="2" charset="-122"/>
                <a:ea typeface="华文新魏" panose="02010800040101010101" pitchFamily="2" charset="-122"/>
              </a:rPr>
              <a:t>5.9.1 I/O</a:t>
            </a:r>
            <a:r>
              <a:rPr lang="zh-CN" altLang="en-US">
                <a:latin typeface="华文新魏" panose="02010800040101010101" pitchFamily="2" charset="-122"/>
                <a:ea typeface="华文新魏" panose="02010800040101010101" pitchFamily="2" charset="-122"/>
              </a:rPr>
              <a:t>系统结构和组件 </a:t>
            </a:r>
          </a:p>
          <a:p>
            <a:pPr>
              <a:buFontTx/>
              <a:buNone/>
            </a:pPr>
            <a:r>
              <a:rPr lang="en-US" altLang="zh-CN">
                <a:latin typeface="华文新魏" panose="02010800040101010101" pitchFamily="2" charset="-122"/>
                <a:ea typeface="华文新魏" panose="02010800040101010101" pitchFamily="2" charset="-122"/>
              </a:rPr>
              <a:t>5.9.2 I/O</a:t>
            </a:r>
            <a:r>
              <a:rPr lang="zh-CN" altLang="en-US">
                <a:latin typeface="华文新魏" panose="02010800040101010101" pitchFamily="2" charset="-122"/>
                <a:ea typeface="华文新魏" panose="02010800040101010101" pitchFamily="2" charset="-122"/>
              </a:rPr>
              <a:t>系统数据结构</a:t>
            </a:r>
          </a:p>
          <a:p>
            <a:pPr>
              <a:buFontTx/>
              <a:buNone/>
            </a:pPr>
            <a:r>
              <a:rPr lang="en-US" altLang="zh-CN">
                <a:latin typeface="华文新魏" panose="02010800040101010101" pitchFamily="2" charset="-122"/>
                <a:ea typeface="华文新魏" panose="02010800040101010101" pitchFamily="2" charset="-122"/>
              </a:rPr>
              <a:t>5.9.3 I/O</a:t>
            </a:r>
            <a:r>
              <a:rPr lang="zh-CN" altLang="en-US">
                <a:latin typeface="华文新魏" panose="02010800040101010101" pitchFamily="2" charset="-122"/>
                <a:ea typeface="华文新魏" panose="02010800040101010101" pitchFamily="2" charset="-122"/>
              </a:rPr>
              <a:t>类型和处理</a:t>
            </a:r>
          </a:p>
          <a:p>
            <a:pPr>
              <a:buFontTx/>
              <a:buNone/>
            </a:pPr>
            <a:r>
              <a:rPr lang="en-US" altLang="zh-CN">
                <a:latin typeface="华文新魏" panose="02010800040101010101" pitchFamily="2" charset="-122"/>
                <a:ea typeface="华文新魏" panose="02010800040101010101" pitchFamily="2" charset="-122"/>
              </a:rPr>
              <a:t>5.9.4 </a:t>
            </a:r>
            <a:r>
              <a:rPr lang="zh-CN" altLang="en-US">
                <a:latin typeface="华文新魏" panose="02010800040101010101" pitchFamily="2" charset="-122"/>
                <a:ea typeface="华文新魏" panose="02010800040101010101" pitchFamily="2" charset="-122"/>
              </a:rPr>
              <a:t>高速缓存管理 </a:t>
            </a:r>
          </a:p>
          <a:p>
            <a:pPr>
              <a:buFontTx/>
              <a:buNone/>
            </a:pPr>
            <a:endParaRPr lang="zh-CN" altLang="en-US">
              <a:latin typeface="华文新魏" panose="02010800040101010101" pitchFamily="2" charset="-122"/>
              <a:ea typeface="华文新魏" panose="02010800040101010101" pitchFamily="2" charset="-122"/>
            </a:endParaRPr>
          </a:p>
          <a:p>
            <a:pPr>
              <a:buFontTx/>
              <a:buNone/>
            </a:pPr>
            <a:endParaRPr lang="zh-CN" altLang="en-US">
              <a:latin typeface="华文新魏" panose="02010800040101010101" pitchFamily="2" charset="-122"/>
              <a:ea typeface="华文新魏" panose="0201080004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40A7B1AD-0A28-4830-BEC4-359376C5EDD4}"/>
              </a:ext>
            </a:extLst>
          </p:cNvPr>
          <p:cNvSpPr>
            <a:spLocks noGrp="1" noChangeArrowheads="1"/>
          </p:cNvSpPr>
          <p:nvPr>
            <p:ph type="title"/>
          </p:nvPr>
        </p:nvSpPr>
        <p:spPr>
          <a:xfrm>
            <a:off x="838200" y="260350"/>
            <a:ext cx="7772400" cy="1143000"/>
          </a:xfrm>
        </p:spPr>
        <p:txBody>
          <a:bodyPr/>
          <a:lstStyle/>
          <a:p>
            <a:r>
              <a:rPr lang="en-US" altLang="zh-CN">
                <a:latin typeface="华文新魏" panose="02010800040101010101" pitchFamily="2" charset="-122"/>
                <a:ea typeface="华文新魏" panose="02010800040101010101" pitchFamily="2" charset="-122"/>
              </a:rPr>
              <a:t>5.9.1 I/O</a:t>
            </a:r>
            <a:r>
              <a:rPr lang="zh-CN" altLang="en-US">
                <a:latin typeface="华文新魏" panose="02010800040101010101" pitchFamily="2" charset="-122"/>
                <a:ea typeface="华文新魏" panose="02010800040101010101" pitchFamily="2" charset="-122"/>
              </a:rPr>
              <a:t>系统结构和组件</a:t>
            </a:r>
            <a:r>
              <a:rPr lang="en-US" altLang="zh-CN">
                <a:latin typeface="华文新魏" panose="02010800040101010101" pitchFamily="2" charset="-122"/>
                <a:ea typeface="华文新魏" panose="02010800040101010101" pitchFamily="2" charset="-122"/>
              </a:rPr>
              <a:t>(1)</a:t>
            </a:r>
          </a:p>
        </p:txBody>
      </p:sp>
      <p:sp>
        <p:nvSpPr>
          <p:cNvPr id="30723" name="Rectangle 3">
            <a:extLst>
              <a:ext uri="{FF2B5EF4-FFF2-40B4-BE49-F238E27FC236}">
                <a16:creationId xmlns:a16="http://schemas.microsoft.com/office/drawing/2014/main" id="{D90EA453-D5A1-4B30-BC0B-FD782D27AE6C}"/>
              </a:ext>
            </a:extLst>
          </p:cNvPr>
          <p:cNvSpPr>
            <a:spLocks noGrp="1" noChangeArrowheads="1"/>
          </p:cNvSpPr>
          <p:nvPr>
            <p:ph type="body" idx="1"/>
          </p:nvPr>
        </p:nvSpPr>
        <p:spPr>
          <a:xfrm>
            <a:off x="914400" y="1341438"/>
            <a:ext cx="7543800" cy="4495800"/>
          </a:xfrm>
        </p:spPr>
        <p:txBody>
          <a:bodyPr/>
          <a:lstStyle/>
          <a:p>
            <a:pPr>
              <a:lnSpc>
                <a:spcPct val="90000"/>
              </a:lnSpc>
            </a:pPr>
            <a:r>
              <a:rPr lang="en-US" altLang="zh-CN" sz="4000">
                <a:latin typeface="华文新魏" panose="02010800040101010101" pitchFamily="2" charset="-122"/>
                <a:ea typeface="华文新魏" panose="02010800040101010101" pitchFamily="2" charset="-122"/>
              </a:rPr>
              <a:t>Windows  I/O</a:t>
            </a:r>
            <a:r>
              <a:rPr lang="zh-CN" altLang="en-US" sz="4000">
                <a:latin typeface="华文新魏" panose="02010800040101010101" pitchFamily="2" charset="-122"/>
                <a:ea typeface="华文新魏" panose="02010800040101010101" pitchFamily="2" charset="-122"/>
              </a:rPr>
              <a:t>系统是执行体的组件，存在于 </a:t>
            </a:r>
            <a:r>
              <a:rPr lang="en-US" altLang="zh-CN">
                <a:latin typeface="华文新魏" panose="02010800040101010101" pitchFamily="2" charset="-122"/>
                <a:ea typeface="华文新魏" panose="02010800040101010101" pitchFamily="2" charset="-122"/>
              </a:rPr>
              <a:t>NTOSKRNL</a:t>
            </a:r>
            <a:r>
              <a:rPr lang="zh-CN" altLang="en-US">
                <a:latin typeface="华文新魏" panose="02010800040101010101" pitchFamily="2" charset="-122"/>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EXE</a:t>
            </a:r>
            <a:r>
              <a:rPr lang="zh-CN" altLang="en-US" sz="4000">
                <a:latin typeface="华文新魏" panose="02010800040101010101" pitchFamily="2" charset="-122"/>
                <a:ea typeface="华文新魏" panose="02010800040101010101" pitchFamily="2" charset="-122"/>
              </a:rPr>
              <a:t>文件中。</a:t>
            </a:r>
          </a:p>
          <a:p>
            <a:pPr>
              <a:lnSpc>
                <a:spcPct val="90000"/>
              </a:lnSpc>
            </a:pPr>
            <a:r>
              <a:rPr lang="zh-CN" altLang="en-US" sz="4000">
                <a:latin typeface="华文新魏" panose="02010800040101010101" pitchFamily="2" charset="-122"/>
                <a:ea typeface="华文新魏" panose="02010800040101010101" pitchFamily="2" charset="-122"/>
              </a:rPr>
              <a:t>它接受来自用户态和核心态的</a:t>
            </a:r>
            <a:r>
              <a:rPr lang="en-US" altLang="zh-CN" sz="4000">
                <a:latin typeface="华文新魏" panose="02010800040101010101" pitchFamily="2" charset="-122"/>
                <a:ea typeface="华文新魏" panose="02010800040101010101" pitchFamily="2" charset="-122"/>
              </a:rPr>
              <a:t>I/O</a:t>
            </a:r>
            <a:r>
              <a:rPr lang="zh-CN" altLang="en-US" sz="4000">
                <a:latin typeface="华文新魏" panose="02010800040101010101" pitchFamily="2" charset="-122"/>
                <a:ea typeface="华文新魏" panose="02010800040101010101" pitchFamily="2" charset="-122"/>
              </a:rPr>
              <a:t>请求，并以不同形式把它们传送到</a:t>
            </a:r>
            <a:r>
              <a:rPr lang="en-US" altLang="zh-CN" sz="4000">
                <a:latin typeface="华文新魏" panose="02010800040101010101" pitchFamily="2" charset="-122"/>
                <a:ea typeface="华文新魏" panose="02010800040101010101" pitchFamily="2" charset="-122"/>
              </a:rPr>
              <a:t>I/O</a:t>
            </a:r>
            <a:r>
              <a:rPr lang="zh-CN" altLang="en-US" sz="4000">
                <a:latin typeface="华文新魏" panose="02010800040101010101" pitchFamily="2" charset="-122"/>
                <a:ea typeface="华文新魏" panose="02010800040101010101" pitchFamily="2" charset="-122"/>
              </a:rPr>
              <a:t>设备。</a:t>
            </a:r>
          </a:p>
          <a:p>
            <a:pPr>
              <a:lnSpc>
                <a:spcPct val="90000"/>
              </a:lnSpc>
              <a:buFontTx/>
              <a:buNone/>
            </a:pPr>
            <a:r>
              <a:rPr lang="zh-CN" altLang="en-US" sz="4000">
                <a:latin typeface="华文新魏" panose="02010800040101010101" pitchFamily="2" charset="-122"/>
                <a:ea typeface="华文新魏" panose="02010800040101010101" pitchFamily="2" charset="-122"/>
              </a:rPr>
              <a:t> </a:t>
            </a:r>
          </a:p>
        </p:txBody>
      </p:sp>
    </p:spTree>
  </p:cSld>
  <p:clrMapOvr>
    <a:masterClrMapping/>
  </p:clrMapOvr>
  <p:transition>
    <p:cover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BC9D0D3B-7980-4F9F-B9C0-845B75469D65}"/>
              </a:ext>
            </a:extLst>
          </p:cNvPr>
          <p:cNvSpPr>
            <a:spLocks noGrp="1" noChangeArrowheads="1"/>
          </p:cNvSpPr>
          <p:nvPr>
            <p:ph type="title"/>
          </p:nvPr>
        </p:nvSpPr>
        <p:spPr>
          <a:xfrm>
            <a:off x="457200" y="152400"/>
            <a:ext cx="7772400" cy="1143000"/>
          </a:xfrm>
        </p:spPr>
        <p:txBody>
          <a:bodyPr/>
          <a:lstStyle/>
          <a:p>
            <a:r>
              <a:rPr lang="en-US" altLang="zh-CN">
                <a:latin typeface="华文新魏" panose="02010800040101010101" pitchFamily="2" charset="-122"/>
                <a:ea typeface="华文新魏" panose="02010800040101010101" pitchFamily="2" charset="-122"/>
              </a:rPr>
              <a:t>I/O</a:t>
            </a:r>
            <a:r>
              <a:rPr lang="zh-CN" altLang="en-US">
                <a:latin typeface="华文新魏" panose="02010800040101010101" pitchFamily="2" charset="-122"/>
                <a:ea typeface="华文新魏" panose="02010800040101010101" pitchFamily="2" charset="-122"/>
              </a:rPr>
              <a:t>系统结构和组件</a:t>
            </a:r>
            <a:r>
              <a:rPr lang="en-US" altLang="zh-CN">
                <a:latin typeface="华文新魏" panose="02010800040101010101" pitchFamily="2" charset="-122"/>
                <a:ea typeface="华文新魏" panose="02010800040101010101" pitchFamily="2" charset="-122"/>
              </a:rPr>
              <a:t>(2) </a:t>
            </a:r>
          </a:p>
        </p:txBody>
      </p:sp>
      <p:sp>
        <p:nvSpPr>
          <p:cNvPr id="34819" name="Rectangle 3">
            <a:extLst>
              <a:ext uri="{FF2B5EF4-FFF2-40B4-BE49-F238E27FC236}">
                <a16:creationId xmlns:a16="http://schemas.microsoft.com/office/drawing/2014/main" id="{227E1942-980E-410D-99B0-73CA0FB1840F}"/>
              </a:ext>
            </a:extLst>
          </p:cNvPr>
          <p:cNvSpPr>
            <a:spLocks noGrp="1" noChangeArrowheads="1"/>
          </p:cNvSpPr>
          <p:nvPr>
            <p:ph type="body" idx="1"/>
          </p:nvPr>
        </p:nvSpPr>
        <p:spPr>
          <a:xfrm>
            <a:off x="381000" y="1447800"/>
            <a:ext cx="7772400" cy="4114800"/>
          </a:xfrm>
        </p:spPr>
        <p:txBody>
          <a:bodyPr/>
          <a:lstStyle/>
          <a:p>
            <a:pPr>
              <a:buFontTx/>
              <a:buNone/>
            </a:pPr>
            <a:r>
              <a:rPr lang="en-US" altLang="zh-CN">
                <a:latin typeface="华文新魏" panose="02010800040101010101" pitchFamily="2" charset="-122"/>
                <a:ea typeface="华文新魏" panose="02010800040101010101" pitchFamily="2" charset="-122"/>
              </a:rPr>
              <a:t>  </a:t>
            </a:r>
          </a:p>
        </p:txBody>
      </p:sp>
      <p:grpSp>
        <p:nvGrpSpPr>
          <p:cNvPr id="34885" name="Group 69">
            <a:extLst>
              <a:ext uri="{FF2B5EF4-FFF2-40B4-BE49-F238E27FC236}">
                <a16:creationId xmlns:a16="http://schemas.microsoft.com/office/drawing/2014/main" id="{80D8A814-B69F-484F-8F6A-BCF5CCCCFA9E}"/>
              </a:ext>
            </a:extLst>
          </p:cNvPr>
          <p:cNvGrpSpPr>
            <a:grpSpLocks/>
          </p:cNvGrpSpPr>
          <p:nvPr/>
        </p:nvGrpSpPr>
        <p:grpSpPr bwMode="auto">
          <a:xfrm>
            <a:off x="922338" y="1284288"/>
            <a:ext cx="6464300" cy="1736725"/>
            <a:chOff x="581" y="809"/>
            <a:chExt cx="4072" cy="1094"/>
          </a:xfrm>
        </p:grpSpPr>
        <p:sp>
          <p:nvSpPr>
            <p:cNvPr id="34822" name="Text Box 6">
              <a:extLst>
                <a:ext uri="{FF2B5EF4-FFF2-40B4-BE49-F238E27FC236}">
                  <a16:creationId xmlns:a16="http://schemas.microsoft.com/office/drawing/2014/main" id="{CE1887ED-C3D8-47AB-810A-5B959A730A98}"/>
                </a:ext>
              </a:extLst>
            </p:cNvPr>
            <p:cNvSpPr txBox="1">
              <a:spLocks noChangeArrowheads="1"/>
            </p:cNvSpPr>
            <p:nvPr/>
          </p:nvSpPr>
          <p:spPr bwMode="auto">
            <a:xfrm>
              <a:off x="1824" y="1406"/>
              <a:ext cx="912" cy="363"/>
            </a:xfrm>
            <a:prstGeom prst="rect">
              <a:avLst/>
            </a:prstGeom>
            <a:solidFill>
              <a:srgbClr val="FFCC66"/>
            </a:solidFill>
            <a:ln w="9525">
              <a:solidFill>
                <a:srgbClr val="000000"/>
              </a:solidFill>
              <a:miter lim="800000"/>
              <a:headEnd/>
              <a:tailEnd/>
            </a:ln>
          </p:spPr>
          <p:txBody>
            <a:bodyPr tIns="0" bIns="0"/>
            <a:lstStyle/>
            <a:p>
              <a:pPr algn="ctr" eaLnBrk="0" hangingPunct="0"/>
              <a:r>
                <a:rPr kumimoji="0" lang="zh-CN" altLang="en-US" sz="1600">
                  <a:solidFill>
                    <a:schemeClr val="accent2"/>
                  </a:solidFill>
                  <a:latin typeface="华文新魏" panose="02010800040101010101" pitchFamily="2" charset="-122"/>
                  <a:ea typeface="华文新魏" panose="02010800040101010101" pitchFamily="2" charset="-122"/>
                </a:rPr>
                <a:t>用户模式即</a:t>
              </a:r>
            </a:p>
            <a:p>
              <a:pPr algn="ctr" eaLnBrk="0" hangingPunct="0"/>
              <a:r>
                <a:rPr kumimoji="0" lang="zh-CN" altLang="en-US" sz="1600">
                  <a:solidFill>
                    <a:schemeClr val="accent2"/>
                  </a:solidFill>
                  <a:latin typeface="华文新魏" panose="02010800040101010101" pitchFamily="2" charset="-122"/>
                  <a:ea typeface="华文新魏" panose="02010800040101010101" pitchFamily="2" charset="-122"/>
                </a:rPr>
                <a:t>插即用管理器</a:t>
              </a:r>
            </a:p>
          </p:txBody>
        </p:sp>
        <p:sp>
          <p:nvSpPr>
            <p:cNvPr id="34823" name="Text Box 7">
              <a:extLst>
                <a:ext uri="{FF2B5EF4-FFF2-40B4-BE49-F238E27FC236}">
                  <a16:creationId xmlns:a16="http://schemas.microsoft.com/office/drawing/2014/main" id="{35F9D8C3-0B12-42E5-B19F-5B19C312BDE5}"/>
                </a:ext>
              </a:extLst>
            </p:cNvPr>
            <p:cNvSpPr txBox="1">
              <a:spLocks noChangeArrowheads="1"/>
            </p:cNvSpPr>
            <p:nvPr/>
          </p:nvSpPr>
          <p:spPr bwMode="auto">
            <a:xfrm>
              <a:off x="1574" y="809"/>
              <a:ext cx="596" cy="298"/>
            </a:xfrm>
            <a:prstGeom prst="rect">
              <a:avLst/>
            </a:prstGeom>
            <a:solidFill>
              <a:srgbClr val="FFCC66"/>
            </a:solidFill>
            <a:ln w="9525">
              <a:solidFill>
                <a:srgbClr val="000000"/>
              </a:solidFill>
              <a:prstDash val="lgDash"/>
              <a:miter lim="800000"/>
              <a:headEnd/>
              <a:tailEnd/>
            </a:ln>
          </p:spPr>
          <p:txBody>
            <a:bodyPr tIns="0" bIns="0"/>
            <a:lstStyle/>
            <a:p>
              <a:pPr eaLnBrk="0" hangingPunct="0">
                <a:lnSpc>
                  <a:spcPct val="80000"/>
                </a:lnSpc>
              </a:pPr>
              <a:r>
                <a:rPr kumimoji="0" lang="zh-CN" altLang="en-US" sz="1800">
                  <a:solidFill>
                    <a:schemeClr val="accent2"/>
                  </a:solidFill>
                  <a:latin typeface="华文新魏" panose="02010800040101010101" pitchFamily="2" charset="-122"/>
                  <a:ea typeface="华文新魏" panose="02010800040101010101" pitchFamily="2" charset="-122"/>
                </a:rPr>
                <a:t>应用</a:t>
              </a:r>
            </a:p>
            <a:p>
              <a:pPr eaLnBrk="0" hangingPunct="0">
                <a:lnSpc>
                  <a:spcPct val="80000"/>
                </a:lnSpc>
              </a:pPr>
              <a:r>
                <a:rPr kumimoji="0" lang="zh-CN" altLang="en-US" sz="1800">
                  <a:solidFill>
                    <a:schemeClr val="accent2"/>
                  </a:solidFill>
                  <a:latin typeface="华文新魏" panose="02010800040101010101" pitchFamily="2" charset="-122"/>
                  <a:ea typeface="华文新魏" panose="02010800040101010101" pitchFamily="2" charset="-122"/>
                </a:rPr>
                <a:t>程序</a:t>
              </a:r>
            </a:p>
          </p:txBody>
        </p:sp>
        <p:sp>
          <p:nvSpPr>
            <p:cNvPr id="34824" name="Line 8">
              <a:extLst>
                <a:ext uri="{FF2B5EF4-FFF2-40B4-BE49-F238E27FC236}">
                  <a16:creationId xmlns:a16="http://schemas.microsoft.com/office/drawing/2014/main" id="{79C00816-28A0-46DC-B6F8-481C7A13F6E9}"/>
                </a:ext>
              </a:extLst>
            </p:cNvPr>
            <p:cNvSpPr>
              <a:spLocks noChangeShapeType="1"/>
            </p:cNvSpPr>
            <p:nvPr/>
          </p:nvSpPr>
          <p:spPr bwMode="auto">
            <a:xfrm>
              <a:off x="581" y="1903"/>
              <a:ext cx="3972"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56" name="Text Box 40">
              <a:extLst>
                <a:ext uri="{FF2B5EF4-FFF2-40B4-BE49-F238E27FC236}">
                  <a16:creationId xmlns:a16="http://schemas.microsoft.com/office/drawing/2014/main" id="{D26F63B5-CE56-481E-B48B-466A55AFF7B0}"/>
                </a:ext>
              </a:extLst>
            </p:cNvPr>
            <p:cNvSpPr txBox="1">
              <a:spLocks noChangeArrowheads="1"/>
            </p:cNvSpPr>
            <p:nvPr/>
          </p:nvSpPr>
          <p:spPr bwMode="auto">
            <a:xfrm>
              <a:off x="2269" y="809"/>
              <a:ext cx="707" cy="288"/>
            </a:xfrm>
            <a:prstGeom prst="rect">
              <a:avLst/>
            </a:prstGeom>
            <a:solidFill>
              <a:srgbClr val="FFCC66"/>
            </a:solidFill>
            <a:ln w="9525">
              <a:solidFill>
                <a:srgbClr val="000000"/>
              </a:solidFill>
              <a:prstDash val="lgDash"/>
              <a:miter lim="800000"/>
              <a:headEnd/>
              <a:tailEnd/>
            </a:ln>
          </p:spPr>
          <p:txBody>
            <a:bodyPr tIns="0" bIns="0"/>
            <a:lstStyle/>
            <a:p>
              <a:pPr algn="just" eaLnBrk="0" hangingPunct="0">
                <a:lnSpc>
                  <a:spcPct val="80000"/>
                </a:lnSpc>
              </a:pPr>
              <a:r>
                <a:rPr kumimoji="0" lang="en-US" altLang="zh-CN" sz="1800">
                  <a:solidFill>
                    <a:schemeClr val="accent2"/>
                  </a:solidFill>
                  <a:latin typeface="华文新魏" panose="02010800040101010101" pitchFamily="2" charset="-122"/>
                  <a:ea typeface="华文新魏" panose="02010800040101010101" pitchFamily="2" charset="-122"/>
                </a:rPr>
                <a:t>WIN32</a:t>
              </a:r>
            </a:p>
            <a:p>
              <a:pPr algn="just" eaLnBrk="0" hangingPunct="0">
                <a:lnSpc>
                  <a:spcPct val="80000"/>
                </a:lnSpc>
              </a:pPr>
              <a:r>
                <a:rPr kumimoji="0" lang="zh-CN" altLang="en-US" sz="1800">
                  <a:solidFill>
                    <a:schemeClr val="accent2"/>
                  </a:solidFill>
                  <a:latin typeface="华文新魏" panose="02010800040101010101" pitchFamily="2" charset="-122"/>
                  <a:ea typeface="华文新魏" panose="02010800040101010101" pitchFamily="2" charset="-122"/>
                </a:rPr>
                <a:t>系统服务</a:t>
              </a:r>
            </a:p>
          </p:txBody>
        </p:sp>
        <p:sp>
          <p:nvSpPr>
            <p:cNvPr id="34858" name="Line 42">
              <a:extLst>
                <a:ext uri="{FF2B5EF4-FFF2-40B4-BE49-F238E27FC236}">
                  <a16:creationId xmlns:a16="http://schemas.microsoft.com/office/drawing/2014/main" id="{2AB6333C-32E3-4744-BF69-60116E30A1A9}"/>
                </a:ext>
              </a:extLst>
            </p:cNvPr>
            <p:cNvSpPr>
              <a:spLocks noChangeShapeType="1"/>
            </p:cNvSpPr>
            <p:nvPr/>
          </p:nvSpPr>
          <p:spPr bwMode="auto">
            <a:xfrm>
              <a:off x="2468" y="1107"/>
              <a:ext cx="0" cy="299"/>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59" name="Line 43">
              <a:extLst>
                <a:ext uri="{FF2B5EF4-FFF2-40B4-BE49-F238E27FC236}">
                  <a16:creationId xmlns:a16="http://schemas.microsoft.com/office/drawing/2014/main" id="{29F6B6AC-6A58-40CA-909B-1D1909FE8FDB}"/>
                </a:ext>
              </a:extLst>
            </p:cNvPr>
            <p:cNvSpPr>
              <a:spLocks noChangeShapeType="1"/>
            </p:cNvSpPr>
            <p:nvPr/>
          </p:nvSpPr>
          <p:spPr bwMode="auto">
            <a:xfrm>
              <a:off x="1971" y="1107"/>
              <a:ext cx="0" cy="299"/>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62" name="Text Box 46">
              <a:extLst>
                <a:ext uri="{FF2B5EF4-FFF2-40B4-BE49-F238E27FC236}">
                  <a16:creationId xmlns:a16="http://schemas.microsoft.com/office/drawing/2014/main" id="{DFED48B5-CA25-492D-A469-A961F5B84494}"/>
                </a:ext>
              </a:extLst>
            </p:cNvPr>
            <p:cNvSpPr txBox="1">
              <a:spLocks noChangeArrowheads="1"/>
            </p:cNvSpPr>
            <p:nvPr/>
          </p:nvSpPr>
          <p:spPr bwMode="auto">
            <a:xfrm>
              <a:off x="1078" y="1505"/>
              <a:ext cx="496" cy="199"/>
            </a:xfrm>
            <a:prstGeom prst="rect">
              <a:avLst/>
            </a:prstGeom>
            <a:solidFill>
              <a:srgbClr val="FFCC66"/>
            </a:solidFill>
            <a:ln w="9525">
              <a:solidFill>
                <a:srgbClr val="000000"/>
              </a:solidFill>
              <a:prstDash val="lgDash"/>
              <a:miter lim="800000"/>
              <a:headEnd/>
              <a:tailEnd/>
            </a:ln>
          </p:spPr>
          <p:txBody>
            <a:bodyPr tIns="0" bIns="0"/>
            <a:lstStyle/>
            <a:p>
              <a:pPr algn="just" eaLnBrk="0" hangingPunct="0">
                <a:lnSpc>
                  <a:spcPct val="80000"/>
                </a:lnSpc>
              </a:pPr>
              <a:r>
                <a:rPr kumimoji="0" lang="en-US" altLang="zh-CN" sz="1600">
                  <a:solidFill>
                    <a:schemeClr val="accent2"/>
                  </a:solidFill>
                  <a:latin typeface="华文新魏" panose="02010800040101010101" pitchFamily="2" charset="-122"/>
                  <a:ea typeface="华文新魏" panose="02010800040101010101" pitchFamily="2" charset="-122"/>
                </a:rPr>
                <a:t>WMI</a:t>
              </a:r>
              <a:r>
                <a:rPr kumimoji="0" lang="zh-CN" altLang="en-US" sz="1600">
                  <a:solidFill>
                    <a:schemeClr val="accent2"/>
                  </a:solidFill>
                  <a:latin typeface="华文新魏" panose="02010800040101010101" pitchFamily="2" charset="-122"/>
                  <a:ea typeface="华文新魏" panose="02010800040101010101" pitchFamily="2" charset="-122"/>
                </a:rPr>
                <a:t>服务</a:t>
              </a:r>
            </a:p>
          </p:txBody>
        </p:sp>
        <p:grpSp>
          <p:nvGrpSpPr>
            <p:cNvPr id="34864" name="Group 48">
              <a:extLst>
                <a:ext uri="{FF2B5EF4-FFF2-40B4-BE49-F238E27FC236}">
                  <a16:creationId xmlns:a16="http://schemas.microsoft.com/office/drawing/2014/main" id="{9D760B19-0586-4F27-BBEA-21F4A62E57D0}"/>
                </a:ext>
              </a:extLst>
            </p:cNvPr>
            <p:cNvGrpSpPr>
              <a:grpSpLocks/>
            </p:cNvGrpSpPr>
            <p:nvPr/>
          </p:nvGrpSpPr>
          <p:grpSpPr bwMode="auto">
            <a:xfrm>
              <a:off x="2964" y="908"/>
              <a:ext cx="894" cy="597"/>
              <a:chOff x="7380" y="1752"/>
              <a:chExt cx="1620" cy="936"/>
            </a:xfrm>
          </p:grpSpPr>
          <p:sp>
            <p:nvSpPr>
              <p:cNvPr id="34865" name="Rectangle 49">
                <a:extLst>
                  <a:ext uri="{FF2B5EF4-FFF2-40B4-BE49-F238E27FC236}">
                    <a16:creationId xmlns:a16="http://schemas.microsoft.com/office/drawing/2014/main" id="{D2FC1982-F00F-4748-8F27-A18A58B12C6A}"/>
                  </a:ext>
                </a:extLst>
              </p:cNvPr>
              <p:cNvSpPr>
                <a:spLocks noChangeArrowheads="1"/>
              </p:cNvSpPr>
              <p:nvPr/>
            </p:nvSpPr>
            <p:spPr bwMode="auto">
              <a:xfrm>
                <a:off x="8100" y="1752"/>
                <a:ext cx="900" cy="468"/>
              </a:xfrm>
              <a:prstGeom prst="rect">
                <a:avLst/>
              </a:prstGeom>
              <a:solidFill>
                <a:srgbClr val="FFCC66"/>
              </a:solidFill>
              <a:ln w="9525">
                <a:solidFill>
                  <a:srgbClr val="000000"/>
                </a:solidFill>
                <a:miter lim="800000"/>
                <a:headEnd/>
                <a:tailEnd/>
              </a:ln>
            </p:spPr>
            <p:txBody>
              <a:bodyPr/>
              <a:lstStyle/>
              <a:p>
                <a:endParaRPr lang="en-US"/>
              </a:p>
            </p:txBody>
          </p:sp>
          <p:sp>
            <p:nvSpPr>
              <p:cNvPr id="34866" name="Rectangle 50">
                <a:extLst>
                  <a:ext uri="{FF2B5EF4-FFF2-40B4-BE49-F238E27FC236}">
                    <a16:creationId xmlns:a16="http://schemas.microsoft.com/office/drawing/2014/main" id="{B44A15A2-044F-42D2-9B0F-C1D78630BD7D}"/>
                  </a:ext>
                </a:extLst>
              </p:cNvPr>
              <p:cNvSpPr>
                <a:spLocks noChangeArrowheads="1"/>
              </p:cNvSpPr>
              <p:nvPr/>
            </p:nvSpPr>
            <p:spPr bwMode="auto">
              <a:xfrm>
                <a:off x="7920" y="1908"/>
                <a:ext cx="900" cy="468"/>
              </a:xfrm>
              <a:prstGeom prst="rect">
                <a:avLst/>
              </a:prstGeom>
              <a:solidFill>
                <a:srgbClr val="FFCC66"/>
              </a:solidFill>
              <a:ln w="9525">
                <a:solidFill>
                  <a:srgbClr val="000000"/>
                </a:solidFill>
                <a:miter lim="800000"/>
                <a:headEnd/>
                <a:tailEnd/>
              </a:ln>
            </p:spPr>
            <p:txBody>
              <a:bodyPr/>
              <a:lstStyle/>
              <a:p>
                <a:endParaRPr lang="en-US"/>
              </a:p>
            </p:txBody>
          </p:sp>
          <p:sp>
            <p:nvSpPr>
              <p:cNvPr id="34867" name="Rectangle 51">
                <a:extLst>
                  <a:ext uri="{FF2B5EF4-FFF2-40B4-BE49-F238E27FC236}">
                    <a16:creationId xmlns:a16="http://schemas.microsoft.com/office/drawing/2014/main" id="{145B1CEB-1600-445C-B927-EC17673DD358}"/>
                  </a:ext>
                </a:extLst>
              </p:cNvPr>
              <p:cNvSpPr>
                <a:spLocks noChangeArrowheads="1"/>
              </p:cNvSpPr>
              <p:nvPr/>
            </p:nvSpPr>
            <p:spPr bwMode="auto">
              <a:xfrm>
                <a:off x="7740" y="2064"/>
                <a:ext cx="900" cy="468"/>
              </a:xfrm>
              <a:prstGeom prst="rect">
                <a:avLst/>
              </a:prstGeom>
              <a:solidFill>
                <a:srgbClr val="FFCC66"/>
              </a:solidFill>
              <a:ln w="9525">
                <a:solidFill>
                  <a:srgbClr val="000000"/>
                </a:solidFill>
                <a:miter lim="800000"/>
                <a:headEnd/>
                <a:tailEnd/>
              </a:ln>
            </p:spPr>
            <p:txBody>
              <a:bodyPr/>
              <a:lstStyle/>
              <a:p>
                <a:endParaRPr lang="en-US"/>
              </a:p>
            </p:txBody>
          </p:sp>
          <p:sp>
            <p:nvSpPr>
              <p:cNvPr id="34868" name="Text Box 52">
                <a:extLst>
                  <a:ext uri="{FF2B5EF4-FFF2-40B4-BE49-F238E27FC236}">
                    <a16:creationId xmlns:a16="http://schemas.microsoft.com/office/drawing/2014/main" id="{EC6BE7DF-8666-4CF7-9774-CDBE21345C80}"/>
                  </a:ext>
                </a:extLst>
              </p:cNvPr>
              <p:cNvSpPr txBox="1">
                <a:spLocks noChangeArrowheads="1"/>
              </p:cNvSpPr>
              <p:nvPr/>
            </p:nvSpPr>
            <p:spPr bwMode="auto">
              <a:xfrm>
                <a:off x="7380" y="2220"/>
                <a:ext cx="1080" cy="468"/>
              </a:xfrm>
              <a:prstGeom prst="rect">
                <a:avLst/>
              </a:prstGeom>
              <a:solidFill>
                <a:srgbClr val="FFCC66"/>
              </a:solidFill>
              <a:ln w="9525">
                <a:solidFill>
                  <a:srgbClr val="000000"/>
                </a:solidFill>
                <a:miter lim="800000"/>
                <a:headEnd/>
                <a:tailEnd/>
              </a:ln>
            </p:spPr>
            <p:txBody>
              <a:bodyPr lIns="0" tIns="0" rIns="0" bIns="0"/>
              <a:lstStyle/>
              <a:p>
                <a:pPr algn="ctr" eaLnBrk="0" hangingPunct="0"/>
                <a:r>
                  <a:rPr kumimoji="0" lang="zh-CN" altLang="en-US" sz="1800">
                    <a:solidFill>
                      <a:schemeClr val="accent2"/>
                    </a:solidFill>
                    <a:latin typeface="华文新魏" panose="02010800040101010101" pitchFamily="2" charset="-122"/>
                    <a:ea typeface="华文新魏" panose="02010800040101010101" pitchFamily="2" charset="-122"/>
                  </a:rPr>
                  <a:t>安装组件</a:t>
                </a:r>
              </a:p>
            </p:txBody>
          </p:sp>
        </p:grpSp>
        <p:sp>
          <p:nvSpPr>
            <p:cNvPr id="34869" name="AutoShape 53">
              <a:extLst>
                <a:ext uri="{FF2B5EF4-FFF2-40B4-BE49-F238E27FC236}">
                  <a16:creationId xmlns:a16="http://schemas.microsoft.com/office/drawing/2014/main" id="{B1215CF1-F806-4439-B417-55DF5BFAE792}"/>
                </a:ext>
              </a:extLst>
            </p:cNvPr>
            <p:cNvSpPr>
              <a:spLocks noChangeArrowheads="1"/>
            </p:cNvSpPr>
            <p:nvPr/>
          </p:nvSpPr>
          <p:spPr bwMode="auto">
            <a:xfrm>
              <a:off x="3958" y="908"/>
              <a:ext cx="496" cy="796"/>
            </a:xfrm>
            <a:prstGeom prst="can">
              <a:avLst>
                <a:gd name="adj" fmla="val 40121"/>
              </a:avLst>
            </a:prstGeom>
            <a:solidFill>
              <a:srgbClr val="FFCC66"/>
            </a:solidFill>
            <a:ln w="9525">
              <a:solidFill>
                <a:srgbClr val="000000"/>
              </a:solidFill>
              <a:round/>
              <a:headEnd/>
              <a:tailEnd/>
            </a:ln>
          </p:spPr>
          <p:txBody>
            <a:bodyPr/>
            <a:lstStyle/>
            <a:p>
              <a:endParaRPr lang="en-US"/>
            </a:p>
          </p:txBody>
        </p:sp>
        <p:sp>
          <p:nvSpPr>
            <p:cNvPr id="34870" name="Text Box 54">
              <a:extLst>
                <a:ext uri="{FF2B5EF4-FFF2-40B4-BE49-F238E27FC236}">
                  <a16:creationId xmlns:a16="http://schemas.microsoft.com/office/drawing/2014/main" id="{6B0465B3-866A-47C0-85E9-2A708F12DDB9}"/>
                </a:ext>
              </a:extLst>
            </p:cNvPr>
            <p:cNvSpPr txBox="1">
              <a:spLocks noChangeArrowheads="1"/>
            </p:cNvSpPr>
            <p:nvPr/>
          </p:nvSpPr>
          <p:spPr bwMode="auto">
            <a:xfrm>
              <a:off x="4057" y="1107"/>
              <a:ext cx="397" cy="497"/>
            </a:xfrm>
            <a:prstGeom prst="rect">
              <a:avLst/>
            </a:prstGeom>
            <a:solidFill>
              <a:srgbClr val="FFCC66"/>
            </a:solidFill>
            <a:ln w="9525">
              <a:solidFill>
                <a:srgbClr val="FFFFFF"/>
              </a:solidFill>
              <a:prstDash val="lgDash"/>
              <a:miter lim="800000"/>
              <a:headEnd/>
              <a:tailEnd/>
            </a:ln>
          </p:spPr>
          <p:txBody>
            <a:bodyPr tIns="0" bIns="0"/>
            <a:lstStyle/>
            <a:p>
              <a:pPr algn="just" eaLnBrk="0" hangingPunct="0">
                <a:lnSpc>
                  <a:spcPct val="80000"/>
                </a:lnSpc>
              </a:pPr>
              <a:r>
                <a:rPr kumimoji="0" lang="en-US" altLang="zh-CN" sz="700">
                  <a:solidFill>
                    <a:schemeClr val="accent2"/>
                  </a:solidFill>
                  <a:latin typeface="华文新魏" panose="02010800040101010101" pitchFamily="2" charset="-122"/>
                  <a:ea typeface="华文新魏" panose="02010800040101010101" pitchFamily="2" charset="-122"/>
                </a:rPr>
                <a:t>.</a:t>
              </a:r>
              <a:r>
                <a:rPr kumimoji="0" lang="en-US" altLang="zh-CN" sz="1600">
                  <a:solidFill>
                    <a:schemeClr val="accent2"/>
                  </a:solidFill>
                  <a:latin typeface="华文新魏" panose="02010800040101010101" pitchFamily="2" charset="-122"/>
                  <a:ea typeface="华文新魏" panose="02010800040101010101" pitchFamily="2" charset="-122"/>
                </a:rPr>
                <a:t>inf</a:t>
              </a:r>
            </a:p>
            <a:p>
              <a:pPr algn="just" eaLnBrk="0" hangingPunct="0">
                <a:lnSpc>
                  <a:spcPct val="80000"/>
                </a:lnSpc>
              </a:pPr>
              <a:r>
                <a:rPr kumimoji="0" lang="en-US" altLang="zh-CN" sz="700">
                  <a:solidFill>
                    <a:schemeClr val="accent2"/>
                  </a:solidFill>
                  <a:latin typeface="华文新魏" panose="02010800040101010101" pitchFamily="2" charset="-122"/>
                  <a:ea typeface="华文新魏" panose="02010800040101010101" pitchFamily="2" charset="-122"/>
                </a:rPr>
                <a:t>.</a:t>
              </a:r>
              <a:r>
                <a:rPr kumimoji="0" lang="en-US" altLang="zh-CN" sz="1600">
                  <a:solidFill>
                    <a:schemeClr val="accent2"/>
                  </a:solidFill>
                  <a:latin typeface="华文新魏" panose="02010800040101010101" pitchFamily="2" charset="-122"/>
                  <a:ea typeface="华文新魏" panose="02010800040101010101" pitchFamily="2" charset="-122"/>
                </a:rPr>
                <a:t>cat</a:t>
              </a:r>
            </a:p>
            <a:p>
              <a:pPr algn="just" eaLnBrk="0" hangingPunct="0">
                <a:lnSpc>
                  <a:spcPct val="80000"/>
                </a:lnSpc>
              </a:pPr>
              <a:r>
                <a:rPr kumimoji="0" lang="zh-CN" altLang="en-US" sz="1600">
                  <a:solidFill>
                    <a:schemeClr val="accent2"/>
                  </a:solidFill>
                  <a:latin typeface="华文新魏" panose="02010800040101010101" pitchFamily="2" charset="-122"/>
                  <a:ea typeface="华文新魏" panose="02010800040101010101" pitchFamily="2" charset="-122"/>
                </a:rPr>
                <a:t>注册表</a:t>
              </a:r>
            </a:p>
          </p:txBody>
        </p:sp>
        <p:sp>
          <p:nvSpPr>
            <p:cNvPr id="34871" name="Line 55">
              <a:extLst>
                <a:ext uri="{FF2B5EF4-FFF2-40B4-BE49-F238E27FC236}">
                  <a16:creationId xmlns:a16="http://schemas.microsoft.com/office/drawing/2014/main" id="{9AEF4B03-0D96-4C66-97EF-BA0C2B48048B}"/>
                </a:ext>
              </a:extLst>
            </p:cNvPr>
            <p:cNvSpPr>
              <a:spLocks noChangeShapeType="1"/>
            </p:cNvSpPr>
            <p:nvPr/>
          </p:nvSpPr>
          <p:spPr bwMode="auto">
            <a:xfrm>
              <a:off x="4454" y="1008"/>
              <a:ext cx="0" cy="39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72" name="Line 56">
              <a:extLst>
                <a:ext uri="{FF2B5EF4-FFF2-40B4-BE49-F238E27FC236}">
                  <a16:creationId xmlns:a16="http://schemas.microsoft.com/office/drawing/2014/main" id="{30FE006C-5715-44B0-9C91-B5C155FCE68B}"/>
                </a:ext>
              </a:extLst>
            </p:cNvPr>
            <p:cNvSpPr>
              <a:spLocks noChangeShapeType="1"/>
            </p:cNvSpPr>
            <p:nvPr/>
          </p:nvSpPr>
          <p:spPr bwMode="auto">
            <a:xfrm>
              <a:off x="4454" y="1406"/>
              <a:ext cx="0" cy="19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75" name="Line 59">
              <a:extLst>
                <a:ext uri="{FF2B5EF4-FFF2-40B4-BE49-F238E27FC236}">
                  <a16:creationId xmlns:a16="http://schemas.microsoft.com/office/drawing/2014/main" id="{A25A88CE-4E49-456C-B5F9-23BED9F28556}"/>
                </a:ext>
              </a:extLst>
            </p:cNvPr>
            <p:cNvSpPr>
              <a:spLocks noChangeShapeType="1"/>
            </p:cNvSpPr>
            <p:nvPr/>
          </p:nvSpPr>
          <p:spPr bwMode="auto">
            <a:xfrm flipH="1">
              <a:off x="4454" y="1406"/>
              <a:ext cx="199"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76" name="Line 60">
              <a:extLst>
                <a:ext uri="{FF2B5EF4-FFF2-40B4-BE49-F238E27FC236}">
                  <a16:creationId xmlns:a16="http://schemas.microsoft.com/office/drawing/2014/main" id="{CB66C0F6-002C-44AB-AB08-76918743B8B6}"/>
                </a:ext>
              </a:extLst>
            </p:cNvPr>
            <p:cNvSpPr>
              <a:spLocks noChangeShapeType="1"/>
            </p:cNvSpPr>
            <p:nvPr/>
          </p:nvSpPr>
          <p:spPr bwMode="auto">
            <a:xfrm>
              <a:off x="3660" y="1406"/>
              <a:ext cx="298" cy="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77" name="Line 61">
              <a:extLst>
                <a:ext uri="{FF2B5EF4-FFF2-40B4-BE49-F238E27FC236}">
                  <a16:creationId xmlns:a16="http://schemas.microsoft.com/office/drawing/2014/main" id="{599FC6E2-EC3D-4018-B877-59DB0421E573}"/>
                </a:ext>
              </a:extLst>
            </p:cNvPr>
            <p:cNvSpPr>
              <a:spLocks noChangeShapeType="1"/>
            </p:cNvSpPr>
            <p:nvPr/>
          </p:nvSpPr>
          <p:spPr bwMode="auto">
            <a:xfrm>
              <a:off x="2666" y="1406"/>
              <a:ext cx="298" cy="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34886" name="Group 70">
            <a:extLst>
              <a:ext uri="{FF2B5EF4-FFF2-40B4-BE49-F238E27FC236}">
                <a16:creationId xmlns:a16="http://schemas.microsoft.com/office/drawing/2014/main" id="{AEE0008F-992C-49D7-B56A-9B72C78E4B98}"/>
              </a:ext>
            </a:extLst>
          </p:cNvPr>
          <p:cNvGrpSpPr>
            <a:grpSpLocks/>
          </p:cNvGrpSpPr>
          <p:nvPr/>
        </p:nvGrpSpPr>
        <p:grpSpPr bwMode="auto">
          <a:xfrm>
            <a:off x="609600" y="1757363"/>
            <a:ext cx="6934200" cy="4110037"/>
            <a:chOff x="384" y="1107"/>
            <a:chExt cx="4368" cy="2589"/>
          </a:xfrm>
        </p:grpSpPr>
        <p:sp>
          <p:nvSpPr>
            <p:cNvPr id="34825" name="Text Box 9">
              <a:extLst>
                <a:ext uri="{FF2B5EF4-FFF2-40B4-BE49-F238E27FC236}">
                  <a16:creationId xmlns:a16="http://schemas.microsoft.com/office/drawing/2014/main" id="{FBE9B124-F3DC-4FED-A8F7-DA3316FF6C47}"/>
                </a:ext>
              </a:extLst>
            </p:cNvPr>
            <p:cNvSpPr txBox="1">
              <a:spLocks noChangeArrowheads="1"/>
            </p:cNvSpPr>
            <p:nvPr/>
          </p:nvSpPr>
          <p:spPr bwMode="auto">
            <a:xfrm>
              <a:off x="384" y="1685"/>
              <a:ext cx="498" cy="199"/>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zh-CN" altLang="en-US" sz="1600">
                  <a:solidFill>
                    <a:schemeClr val="accent2"/>
                  </a:solidFill>
                  <a:latin typeface="华文新魏" panose="02010800040101010101" pitchFamily="2" charset="-122"/>
                  <a:ea typeface="华文新魏" panose="02010800040101010101" pitchFamily="2" charset="-122"/>
                </a:rPr>
                <a:t>用户态</a:t>
              </a:r>
            </a:p>
          </p:txBody>
        </p:sp>
        <p:sp>
          <p:nvSpPr>
            <p:cNvPr id="34826" name="Text Box 10">
              <a:extLst>
                <a:ext uri="{FF2B5EF4-FFF2-40B4-BE49-F238E27FC236}">
                  <a16:creationId xmlns:a16="http://schemas.microsoft.com/office/drawing/2014/main" id="{4B7ED7CA-805B-4DDE-B1D1-623AC50764BE}"/>
                </a:ext>
              </a:extLst>
            </p:cNvPr>
            <p:cNvSpPr txBox="1">
              <a:spLocks noChangeArrowheads="1"/>
            </p:cNvSpPr>
            <p:nvPr/>
          </p:nvSpPr>
          <p:spPr bwMode="auto">
            <a:xfrm>
              <a:off x="384" y="1983"/>
              <a:ext cx="498" cy="199"/>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zh-CN" altLang="en-US" sz="1600">
                  <a:solidFill>
                    <a:schemeClr val="accent2"/>
                  </a:solidFill>
                  <a:latin typeface="华文新魏" panose="02010800040101010101" pitchFamily="2" charset="-122"/>
                  <a:ea typeface="华文新魏" panose="02010800040101010101" pitchFamily="2" charset="-122"/>
                </a:rPr>
                <a:t>核心态</a:t>
              </a:r>
            </a:p>
          </p:txBody>
        </p:sp>
        <p:sp>
          <p:nvSpPr>
            <p:cNvPr id="34827" name="Text Box 11">
              <a:extLst>
                <a:ext uri="{FF2B5EF4-FFF2-40B4-BE49-F238E27FC236}">
                  <a16:creationId xmlns:a16="http://schemas.microsoft.com/office/drawing/2014/main" id="{6052803A-9288-43D0-A24C-FA1CB78638C8}"/>
                </a:ext>
              </a:extLst>
            </p:cNvPr>
            <p:cNvSpPr txBox="1">
              <a:spLocks noChangeArrowheads="1"/>
            </p:cNvSpPr>
            <p:nvPr/>
          </p:nvSpPr>
          <p:spPr bwMode="auto">
            <a:xfrm>
              <a:off x="864" y="1961"/>
              <a:ext cx="3681" cy="650"/>
            </a:xfrm>
            <a:prstGeom prst="rect">
              <a:avLst/>
            </a:prstGeom>
            <a:solidFill>
              <a:schemeClr val="accent1"/>
            </a:solidFill>
            <a:ln w="9525">
              <a:solidFill>
                <a:srgbClr val="000000"/>
              </a:solidFill>
              <a:prstDash val="dash"/>
              <a:miter lim="800000"/>
              <a:headEnd/>
              <a:tailEnd/>
            </a:ln>
          </p:spPr>
          <p:txBody>
            <a:bodyPr tIns="0" bIns="0"/>
            <a:lstStyle/>
            <a:p>
              <a:pPr algn="just" eaLnBrk="0" hangingPunct="0">
                <a:lnSpc>
                  <a:spcPct val="96000"/>
                </a:lnSpc>
              </a:pPr>
              <a:endParaRPr kumimoji="0" lang="en-US" altLang="zh-CN" sz="1000">
                <a:solidFill>
                  <a:schemeClr val="accent2"/>
                </a:solidFill>
                <a:latin typeface="华文新魏" panose="02010800040101010101" pitchFamily="2" charset="-122"/>
                <a:ea typeface="华文新魏" panose="02010800040101010101" pitchFamily="2" charset="-122"/>
              </a:endParaRPr>
            </a:p>
            <a:p>
              <a:pPr algn="ctr" eaLnBrk="0" hangingPunct="0"/>
              <a:endParaRPr kumimoji="0" lang="en-US" altLang="zh-CN" sz="700">
                <a:solidFill>
                  <a:schemeClr val="accent2"/>
                </a:solidFill>
                <a:latin typeface="华文新魏" panose="02010800040101010101" pitchFamily="2" charset="-122"/>
                <a:ea typeface="华文新魏" panose="02010800040101010101" pitchFamily="2" charset="-122"/>
              </a:endParaRPr>
            </a:p>
          </p:txBody>
        </p:sp>
        <p:sp>
          <p:nvSpPr>
            <p:cNvPr id="34828" name="Text Box 12">
              <a:extLst>
                <a:ext uri="{FF2B5EF4-FFF2-40B4-BE49-F238E27FC236}">
                  <a16:creationId xmlns:a16="http://schemas.microsoft.com/office/drawing/2014/main" id="{FF4660B3-3974-4429-A8E5-EC7CBDA6E0B9}"/>
                </a:ext>
              </a:extLst>
            </p:cNvPr>
            <p:cNvSpPr txBox="1">
              <a:spLocks noChangeArrowheads="1"/>
            </p:cNvSpPr>
            <p:nvPr/>
          </p:nvSpPr>
          <p:spPr bwMode="auto">
            <a:xfrm>
              <a:off x="3670" y="2102"/>
              <a:ext cx="794" cy="198"/>
            </a:xfrm>
            <a:prstGeom prst="rect">
              <a:avLst/>
            </a:prstGeom>
            <a:solidFill>
              <a:schemeClr val="accent1"/>
            </a:solidFill>
            <a:ln w="9525">
              <a:solidFill>
                <a:srgbClr val="000000"/>
              </a:solidFill>
              <a:miter lim="800000"/>
              <a:headEnd/>
              <a:tailEnd/>
            </a:ln>
          </p:spPr>
          <p:txBody>
            <a:bodyPr lIns="0" tIns="0" rIns="0" bIns="0"/>
            <a:lstStyle/>
            <a:p>
              <a:pPr algn="ctr" eaLnBrk="0" hangingPunct="0"/>
              <a:r>
                <a:rPr kumimoji="0" lang="en-US" altLang="zh-CN" sz="1600">
                  <a:solidFill>
                    <a:schemeClr val="accent2"/>
                  </a:solidFill>
                  <a:latin typeface="华文新魏" panose="02010800040101010101" pitchFamily="2" charset="-122"/>
                  <a:ea typeface="华文新魏" panose="02010800040101010101" pitchFamily="2" charset="-122"/>
                </a:rPr>
                <a:t>I/O</a:t>
              </a:r>
              <a:r>
                <a:rPr kumimoji="0" lang="zh-CN" altLang="en-US" sz="1600">
                  <a:solidFill>
                    <a:schemeClr val="accent2"/>
                  </a:solidFill>
                  <a:latin typeface="华文新魏" panose="02010800040101010101" pitchFamily="2" charset="-122"/>
                  <a:ea typeface="华文新魏" panose="02010800040101010101" pitchFamily="2" charset="-122"/>
                </a:rPr>
                <a:t>管理器</a:t>
              </a:r>
            </a:p>
          </p:txBody>
        </p:sp>
        <p:sp>
          <p:nvSpPr>
            <p:cNvPr id="34829" name="Text Box 13">
              <a:extLst>
                <a:ext uri="{FF2B5EF4-FFF2-40B4-BE49-F238E27FC236}">
                  <a16:creationId xmlns:a16="http://schemas.microsoft.com/office/drawing/2014/main" id="{DFBA1B0E-4D7B-44B3-BB2C-CC5DB03AE3DA}"/>
                </a:ext>
              </a:extLst>
            </p:cNvPr>
            <p:cNvSpPr txBox="1">
              <a:spLocks noChangeArrowheads="1"/>
            </p:cNvSpPr>
            <p:nvPr/>
          </p:nvSpPr>
          <p:spPr bwMode="auto">
            <a:xfrm>
              <a:off x="1872" y="2105"/>
              <a:ext cx="912" cy="195"/>
            </a:xfrm>
            <a:prstGeom prst="rect">
              <a:avLst/>
            </a:prstGeom>
            <a:solidFill>
              <a:schemeClr val="accent1"/>
            </a:solidFill>
            <a:ln w="9525">
              <a:solidFill>
                <a:srgbClr val="000000"/>
              </a:solidFill>
              <a:miter lim="800000"/>
              <a:headEnd/>
              <a:tailEnd/>
            </a:ln>
          </p:spPr>
          <p:txBody>
            <a:bodyPr lIns="0" tIns="0" rIns="0" bIns="0"/>
            <a:lstStyle/>
            <a:p>
              <a:pPr algn="ctr" eaLnBrk="0" hangingPunct="0"/>
              <a:r>
                <a:rPr kumimoji="0" lang="zh-CN" altLang="en-US" sz="1600">
                  <a:solidFill>
                    <a:schemeClr val="accent2"/>
                  </a:solidFill>
                  <a:latin typeface="华文新魏" panose="02010800040101010101" pitchFamily="2" charset="-122"/>
                  <a:ea typeface="华文新魏" panose="02010800040101010101" pitchFamily="2" charset="-122"/>
                </a:rPr>
                <a:t>即插即用管理器</a:t>
              </a:r>
            </a:p>
          </p:txBody>
        </p:sp>
        <p:sp>
          <p:nvSpPr>
            <p:cNvPr id="34830" name="Text Box 14">
              <a:extLst>
                <a:ext uri="{FF2B5EF4-FFF2-40B4-BE49-F238E27FC236}">
                  <a16:creationId xmlns:a16="http://schemas.microsoft.com/office/drawing/2014/main" id="{55DE6403-A38A-45EE-AA3F-95B094280DB0}"/>
                </a:ext>
              </a:extLst>
            </p:cNvPr>
            <p:cNvSpPr txBox="1">
              <a:spLocks noChangeArrowheads="1"/>
            </p:cNvSpPr>
            <p:nvPr/>
          </p:nvSpPr>
          <p:spPr bwMode="auto">
            <a:xfrm>
              <a:off x="2832" y="2105"/>
              <a:ext cx="794" cy="199"/>
            </a:xfrm>
            <a:prstGeom prst="rect">
              <a:avLst/>
            </a:prstGeom>
            <a:solidFill>
              <a:schemeClr val="accent1"/>
            </a:solidFill>
            <a:ln w="9525">
              <a:solidFill>
                <a:srgbClr val="000000"/>
              </a:solidFill>
              <a:miter lim="800000"/>
              <a:headEnd/>
              <a:tailEnd/>
            </a:ln>
          </p:spPr>
          <p:txBody>
            <a:bodyPr lIns="0" tIns="0" rIns="0" bIns="0"/>
            <a:lstStyle/>
            <a:p>
              <a:pPr algn="ctr" eaLnBrk="0" hangingPunct="0"/>
              <a:r>
                <a:rPr kumimoji="0" lang="zh-CN" altLang="en-US" sz="1600">
                  <a:solidFill>
                    <a:schemeClr val="accent2"/>
                  </a:solidFill>
                  <a:latin typeface="华文新魏" panose="02010800040101010101" pitchFamily="2" charset="-122"/>
                  <a:ea typeface="华文新魏" panose="02010800040101010101" pitchFamily="2" charset="-122"/>
                </a:rPr>
                <a:t>电源管理器</a:t>
              </a:r>
            </a:p>
          </p:txBody>
        </p:sp>
        <p:sp>
          <p:nvSpPr>
            <p:cNvPr id="34831" name="Text Box 15">
              <a:extLst>
                <a:ext uri="{FF2B5EF4-FFF2-40B4-BE49-F238E27FC236}">
                  <a16:creationId xmlns:a16="http://schemas.microsoft.com/office/drawing/2014/main" id="{D050539F-7A19-4D87-8D6D-826C0E93E18A}"/>
                </a:ext>
              </a:extLst>
            </p:cNvPr>
            <p:cNvSpPr txBox="1">
              <a:spLocks noChangeArrowheads="1"/>
            </p:cNvSpPr>
            <p:nvPr/>
          </p:nvSpPr>
          <p:spPr bwMode="auto">
            <a:xfrm>
              <a:off x="981" y="2105"/>
              <a:ext cx="795" cy="198"/>
            </a:xfrm>
            <a:prstGeom prst="rect">
              <a:avLst/>
            </a:prstGeom>
            <a:solidFill>
              <a:schemeClr val="accent1"/>
            </a:solidFill>
            <a:ln w="9525">
              <a:solidFill>
                <a:srgbClr val="000000"/>
              </a:solidFill>
              <a:miter lim="800000"/>
              <a:headEnd/>
              <a:tailEnd/>
            </a:ln>
          </p:spPr>
          <p:txBody>
            <a:bodyPr lIns="0" tIns="0" rIns="0" bIns="0"/>
            <a:lstStyle/>
            <a:p>
              <a:pPr algn="ctr" eaLnBrk="0" hangingPunct="0"/>
              <a:r>
                <a:rPr kumimoji="0" lang="en-US" altLang="zh-CN" sz="1200">
                  <a:solidFill>
                    <a:schemeClr val="accent2"/>
                  </a:solidFill>
                  <a:latin typeface="华文新魏" panose="02010800040101010101" pitchFamily="2" charset="-122"/>
                  <a:ea typeface="华文新魏" panose="02010800040101010101" pitchFamily="2" charset="-122"/>
                </a:rPr>
                <a:t>WDM WMI</a:t>
              </a:r>
              <a:r>
                <a:rPr kumimoji="0" lang="zh-CN" altLang="en-US" sz="1200">
                  <a:solidFill>
                    <a:schemeClr val="accent2"/>
                  </a:solidFill>
                  <a:latin typeface="华文新魏" panose="02010800040101010101" pitchFamily="2" charset="-122"/>
                  <a:ea typeface="华文新魏" panose="02010800040101010101" pitchFamily="2" charset="-122"/>
                </a:rPr>
                <a:t>例程</a:t>
              </a:r>
            </a:p>
          </p:txBody>
        </p:sp>
        <p:grpSp>
          <p:nvGrpSpPr>
            <p:cNvPr id="34879" name="Group 63">
              <a:extLst>
                <a:ext uri="{FF2B5EF4-FFF2-40B4-BE49-F238E27FC236}">
                  <a16:creationId xmlns:a16="http://schemas.microsoft.com/office/drawing/2014/main" id="{3CD8B156-F825-43BA-A246-DF87C04E3B88}"/>
                </a:ext>
              </a:extLst>
            </p:cNvPr>
            <p:cNvGrpSpPr>
              <a:grpSpLocks/>
            </p:cNvGrpSpPr>
            <p:nvPr/>
          </p:nvGrpSpPr>
          <p:grpSpPr bwMode="auto">
            <a:xfrm>
              <a:off x="581" y="2623"/>
              <a:ext cx="3972" cy="298"/>
              <a:chOff x="581" y="2487"/>
              <a:chExt cx="3972" cy="298"/>
            </a:xfrm>
          </p:grpSpPr>
          <p:sp>
            <p:nvSpPr>
              <p:cNvPr id="34832" name="Line 16">
                <a:extLst>
                  <a:ext uri="{FF2B5EF4-FFF2-40B4-BE49-F238E27FC236}">
                    <a16:creationId xmlns:a16="http://schemas.microsoft.com/office/drawing/2014/main" id="{600BE4F6-3850-4C0B-A9C2-29D44EE9433C}"/>
                  </a:ext>
                </a:extLst>
              </p:cNvPr>
              <p:cNvSpPr>
                <a:spLocks noChangeShapeType="1"/>
              </p:cNvSpPr>
              <p:nvPr/>
            </p:nvSpPr>
            <p:spPr bwMode="auto">
              <a:xfrm>
                <a:off x="1177" y="2686"/>
                <a:ext cx="337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33" name="Line 17">
                <a:extLst>
                  <a:ext uri="{FF2B5EF4-FFF2-40B4-BE49-F238E27FC236}">
                    <a16:creationId xmlns:a16="http://schemas.microsoft.com/office/drawing/2014/main" id="{72157665-37FE-40DB-B704-CE2C906E6882}"/>
                  </a:ext>
                </a:extLst>
              </p:cNvPr>
              <p:cNvSpPr>
                <a:spLocks noChangeShapeType="1"/>
              </p:cNvSpPr>
              <p:nvPr/>
            </p:nvSpPr>
            <p:spPr bwMode="auto">
              <a:xfrm>
                <a:off x="1773" y="2487"/>
                <a:ext cx="0" cy="199"/>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34834" name="Line 18">
                <a:extLst>
                  <a:ext uri="{FF2B5EF4-FFF2-40B4-BE49-F238E27FC236}">
                    <a16:creationId xmlns:a16="http://schemas.microsoft.com/office/drawing/2014/main" id="{7A062D9C-7374-40A4-824D-4595F9F12583}"/>
                  </a:ext>
                </a:extLst>
              </p:cNvPr>
              <p:cNvSpPr>
                <a:spLocks noChangeShapeType="1"/>
              </p:cNvSpPr>
              <p:nvPr/>
            </p:nvSpPr>
            <p:spPr bwMode="auto">
              <a:xfrm>
                <a:off x="2567" y="2487"/>
                <a:ext cx="0" cy="199"/>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34835" name="Line 19">
                <a:extLst>
                  <a:ext uri="{FF2B5EF4-FFF2-40B4-BE49-F238E27FC236}">
                    <a16:creationId xmlns:a16="http://schemas.microsoft.com/office/drawing/2014/main" id="{B5EF1015-C705-47CD-9929-D927D0B16185}"/>
                  </a:ext>
                </a:extLst>
              </p:cNvPr>
              <p:cNvSpPr>
                <a:spLocks noChangeShapeType="1"/>
              </p:cNvSpPr>
              <p:nvPr/>
            </p:nvSpPr>
            <p:spPr bwMode="auto">
              <a:xfrm>
                <a:off x="4156" y="2487"/>
                <a:ext cx="0" cy="199"/>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34836" name="Line 20">
                <a:extLst>
                  <a:ext uri="{FF2B5EF4-FFF2-40B4-BE49-F238E27FC236}">
                    <a16:creationId xmlns:a16="http://schemas.microsoft.com/office/drawing/2014/main" id="{186EB125-731C-44B0-AC5D-224CF4753079}"/>
                  </a:ext>
                </a:extLst>
              </p:cNvPr>
              <p:cNvSpPr>
                <a:spLocks noChangeShapeType="1"/>
              </p:cNvSpPr>
              <p:nvPr/>
            </p:nvSpPr>
            <p:spPr bwMode="auto">
              <a:xfrm>
                <a:off x="3362" y="2487"/>
                <a:ext cx="0" cy="199"/>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34837" name="Text Box 21">
                <a:extLst>
                  <a:ext uri="{FF2B5EF4-FFF2-40B4-BE49-F238E27FC236}">
                    <a16:creationId xmlns:a16="http://schemas.microsoft.com/office/drawing/2014/main" id="{0A54B8F4-DF13-422B-A707-C2DF70210206}"/>
                  </a:ext>
                </a:extLst>
              </p:cNvPr>
              <p:cNvSpPr txBox="1">
                <a:spLocks noChangeArrowheads="1"/>
              </p:cNvSpPr>
              <p:nvPr/>
            </p:nvSpPr>
            <p:spPr bwMode="auto">
              <a:xfrm>
                <a:off x="581" y="2587"/>
                <a:ext cx="498" cy="19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en-US" altLang="zh-CN" sz="1600">
                    <a:solidFill>
                      <a:schemeClr val="accent2"/>
                    </a:solidFill>
                    <a:latin typeface="华文新魏" panose="02010800040101010101" pitchFamily="2" charset="-122"/>
                    <a:ea typeface="华文新魏" panose="02010800040101010101" pitchFamily="2" charset="-122"/>
                  </a:rPr>
                  <a:t>WDM</a:t>
                </a:r>
                <a:r>
                  <a:rPr kumimoji="0" lang="zh-CN" altLang="en-US" sz="1600">
                    <a:solidFill>
                      <a:schemeClr val="accent2"/>
                    </a:solidFill>
                    <a:latin typeface="华文新魏" panose="02010800040101010101" pitchFamily="2" charset="-122"/>
                    <a:ea typeface="华文新魏" panose="02010800040101010101" pitchFamily="2" charset="-122"/>
                  </a:rPr>
                  <a:t>接口</a:t>
                </a:r>
              </a:p>
            </p:txBody>
          </p:sp>
        </p:grpSp>
        <p:sp>
          <p:nvSpPr>
            <p:cNvPr id="34838" name="Text Box 22">
              <a:extLst>
                <a:ext uri="{FF2B5EF4-FFF2-40B4-BE49-F238E27FC236}">
                  <a16:creationId xmlns:a16="http://schemas.microsoft.com/office/drawing/2014/main" id="{9BAD5414-1E28-4B99-948B-984F11DF9CA5}"/>
                </a:ext>
              </a:extLst>
            </p:cNvPr>
            <p:cNvSpPr txBox="1">
              <a:spLocks noChangeArrowheads="1"/>
            </p:cNvSpPr>
            <p:nvPr/>
          </p:nvSpPr>
          <p:spPr bwMode="auto">
            <a:xfrm>
              <a:off x="4254" y="2480"/>
              <a:ext cx="498" cy="199"/>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endParaRPr kumimoji="0" lang="en-US" altLang="en-US" sz="700">
                <a:solidFill>
                  <a:schemeClr val="accent2"/>
                </a:solidFill>
                <a:latin typeface="华文新魏" panose="02010800040101010101" pitchFamily="2" charset="-122"/>
                <a:ea typeface="华文新魏" panose="02010800040101010101" pitchFamily="2" charset="-122"/>
              </a:endParaRPr>
            </a:p>
          </p:txBody>
        </p:sp>
        <p:sp>
          <p:nvSpPr>
            <p:cNvPr id="34839" name="Text Box 23">
              <a:extLst>
                <a:ext uri="{FF2B5EF4-FFF2-40B4-BE49-F238E27FC236}">
                  <a16:creationId xmlns:a16="http://schemas.microsoft.com/office/drawing/2014/main" id="{41A17298-9017-42D7-905F-FD02F5D8509F}"/>
                </a:ext>
              </a:extLst>
            </p:cNvPr>
            <p:cNvSpPr txBox="1">
              <a:spLocks noChangeArrowheads="1"/>
            </p:cNvSpPr>
            <p:nvPr/>
          </p:nvSpPr>
          <p:spPr bwMode="auto">
            <a:xfrm>
              <a:off x="879" y="3016"/>
              <a:ext cx="1426" cy="433"/>
            </a:xfrm>
            <a:prstGeom prst="rect">
              <a:avLst/>
            </a:prstGeom>
            <a:solidFill>
              <a:schemeClr val="accent1"/>
            </a:solidFill>
            <a:ln w="9525">
              <a:solidFill>
                <a:srgbClr val="000000"/>
              </a:solidFill>
              <a:prstDash val="lgDash"/>
              <a:miter lim="800000"/>
              <a:headEnd/>
              <a:tailEnd/>
            </a:ln>
          </p:spPr>
          <p:txBody>
            <a:bodyPr lIns="0" tIns="0" rIns="0" bIns="0"/>
            <a:lstStyle/>
            <a:p>
              <a:pPr algn="ctr" eaLnBrk="0" hangingPunct="0"/>
              <a:r>
                <a:rPr kumimoji="0" lang="en-US" altLang="zh-CN" sz="1600">
                  <a:solidFill>
                    <a:schemeClr val="accent2"/>
                  </a:solidFill>
                  <a:latin typeface="华文新魏" panose="02010800040101010101" pitchFamily="2" charset="-122"/>
                  <a:ea typeface="华文新魏" panose="02010800040101010101" pitchFamily="2" charset="-122"/>
                </a:rPr>
                <a:t>WDM</a:t>
              </a:r>
              <a:r>
                <a:rPr kumimoji="0" lang="zh-CN" altLang="en-US" sz="1600">
                  <a:solidFill>
                    <a:schemeClr val="accent2"/>
                  </a:solidFill>
                  <a:latin typeface="华文新魏" panose="02010800040101010101" pitchFamily="2" charset="-122"/>
                  <a:ea typeface="华文新魏" panose="02010800040101010101" pitchFamily="2" charset="-122"/>
                </a:rPr>
                <a:t>即插即用总线驱动器</a:t>
              </a:r>
            </a:p>
          </p:txBody>
        </p:sp>
        <p:sp>
          <p:nvSpPr>
            <p:cNvPr id="34840" name="Text Box 24">
              <a:extLst>
                <a:ext uri="{FF2B5EF4-FFF2-40B4-BE49-F238E27FC236}">
                  <a16:creationId xmlns:a16="http://schemas.microsoft.com/office/drawing/2014/main" id="{8608E310-36C4-410A-B5C8-61C8F0671933}"/>
                </a:ext>
              </a:extLst>
            </p:cNvPr>
            <p:cNvSpPr txBox="1">
              <a:spLocks noChangeArrowheads="1"/>
            </p:cNvSpPr>
            <p:nvPr/>
          </p:nvSpPr>
          <p:spPr bwMode="auto">
            <a:xfrm>
              <a:off x="929" y="3202"/>
              <a:ext cx="297" cy="199"/>
            </a:xfrm>
            <a:prstGeom prst="rect">
              <a:avLst/>
            </a:prstGeom>
            <a:solidFill>
              <a:schemeClr val="accent1"/>
            </a:solidFill>
            <a:ln w="9525">
              <a:solidFill>
                <a:srgbClr val="000000"/>
              </a:solidFill>
              <a:miter lim="800000"/>
              <a:headEnd/>
              <a:tailEnd/>
            </a:ln>
          </p:spPr>
          <p:txBody>
            <a:bodyPr lIns="0" tIns="0" rIns="0" bIns="0"/>
            <a:lstStyle/>
            <a:p>
              <a:pPr algn="ctr" eaLnBrk="0" hangingPunct="0"/>
              <a:r>
                <a:rPr kumimoji="0" lang="en-US" altLang="zh-CN" sz="1400">
                  <a:solidFill>
                    <a:schemeClr val="accent2"/>
                  </a:solidFill>
                  <a:latin typeface="华文新魏" panose="02010800040101010101" pitchFamily="2" charset="-122"/>
                  <a:ea typeface="华文新魏" panose="02010800040101010101" pitchFamily="2" charset="-122"/>
                </a:rPr>
                <a:t>ACPI</a:t>
              </a:r>
            </a:p>
          </p:txBody>
        </p:sp>
        <p:sp>
          <p:nvSpPr>
            <p:cNvPr id="34841" name="Text Box 25">
              <a:extLst>
                <a:ext uri="{FF2B5EF4-FFF2-40B4-BE49-F238E27FC236}">
                  <a16:creationId xmlns:a16="http://schemas.microsoft.com/office/drawing/2014/main" id="{8EBDD2C2-1483-4160-8DCA-47380A3F9277}"/>
                </a:ext>
              </a:extLst>
            </p:cNvPr>
            <p:cNvSpPr txBox="1">
              <a:spLocks noChangeArrowheads="1"/>
            </p:cNvSpPr>
            <p:nvPr/>
          </p:nvSpPr>
          <p:spPr bwMode="auto">
            <a:xfrm>
              <a:off x="1276" y="3202"/>
              <a:ext cx="298" cy="199"/>
            </a:xfrm>
            <a:prstGeom prst="rect">
              <a:avLst/>
            </a:prstGeom>
            <a:solidFill>
              <a:schemeClr val="accent1"/>
            </a:solidFill>
            <a:ln w="9525">
              <a:solidFill>
                <a:srgbClr val="000000"/>
              </a:solidFill>
              <a:miter lim="800000"/>
              <a:headEnd/>
              <a:tailEnd/>
            </a:ln>
          </p:spPr>
          <p:txBody>
            <a:bodyPr lIns="0" tIns="0" rIns="0" bIns="0"/>
            <a:lstStyle/>
            <a:p>
              <a:pPr algn="ctr" eaLnBrk="0" hangingPunct="0"/>
              <a:r>
                <a:rPr kumimoji="0" lang="en-US" altLang="zh-CN" sz="1400">
                  <a:solidFill>
                    <a:schemeClr val="accent2"/>
                  </a:solidFill>
                  <a:latin typeface="华文新魏" panose="02010800040101010101" pitchFamily="2" charset="-122"/>
                  <a:ea typeface="华文新魏" panose="02010800040101010101" pitchFamily="2" charset="-122"/>
                </a:rPr>
                <a:t>PC</a:t>
              </a:r>
              <a:r>
                <a:rPr kumimoji="0" lang="zh-CN" altLang="en-US" sz="1400">
                  <a:solidFill>
                    <a:schemeClr val="accent2"/>
                  </a:solidFill>
                  <a:latin typeface="华文新魏" panose="02010800040101010101" pitchFamily="2" charset="-122"/>
                  <a:ea typeface="华文新魏" panose="02010800040101010101" pitchFamily="2" charset="-122"/>
                </a:rPr>
                <a:t>卡</a:t>
              </a:r>
            </a:p>
          </p:txBody>
        </p:sp>
        <p:sp>
          <p:nvSpPr>
            <p:cNvPr id="34842" name="Text Box 26">
              <a:extLst>
                <a:ext uri="{FF2B5EF4-FFF2-40B4-BE49-F238E27FC236}">
                  <a16:creationId xmlns:a16="http://schemas.microsoft.com/office/drawing/2014/main" id="{386043AB-8CD1-4072-9FAA-CC53B27B3C8C}"/>
                </a:ext>
              </a:extLst>
            </p:cNvPr>
            <p:cNvSpPr txBox="1">
              <a:spLocks noChangeArrowheads="1"/>
            </p:cNvSpPr>
            <p:nvPr/>
          </p:nvSpPr>
          <p:spPr bwMode="auto">
            <a:xfrm>
              <a:off x="1624" y="3202"/>
              <a:ext cx="298" cy="199"/>
            </a:xfrm>
            <a:prstGeom prst="rect">
              <a:avLst/>
            </a:prstGeom>
            <a:solidFill>
              <a:schemeClr val="accent1"/>
            </a:solidFill>
            <a:ln w="9525">
              <a:solidFill>
                <a:srgbClr val="000000"/>
              </a:solidFill>
              <a:miter lim="800000"/>
              <a:headEnd/>
              <a:tailEnd/>
            </a:ln>
          </p:spPr>
          <p:txBody>
            <a:bodyPr lIns="0" tIns="0" rIns="0" bIns="0"/>
            <a:lstStyle/>
            <a:p>
              <a:pPr algn="ctr" eaLnBrk="0" hangingPunct="0"/>
              <a:r>
                <a:rPr kumimoji="0" lang="en-US" altLang="zh-CN" sz="1400">
                  <a:solidFill>
                    <a:schemeClr val="accent2"/>
                  </a:solidFill>
                  <a:latin typeface="华文新魏" panose="02010800040101010101" pitchFamily="2" charset="-122"/>
                  <a:ea typeface="华文新魏" panose="02010800040101010101" pitchFamily="2" charset="-122"/>
                </a:rPr>
                <a:t>USB</a:t>
              </a:r>
            </a:p>
          </p:txBody>
        </p:sp>
        <p:sp>
          <p:nvSpPr>
            <p:cNvPr id="34843" name="Text Box 27">
              <a:extLst>
                <a:ext uri="{FF2B5EF4-FFF2-40B4-BE49-F238E27FC236}">
                  <a16:creationId xmlns:a16="http://schemas.microsoft.com/office/drawing/2014/main" id="{FCDACC85-103B-45DF-A55F-C425A793E573}"/>
                </a:ext>
              </a:extLst>
            </p:cNvPr>
            <p:cNvSpPr txBox="1">
              <a:spLocks noChangeArrowheads="1"/>
            </p:cNvSpPr>
            <p:nvPr/>
          </p:nvSpPr>
          <p:spPr bwMode="auto">
            <a:xfrm>
              <a:off x="1971" y="3202"/>
              <a:ext cx="298" cy="199"/>
            </a:xfrm>
            <a:prstGeom prst="rect">
              <a:avLst/>
            </a:prstGeom>
            <a:solidFill>
              <a:schemeClr val="accent1"/>
            </a:solidFill>
            <a:ln w="9525">
              <a:solidFill>
                <a:srgbClr val="000000"/>
              </a:solidFill>
              <a:miter lim="800000"/>
              <a:headEnd/>
              <a:tailEnd/>
            </a:ln>
          </p:spPr>
          <p:txBody>
            <a:bodyPr lIns="0" tIns="0" rIns="0" bIns="0"/>
            <a:lstStyle/>
            <a:p>
              <a:pPr algn="ctr" eaLnBrk="0" hangingPunct="0"/>
              <a:r>
                <a:rPr kumimoji="0" lang="en-US" altLang="zh-CN" sz="1400">
                  <a:solidFill>
                    <a:schemeClr val="accent2"/>
                  </a:solidFill>
                  <a:latin typeface="华文新魏" panose="02010800040101010101" pitchFamily="2" charset="-122"/>
                  <a:ea typeface="华文新魏" panose="02010800040101010101" pitchFamily="2" charset="-122"/>
                </a:rPr>
                <a:t>PCI</a:t>
              </a:r>
            </a:p>
          </p:txBody>
        </p:sp>
        <p:sp>
          <p:nvSpPr>
            <p:cNvPr id="34844" name="Text Box 28">
              <a:extLst>
                <a:ext uri="{FF2B5EF4-FFF2-40B4-BE49-F238E27FC236}">
                  <a16:creationId xmlns:a16="http://schemas.microsoft.com/office/drawing/2014/main" id="{8E7E57C5-1891-44E9-9CC5-5BC6816FF0FB}"/>
                </a:ext>
              </a:extLst>
            </p:cNvPr>
            <p:cNvSpPr txBox="1">
              <a:spLocks noChangeArrowheads="1"/>
            </p:cNvSpPr>
            <p:nvPr/>
          </p:nvSpPr>
          <p:spPr bwMode="auto">
            <a:xfrm>
              <a:off x="2369" y="3016"/>
              <a:ext cx="1092" cy="433"/>
            </a:xfrm>
            <a:prstGeom prst="rect">
              <a:avLst/>
            </a:prstGeom>
            <a:solidFill>
              <a:schemeClr val="accent1"/>
            </a:solidFill>
            <a:ln w="9525">
              <a:solidFill>
                <a:srgbClr val="000000"/>
              </a:solidFill>
              <a:prstDash val="lgDash"/>
              <a:miter lim="800000"/>
              <a:headEnd/>
              <a:tailEnd/>
            </a:ln>
          </p:spPr>
          <p:txBody>
            <a:bodyPr tIns="0" bIns="0"/>
            <a:lstStyle/>
            <a:p>
              <a:pPr algn="ctr" eaLnBrk="0" hangingPunct="0"/>
              <a:r>
                <a:rPr kumimoji="0" lang="en-US" altLang="zh-CN" sz="1600">
                  <a:solidFill>
                    <a:schemeClr val="accent2"/>
                  </a:solidFill>
                  <a:latin typeface="华文新魏" panose="02010800040101010101" pitchFamily="2" charset="-122"/>
                  <a:ea typeface="华文新魏" panose="02010800040101010101" pitchFamily="2" charset="-122"/>
                </a:rPr>
                <a:t>WDM</a:t>
              </a:r>
              <a:r>
                <a:rPr kumimoji="0" lang="zh-CN" altLang="en-US" sz="1600">
                  <a:solidFill>
                    <a:schemeClr val="accent2"/>
                  </a:solidFill>
                  <a:latin typeface="华文新魏" panose="02010800040101010101" pitchFamily="2" charset="-122"/>
                  <a:ea typeface="华文新魏" panose="02010800040101010101" pitchFamily="2" charset="-122"/>
                </a:rPr>
                <a:t>设备驱动程序</a:t>
              </a:r>
            </a:p>
          </p:txBody>
        </p:sp>
        <p:sp>
          <p:nvSpPr>
            <p:cNvPr id="34845" name="Text Box 29">
              <a:extLst>
                <a:ext uri="{FF2B5EF4-FFF2-40B4-BE49-F238E27FC236}">
                  <a16:creationId xmlns:a16="http://schemas.microsoft.com/office/drawing/2014/main" id="{BEF5189C-0DDB-43BA-9454-E2FCC9702215}"/>
                </a:ext>
              </a:extLst>
            </p:cNvPr>
            <p:cNvSpPr txBox="1">
              <a:spLocks noChangeArrowheads="1"/>
            </p:cNvSpPr>
            <p:nvPr/>
          </p:nvSpPr>
          <p:spPr bwMode="auto">
            <a:xfrm>
              <a:off x="2426" y="3202"/>
              <a:ext cx="298" cy="199"/>
            </a:xfrm>
            <a:prstGeom prst="rect">
              <a:avLst/>
            </a:prstGeom>
            <a:solidFill>
              <a:schemeClr val="accent1"/>
            </a:solidFill>
            <a:ln w="9525">
              <a:solidFill>
                <a:srgbClr val="000000"/>
              </a:solidFill>
              <a:miter lim="800000"/>
              <a:headEnd/>
              <a:tailEnd/>
            </a:ln>
          </p:spPr>
          <p:txBody>
            <a:bodyPr lIns="0" tIns="0" rIns="0" bIns="0"/>
            <a:lstStyle/>
            <a:p>
              <a:pPr algn="ctr" eaLnBrk="0" hangingPunct="0"/>
              <a:endParaRPr kumimoji="0" lang="en-US" altLang="en-US" sz="700">
                <a:solidFill>
                  <a:schemeClr val="accent2"/>
                </a:solidFill>
                <a:latin typeface="华文新魏" panose="02010800040101010101" pitchFamily="2" charset="-122"/>
                <a:ea typeface="华文新魏" panose="02010800040101010101" pitchFamily="2" charset="-122"/>
              </a:endParaRPr>
            </a:p>
          </p:txBody>
        </p:sp>
        <p:sp>
          <p:nvSpPr>
            <p:cNvPr id="34846" name="Text Box 30">
              <a:extLst>
                <a:ext uri="{FF2B5EF4-FFF2-40B4-BE49-F238E27FC236}">
                  <a16:creationId xmlns:a16="http://schemas.microsoft.com/office/drawing/2014/main" id="{F0BEC256-1797-4356-8949-AFF8DA485139}"/>
                </a:ext>
              </a:extLst>
            </p:cNvPr>
            <p:cNvSpPr txBox="1">
              <a:spLocks noChangeArrowheads="1"/>
            </p:cNvSpPr>
            <p:nvPr/>
          </p:nvSpPr>
          <p:spPr bwMode="auto">
            <a:xfrm>
              <a:off x="2766" y="3202"/>
              <a:ext cx="298" cy="199"/>
            </a:xfrm>
            <a:prstGeom prst="rect">
              <a:avLst/>
            </a:prstGeom>
            <a:solidFill>
              <a:schemeClr val="accent1"/>
            </a:solidFill>
            <a:ln w="9525">
              <a:solidFill>
                <a:srgbClr val="000000"/>
              </a:solidFill>
              <a:miter lim="800000"/>
              <a:headEnd/>
              <a:tailEnd/>
            </a:ln>
          </p:spPr>
          <p:txBody>
            <a:bodyPr lIns="0" tIns="0" rIns="0" bIns="0"/>
            <a:lstStyle/>
            <a:p>
              <a:pPr algn="just" eaLnBrk="0" hangingPunct="0"/>
              <a:endParaRPr kumimoji="0" lang="en-US" altLang="en-US" sz="1000">
                <a:solidFill>
                  <a:schemeClr val="accent2"/>
                </a:solidFill>
                <a:latin typeface="华文新魏" panose="02010800040101010101" pitchFamily="2" charset="-122"/>
                <a:ea typeface="华文新魏" panose="02010800040101010101" pitchFamily="2" charset="-122"/>
              </a:endParaRPr>
            </a:p>
          </p:txBody>
        </p:sp>
        <p:sp>
          <p:nvSpPr>
            <p:cNvPr id="34847" name="Text Box 31">
              <a:extLst>
                <a:ext uri="{FF2B5EF4-FFF2-40B4-BE49-F238E27FC236}">
                  <a16:creationId xmlns:a16="http://schemas.microsoft.com/office/drawing/2014/main" id="{70C5A4B0-9079-4FB7-B1A7-94917EE05872}"/>
                </a:ext>
              </a:extLst>
            </p:cNvPr>
            <p:cNvSpPr txBox="1">
              <a:spLocks noChangeArrowheads="1"/>
            </p:cNvSpPr>
            <p:nvPr/>
          </p:nvSpPr>
          <p:spPr bwMode="auto">
            <a:xfrm>
              <a:off x="3113" y="3202"/>
              <a:ext cx="298" cy="199"/>
            </a:xfrm>
            <a:prstGeom prst="rect">
              <a:avLst/>
            </a:prstGeom>
            <a:solidFill>
              <a:schemeClr val="accent1"/>
            </a:solidFill>
            <a:ln w="9525">
              <a:solidFill>
                <a:srgbClr val="000000"/>
              </a:solidFill>
              <a:miter lim="800000"/>
              <a:headEnd/>
              <a:tailEnd/>
            </a:ln>
          </p:spPr>
          <p:txBody>
            <a:bodyPr lIns="0" tIns="0" rIns="0" bIns="0"/>
            <a:lstStyle/>
            <a:p>
              <a:pPr algn="ctr" eaLnBrk="0" hangingPunct="0"/>
              <a:endParaRPr kumimoji="0" lang="en-US" altLang="en-US" sz="700">
                <a:solidFill>
                  <a:schemeClr val="accent2"/>
                </a:solidFill>
                <a:latin typeface="华文新魏" panose="02010800040101010101" pitchFamily="2" charset="-122"/>
                <a:ea typeface="华文新魏" panose="02010800040101010101" pitchFamily="2" charset="-122"/>
              </a:endParaRPr>
            </a:p>
          </p:txBody>
        </p:sp>
        <p:sp>
          <p:nvSpPr>
            <p:cNvPr id="34848" name="Text Box 32">
              <a:extLst>
                <a:ext uri="{FF2B5EF4-FFF2-40B4-BE49-F238E27FC236}">
                  <a16:creationId xmlns:a16="http://schemas.microsoft.com/office/drawing/2014/main" id="{34CE8D24-D83B-4428-8AE8-94EC075C7C33}"/>
                </a:ext>
              </a:extLst>
            </p:cNvPr>
            <p:cNvSpPr txBox="1">
              <a:spLocks noChangeArrowheads="1"/>
            </p:cNvSpPr>
            <p:nvPr/>
          </p:nvSpPr>
          <p:spPr bwMode="auto">
            <a:xfrm>
              <a:off x="3509" y="3017"/>
              <a:ext cx="1142" cy="433"/>
            </a:xfrm>
            <a:prstGeom prst="rect">
              <a:avLst/>
            </a:prstGeom>
            <a:solidFill>
              <a:schemeClr val="accent1"/>
            </a:solidFill>
            <a:ln w="9525">
              <a:solidFill>
                <a:srgbClr val="000000"/>
              </a:solidFill>
              <a:prstDash val="lgDash"/>
              <a:miter lim="800000"/>
              <a:headEnd/>
              <a:tailEnd/>
            </a:ln>
          </p:spPr>
          <p:txBody>
            <a:bodyPr lIns="0" tIns="0" rIns="0" bIns="0"/>
            <a:lstStyle/>
            <a:p>
              <a:pPr algn="ctr" eaLnBrk="0" hangingPunct="0"/>
              <a:r>
                <a:rPr kumimoji="0" lang="zh-CN" altLang="en-US" sz="1600">
                  <a:solidFill>
                    <a:schemeClr val="accent2"/>
                  </a:solidFill>
                  <a:latin typeface="华文新魏" panose="02010800040101010101" pitchFamily="2" charset="-122"/>
                  <a:ea typeface="华文新魏" panose="02010800040101010101" pitchFamily="2" charset="-122"/>
                </a:rPr>
                <a:t>即插即用驱动程序</a:t>
              </a:r>
            </a:p>
          </p:txBody>
        </p:sp>
        <p:sp>
          <p:nvSpPr>
            <p:cNvPr id="34849" name="Text Box 33">
              <a:extLst>
                <a:ext uri="{FF2B5EF4-FFF2-40B4-BE49-F238E27FC236}">
                  <a16:creationId xmlns:a16="http://schemas.microsoft.com/office/drawing/2014/main" id="{125F66F6-0F0D-4FF8-A6F6-3268090F9930}"/>
                </a:ext>
              </a:extLst>
            </p:cNvPr>
            <p:cNvSpPr txBox="1">
              <a:spLocks noChangeArrowheads="1"/>
            </p:cNvSpPr>
            <p:nvPr/>
          </p:nvSpPr>
          <p:spPr bwMode="auto">
            <a:xfrm>
              <a:off x="3560" y="3202"/>
              <a:ext cx="298" cy="199"/>
            </a:xfrm>
            <a:prstGeom prst="rect">
              <a:avLst/>
            </a:prstGeom>
            <a:solidFill>
              <a:schemeClr val="accent1"/>
            </a:solidFill>
            <a:ln w="9525">
              <a:solidFill>
                <a:srgbClr val="000000"/>
              </a:solidFill>
              <a:miter lim="800000"/>
              <a:headEnd/>
              <a:tailEnd/>
            </a:ln>
          </p:spPr>
          <p:txBody>
            <a:bodyPr lIns="0" tIns="0" rIns="0" bIns="0"/>
            <a:lstStyle/>
            <a:p>
              <a:pPr algn="ctr" eaLnBrk="0" hangingPunct="0"/>
              <a:endParaRPr kumimoji="0" lang="en-US" altLang="en-US" sz="700">
                <a:solidFill>
                  <a:schemeClr val="accent2"/>
                </a:solidFill>
                <a:latin typeface="华文新魏" panose="02010800040101010101" pitchFamily="2" charset="-122"/>
                <a:ea typeface="华文新魏" panose="02010800040101010101" pitchFamily="2" charset="-122"/>
              </a:endParaRPr>
            </a:p>
          </p:txBody>
        </p:sp>
        <p:sp>
          <p:nvSpPr>
            <p:cNvPr id="34850" name="Text Box 34">
              <a:extLst>
                <a:ext uri="{FF2B5EF4-FFF2-40B4-BE49-F238E27FC236}">
                  <a16:creationId xmlns:a16="http://schemas.microsoft.com/office/drawing/2014/main" id="{6594F53B-D32A-43F6-8878-A6BE32417F32}"/>
                </a:ext>
              </a:extLst>
            </p:cNvPr>
            <p:cNvSpPr txBox="1">
              <a:spLocks noChangeArrowheads="1"/>
            </p:cNvSpPr>
            <p:nvPr/>
          </p:nvSpPr>
          <p:spPr bwMode="auto">
            <a:xfrm>
              <a:off x="3916" y="3202"/>
              <a:ext cx="298" cy="199"/>
            </a:xfrm>
            <a:prstGeom prst="rect">
              <a:avLst/>
            </a:prstGeom>
            <a:solidFill>
              <a:schemeClr val="accent1"/>
            </a:solidFill>
            <a:ln w="9525">
              <a:solidFill>
                <a:srgbClr val="000000"/>
              </a:solidFill>
              <a:miter lim="800000"/>
              <a:headEnd/>
              <a:tailEnd/>
            </a:ln>
          </p:spPr>
          <p:txBody>
            <a:bodyPr lIns="0" tIns="0" rIns="0" bIns="0"/>
            <a:lstStyle/>
            <a:p>
              <a:pPr algn="ctr" eaLnBrk="0" hangingPunct="0"/>
              <a:endParaRPr kumimoji="0" lang="en-US" altLang="en-US" sz="700">
                <a:solidFill>
                  <a:schemeClr val="accent2"/>
                </a:solidFill>
                <a:latin typeface="华文新魏" panose="02010800040101010101" pitchFamily="2" charset="-122"/>
                <a:ea typeface="华文新魏" panose="02010800040101010101" pitchFamily="2" charset="-122"/>
              </a:endParaRPr>
            </a:p>
          </p:txBody>
        </p:sp>
        <p:sp>
          <p:nvSpPr>
            <p:cNvPr id="34851" name="Text Box 35">
              <a:extLst>
                <a:ext uri="{FF2B5EF4-FFF2-40B4-BE49-F238E27FC236}">
                  <a16:creationId xmlns:a16="http://schemas.microsoft.com/office/drawing/2014/main" id="{54305878-74B7-4D65-9E89-390CD11735C9}"/>
                </a:ext>
              </a:extLst>
            </p:cNvPr>
            <p:cNvSpPr txBox="1">
              <a:spLocks noChangeArrowheads="1"/>
            </p:cNvSpPr>
            <p:nvPr/>
          </p:nvSpPr>
          <p:spPr bwMode="auto">
            <a:xfrm>
              <a:off x="4255" y="3202"/>
              <a:ext cx="298" cy="199"/>
            </a:xfrm>
            <a:prstGeom prst="rect">
              <a:avLst/>
            </a:prstGeom>
            <a:solidFill>
              <a:schemeClr val="accent1"/>
            </a:solidFill>
            <a:ln w="9525">
              <a:solidFill>
                <a:srgbClr val="000000"/>
              </a:solidFill>
              <a:miter lim="800000"/>
              <a:headEnd/>
              <a:tailEnd/>
            </a:ln>
          </p:spPr>
          <p:txBody>
            <a:bodyPr lIns="0" tIns="0" rIns="0" bIns="0"/>
            <a:lstStyle/>
            <a:p>
              <a:pPr algn="ctr" eaLnBrk="0" hangingPunct="0"/>
              <a:endParaRPr kumimoji="0" lang="en-US" altLang="en-US" sz="700">
                <a:solidFill>
                  <a:schemeClr val="accent2"/>
                </a:solidFill>
                <a:latin typeface="华文新魏" panose="02010800040101010101" pitchFamily="2" charset="-122"/>
                <a:ea typeface="华文新魏" panose="02010800040101010101" pitchFamily="2" charset="-122"/>
              </a:endParaRPr>
            </a:p>
          </p:txBody>
        </p:sp>
        <p:sp>
          <p:nvSpPr>
            <p:cNvPr id="34852" name="Line 36">
              <a:extLst>
                <a:ext uri="{FF2B5EF4-FFF2-40B4-BE49-F238E27FC236}">
                  <a16:creationId xmlns:a16="http://schemas.microsoft.com/office/drawing/2014/main" id="{1B35522C-B244-48B7-AD0C-48E5D43E44A5}"/>
                </a:ext>
              </a:extLst>
            </p:cNvPr>
            <p:cNvSpPr>
              <a:spLocks noChangeShapeType="1"/>
            </p:cNvSpPr>
            <p:nvPr/>
          </p:nvSpPr>
          <p:spPr bwMode="auto">
            <a:xfrm>
              <a:off x="1673" y="2818"/>
              <a:ext cx="0" cy="199"/>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34853" name="Line 37">
              <a:extLst>
                <a:ext uri="{FF2B5EF4-FFF2-40B4-BE49-F238E27FC236}">
                  <a16:creationId xmlns:a16="http://schemas.microsoft.com/office/drawing/2014/main" id="{942E416A-45FD-4D76-9CC2-590630E0EF5E}"/>
                </a:ext>
              </a:extLst>
            </p:cNvPr>
            <p:cNvSpPr>
              <a:spLocks noChangeShapeType="1"/>
            </p:cNvSpPr>
            <p:nvPr/>
          </p:nvSpPr>
          <p:spPr bwMode="auto">
            <a:xfrm>
              <a:off x="2964" y="2818"/>
              <a:ext cx="0" cy="199"/>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34854" name="Line 38">
              <a:extLst>
                <a:ext uri="{FF2B5EF4-FFF2-40B4-BE49-F238E27FC236}">
                  <a16:creationId xmlns:a16="http://schemas.microsoft.com/office/drawing/2014/main" id="{53CC6DF3-BA06-4A50-8911-A30C40FF8B70}"/>
                </a:ext>
              </a:extLst>
            </p:cNvPr>
            <p:cNvSpPr>
              <a:spLocks noChangeShapeType="1"/>
            </p:cNvSpPr>
            <p:nvPr/>
          </p:nvSpPr>
          <p:spPr bwMode="auto">
            <a:xfrm>
              <a:off x="4057" y="2818"/>
              <a:ext cx="0" cy="199"/>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34855" name="Text Box 39">
              <a:extLst>
                <a:ext uri="{FF2B5EF4-FFF2-40B4-BE49-F238E27FC236}">
                  <a16:creationId xmlns:a16="http://schemas.microsoft.com/office/drawing/2014/main" id="{CDBEBE5E-B2FD-4CFC-91A0-A262229522B5}"/>
                </a:ext>
              </a:extLst>
            </p:cNvPr>
            <p:cNvSpPr txBox="1">
              <a:spLocks noChangeArrowheads="1"/>
            </p:cNvSpPr>
            <p:nvPr/>
          </p:nvSpPr>
          <p:spPr bwMode="auto">
            <a:xfrm>
              <a:off x="879" y="3449"/>
              <a:ext cx="3774" cy="247"/>
            </a:xfrm>
            <a:prstGeom prst="rect">
              <a:avLst/>
            </a:prstGeom>
            <a:solidFill>
              <a:schemeClr val="accent1"/>
            </a:solidFill>
            <a:ln w="9525">
              <a:solidFill>
                <a:srgbClr val="000000"/>
              </a:solidFill>
              <a:miter lim="800000"/>
              <a:headEnd/>
              <a:tailEnd/>
            </a:ln>
          </p:spPr>
          <p:txBody>
            <a:bodyPr lIns="0" tIns="0" rIns="0" bIns="0"/>
            <a:lstStyle/>
            <a:p>
              <a:pPr algn="ctr" eaLnBrk="0" hangingPunct="0"/>
              <a:r>
                <a:rPr kumimoji="0" lang="zh-CN" altLang="en-US" sz="1800">
                  <a:solidFill>
                    <a:schemeClr val="accent2"/>
                  </a:solidFill>
                  <a:latin typeface="华文新魏" panose="02010800040101010101" pitchFamily="2" charset="-122"/>
                  <a:ea typeface="华文新魏" panose="02010800040101010101" pitchFamily="2" charset="-122"/>
                </a:rPr>
                <a:t>硬件抽象层</a:t>
              </a:r>
              <a:r>
                <a:rPr kumimoji="0" lang="en-US" altLang="zh-CN" sz="1800">
                  <a:solidFill>
                    <a:schemeClr val="accent2"/>
                  </a:solidFill>
                  <a:latin typeface="华文新魏" panose="02010800040101010101" pitchFamily="2" charset="-122"/>
                  <a:ea typeface="华文新魏" panose="02010800040101010101" pitchFamily="2" charset="-122"/>
                </a:rPr>
                <a:t>HAL</a:t>
              </a:r>
            </a:p>
          </p:txBody>
        </p:sp>
        <p:sp>
          <p:nvSpPr>
            <p:cNvPr id="34857" name="Line 41">
              <a:extLst>
                <a:ext uri="{FF2B5EF4-FFF2-40B4-BE49-F238E27FC236}">
                  <a16:creationId xmlns:a16="http://schemas.microsoft.com/office/drawing/2014/main" id="{1D2F7990-6224-4A10-8BDE-7D093945529E}"/>
                </a:ext>
              </a:extLst>
            </p:cNvPr>
            <p:cNvSpPr>
              <a:spLocks noChangeShapeType="1"/>
            </p:cNvSpPr>
            <p:nvPr/>
          </p:nvSpPr>
          <p:spPr bwMode="auto">
            <a:xfrm>
              <a:off x="2269" y="1704"/>
              <a:ext cx="0" cy="398"/>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60" name="Line 44">
              <a:extLst>
                <a:ext uri="{FF2B5EF4-FFF2-40B4-BE49-F238E27FC236}">
                  <a16:creationId xmlns:a16="http://schemas.microsoft.com/office/drawing/2014/main" id="{DFC2698D-DEEE-4749-A541-F0E897033271}"/>
                </a:ext>
              </a:extLst>
            </p:cNvPr>
            <p:cNvSpPr>
              <a:spLocks noChangeShapeType="1"/>
            </p:cNvSpPr>
            <p:nvPr/>
          </p:nvSpPr>
          <p:spPr bwMode="auto">
            <a:xfrm>
              <a:off x="1673" y="1107"/>
              <a:ext cx="0" cy="895"/>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61" name="Line 45">
              <a:extLst>
                <a:ext uri="{FF2B5EF4-FFF2-40B4-BE49-F238E27FC236}">
                  <a16:creationId xmlns:a16="http://schemas.microsoft.com/office/drawing/2014/main" id="{93F6877E-679B-4947-A63D-44A0FAB4C4FF}"/>
                </a:ext>
              </a:extLst>
            </p:cNvPr>
            <p:cNvSpPr>
              <a:spLocks noChangeShapeType="1"/>
            </p:cNvSpPr>
            <p:nvPr/>
          </p:nvSpPr>
          <p:spPr bwMode="auto">
            <a:xfrm>
              <a:off x="2766" y="1107"/>
              <a:ext cx="0" cy="895"/>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63" name="Line 47">
              <a:extLst>
                <a:ext uri="{FF2B5EF4-FFF2-40B4-BE49-F238E27FC236}">
                  <a16:creationId xmlns:a16="http://schemas.microsoft.com/office/drawing/2014/main" id="{E4A2C2DA-B29E-4ED7-90C1-05246A4AC173}"/>
                </a:ext>
              </a:extLst>
            </p:cNvPr>
            <p:cNvSpPr>
              <a:spLocks noChangeShapeType="1"/>
            </p:cNvSpPr>
            <p:nvPr/>
          </p:nvSpPr>
          <p:spPr bwMode="auto">
            <a:xfrm>
              <a:off x="1276" y="1704"/>
              <a:ext cx="0" cy="398"/>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73" name="Line 57">
              <a:extLst>
                <a:ext uri="{FF2B5EF4-FFF2-40B4-BE49-F238E27FC236}">
                  <a16:creationId xmlns:a16="http://schemas.microsoft.com/office/drawing/2014/main" id="{446A981D-0510-485D-BB26-B04328CBC282}"/>
                </a:ext>
              </a:extLst>
            </p:cNvPr>
            <p:cNvSpPr>
              <a:spLocks noChangeShapeType="1"/>
            </p:cNvSpPr>
            <p:nvPr/>
          </p:nvSpPr>
          <p:spPr bwMode="auto">
            <a:xfrm>
              <a:off x="4156" y="1704"/>
              <a:ext cx="0" cy="298"/>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74" name="Line 58">
              <a:extLst>
                <a:ext uri="{FF2B5EF4-FFF2-40B4-BE49-F238E27FC236}">
                  <a16:creationId xmlns:a16="http://schemas.microsoft.com/office/drawing/2014/main" id="{97471A80-9D76-46F3-A9A8-B844CD9247ED}"/>
                </a:ext>
              </a:extLst>
            </p:cNvPr>
            <p:cNvSpPr>
              <a:spLocks noChangeShapeType="1"/>
            </p:cNvSpPr>
            <p:nvPr/>
          </p:nvSpPr>
          <p:spPr bwMode="auto">
            <a:xfrm>
              <a:off x="4653" y="1406"/>
              <a:ext cx="0" cy="1491"/>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80" name="Rectangle 64">
              <a:extLst>
                <a:ext uri="{FF2B5EF4-FFF2-40B4-BE49-F238E27FC236}">
                  <a16:creationId xmlns:a16="http://schemas.microsoft.com/office/drawing/2014/main" id="{7F7D606E-40C0-459A-9017-021D43C57B41}"/>
                </a:ext>
              </a:extLst>
            </p:cNvPr>
            <p:cNvSpPr>
              <a:spLocks noChangeArrowheads="1"/>
            </p:cNvSpPr>
            <p:nvPr/>
          </p:nvSpPr>
          <p:spPr bwMode="auto">
            <a:xfrm>
              <a:off x="3792" y="2393"/>
              <a:ext cx="576" cy="16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80000"/>
                </a:lnSpc>
              </a:pPr>
              <a:r>
                <a:rPr kumimoji="0" lang="en-US" altLang="zh-CN" sz="1400">
                  <a:solidFill>
                    <a:schemeClr val="accent2"/>
                  </a:solidFill>
                  <a:latin typeface="华文新魏" panose="02010800040101010101" pitchFamily="2" charset="-122"/>
                  <a:ea typeface="华文新魏" panose="02010800040101010101" pitchFamily="2" charset="-122"/>
                </a:rPr>
                <a:t>I/O</a:t>
              </a:r>
              <a:r>
                <a:rPr kumimoji="0" lang="zh-CN" altLang="en-US" sz="1400">
                  <a:solidFill>
                    <a:schemeClr val="accent2"/>
                  </a:solidFill>
                  <a:latin typeface="华文新魏" panose="02010800040101010101" pitchFamily="2" charset="-122"/>
                  <a:ea typeface="华文新魏" panose="02010800040101010101" pitchFamily="2" charset="-122"/>
                </a:rPr>
                <a:t>接口</a:t>
              </a:r>
            </a:p>
          </p:txBody>
        </p:sp>
        <p:sp>
          <p:nvSpPr>
            <p:cNvPr id="34881" name="Rectangle 65">
              <a:extLst>
                <a:ext uri="{FF2B5EF4-FFF2-40B4-BE49-F238E27FC236}">
                  <a16:creationId xmlns:a16="http://schemas.microsoft.com/office/drawing/2014/main" id="{6B904025-3663-474A-B8FD-7E68C8EE0049}"/>
                </a:ext>
              </a:extLst>
            </p:cNvPr>
            <p:cNvSpPr>
              <a:spLocks noChangeArrowheads="1"/>
            </p:cNvSpPr>
            <p:nvPr/>
          </p:nvSpPr>
          <p:spPr bwMode="auto">
            <a:xfrm>
              <a:off x="2784" y="2389"/>
              <a:ext cx="900" cy="16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80000"/>
                </a:lnSpc>
              </a:pPr>
              <a:r>
                <a:rPr kumimoji="0" lang="zh-CN" altLang="en-US" sz="1400">
                  <a:solidFill>
                    <a:schemeClr val="accent2"/>
                  </a:solidFill>
                  <a:latin typeface="华文新魏" panose="02010800040101010101" pitchFamily="2" charset="-122"/>
                  <a:ea typeface="华文新魏" panose="02010800040101010101" pitchFamily="2" charset="-122"/>
                </a:rPr>
                <a:t>电源管理器接口</a:t>
              </a:r>
            </a:p>
          </p:txBody>
        </p:sp>
        <p:sp>
          <p:nvSpPr>
            <p:cNvPr id="34882" name="Rectangle 66">
              <a:extLst>
                <a:ext uri="{FF2B5EF4-FFF2-40B4-BE49-F238E27FC236}">
                  <a16:creationId xmlns:a16="http://schemas.microsoft.com/office/drawing/2014/main" id="{FF5D932D-07B7-4EBA-869E-293742965925}"/>
                </a:ext>
              </a:extLst>
            </p:cNvPr>
            <p:cNvSpPr>
              <a:spLocks noChangeArrowheads="1"/>
            </p:cNvSpPr>
            <p:nvPr/>
          </p:nvSpPr>
          <p:spPr bwMode="auto">
            <a:xfrm>
              <a:off x="1968" y="2347"/>
              <a:ext cx="788" cy="19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1400">
                  <a:solidFill>
                    <a:schemeClr val="accent2"/>
                  </a:solidFill>
                  <a:latin typeface="华文新魏" panose="02010800040101010101" pitchFamily="2" charset="-122"/>
                  <a:ea typeface="华文新魏" panose="02010800040101010101" pitchFamily="2" charset="-122"/>
                </a:rPr>
                <a:t>即插即用接口</a:t>
              </a:r>
            </a:p>
          </p:txBody>
        </p:sp>
        <p:sp>
          <p:nvSpPr>
            <p:cNvPr id="34883" name="Rectangle 67">
              <a:extLst>
                <a:ext uri="{FF2B5EF4-FFF2-40B4-BE49-F238E27FC236}">
                  <a16:creationId xmlns:a16="http://schemas.microsoft.com/office/drawing/2014/main" id="{4C8A4D68-0B8F-41BB-8BA6-C5517B1F03A8}"/>
                </a:ext>
              </a:extLst>
            </p:cNvPr>
            <p:cNvSpPr>
              <a:spLocks noChangeArrowheads="1"/>
            </p:cNvSpPr>
            <p:nvPr/>
          </p:nvSpPr>
          <p:spPr bwMode="auto">
            <a:xfrm>
              <a:off x="960" y="2376"/>
              <a:ext cx="900" cy="16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80000"/>
                </a:lnSpc>
              </a:pPr>
              <a:r>
                <a:rPr kumimoji="0" lang="zh-CN" altLang="en-US" sz="1400">
                  <a:solidFill>
                    <a:schemeClr val="accent2"/>
                  </a:solidFill>
                  <a:latin typeface="华文新魏" panose="02010800040101010101" pitchFamily="2" charset="-122"/>
                  <a:ea typeface="华文新魏" panose="02010800040101010101" pitchFamily="2" charset="-122"/>
                </a:rPr>
                <a:t>执行体其它接口</a:t>
              </a:r>
            </a:p>
          </p:txBody>
        </p:sp>
      </p:grpSp>
    </p:spTree>
  </p:cSld>
  <p:clrMapOvr>
    <a:masterClrMapping/>
  </p:clrMapOvr>
  <p:transition>
    <p:dissolv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CD8BD1E0-4810-4AA2-96E7-9A753BCCB7BA}"/>
              </a:ext>
            </a:extLst>
          </p:cNvPr>
          <p:cNvSpPr>
            <a:spLocks noGrp="1" noChangeArrowheads="1"/>
          </p:cNvSpPr>
          <p:nvPr>
            <p:ph type="title"/>
          </p:nvPr>
        </p:nvSpPr>
        <p:spPr/>
        <p:txBody>
          <a:bodyPr/>
          <a:lstStyle/>
          <a:p>
            <a:r>
              <a:rPr lang="zh-CN" altLang="en-US" sz="4800">
                <a:latin typeface="华文新魏" panose="02010800040101010101" pitchFamily="2" charset="-122"/>
                <a:ea typeface="华文新魏" panose="02010800040101010101" pitchFamily="2" charset="-122"/>
              </a:rPr>
              <a:t>一个典型的</a:t>
            </a:r>
            <a:r>
              <a:rPr lang="en-US" altLang="zh-CN" sz="4800">
                <a:latin typeface="华文新魏" panose="02010800040101010101" pitchFamily="2" charset="-122"/>
                <a:ea typeface="华文新魏" panose="02010800040101010101" pitchFamily="2" charset="-122"/>
              </a:rPr>
              <a:t>I/O</a:t>
            </a:r>
            <a:r>
              <a:rPr lang="zh-CN" altLang="en-US" sz="4800">
                <a:latin typeface="华文新魏" panose="02010800040101010101" pitchFamily="2" charset="-122"/>
                <a:ea typeface="华文新魏" panose="02010800040101010101" pitchFamily="2" charset="-122"/>
              </a:rPr>
              <a:t>请求流程</a:t>
            </a:r>
            <a:br>
              <a:rPr lang="zh-CN" altLang="en-US" b="1">
                <a:latin typeface="华文新魏" panose="02010800040101010101" pitchFamily="2" charset="-122"/>
                <a:ea typeface="华文新魏" panose="02010800040101010101" pitchFamily="2" charset="-122"/>
              </a:rPr>
            </a:br>
            <a:endParaRPr lang="zh-CN" altLang="en-US" b="1">
              <a:latin typeface="华文新魏" panose="02010800040101010101" pitchFamily="2" charset="-122"/>
              <a:ea typeface="华文新魏" panose="02010800040101010101" pitchFamily="2" charset="-122"/>
            </a:endParaRPr>
          </a:p>
        </p:txBody>
      </p:sp>
      <p:sp>
        <p:nvSpPr>
          <p:cNvPr id="6147" name="Rectangle 3">
            <a:extLst>
              <a:ext uri="{FF2B5EF4-FFF2-40B4-BE49-F238E27FC236}">
                <a16:creationId xmlns:a16="http://schemas.microsoft.com/office/drawing/2014/main" id="{9E4A30CD-4DF3-47F3-AD34-F4BF645AB0AD}"/>
              </a:ext>
            </a:extLst>
          </p:cNvPr>
          <p:cNvSpPr>
            <a:spLocks noGrp="1" noChangeArrowheads="1"/>
          </p:cNvSpPr>
          <p:nvPr>
            <p:ph type="body" idx="1"/>
          </p:nvPr>
        </p:nvSpPr>
        <p:spPr/>
        <p:txBody>
          <a:bodyPr/>
          <a:lstStyle/>
          <a:p>
            <a:pPr>
              <a:buFontTx/>
              <a:buNone/>
            </a:pPr>
            <a:r>
              <a:rPr lang="en-US" altLang="zh-CN">
                <a:latin typeface="华文新魏" panose="02010800040101010101" pitchFamily="2" charset="-122"/>
                <a:ea typeface="华文新魏" panose="02010800040101010101" pitchFamily="2" charset="-122"/>
              </a:rPr>
              <a:t>  </a:t>
            </a:r>
          </a:p>
        </p:txBody>
      </p:sp>
      <p:grpSp>
        <p:nvGrpSpPr>
          <p:cNvPr id="6174" name="Group 30">
            <a:extLst>
              <a:ext uri="{FF2B5EF4-FFF2-40B4-BE49-F238E27FC236}">
                <a16:creationId xmlns:a16="http://schemas.microsoft.com/office/drawing/2014/main" id="{C730EF91-0396-489A-8C7E-58F3C53830E3}"/>
              </a:ext>
            </a:extLst>
          </p:cNvPr>
          <p:cNvGrpSpPr>
            <a:grpSpLocks/>
          </p:cNvGrpSpPr>
          <p:nvPr/>
        </p:nvGrpSpPr>
        <p:grpSpPr bwMode="auto">
          <a:xfrm>
            <a:off x="1143000" y="1219200"/>
            <a:ext cx="5334000" cy="4953000"/>
            <a:chOff x="720" y="768"/>
            <a:chExt cx="3360" cy="3120"/>
          </a:xfrm>
        </p:grpSpPr>
        <p:sp>
          <p:nvSpPr>
            <p:cNvPr id="6161" name="Text Box 17">
              <a:extLst>
                <a:ext uri="{FF2B5EF4-FFF2-40B4-BE49-F238E27FC236}">
                  <a16:creationId xmlns:a16="http://schemas.microsoft.com/office/drawing/2014/main" id="{02C130E0-5CB3-472E-B95A-041B95E73FF3}"/>
                </a:ext>
              </a:extLst>
            </p:cNvPr>
            <p:cNvSpPr txBox="1">
              <a:spLocks noChangeArrowheads="1"/>
            </p:cNvSpPr>
            <p:nvPr/>
          </p:nvSpPr>
          <p:spPr bwMode="auto">
            <a:xfrm>
              <a:off x="2226" y="768"/>
              <a:ext cx="1806" cy="528"/>
            </a:xfrm>
            <a:prstGeom prst="rect">
              <a:avLst/>
            </a:prstGeom>
            <a:solidFill>
              <a:schemeClr val="accent1"/>
            </a:solidFill>
            <a:ln w="9525">
              <a:solidFill>
                <a:srgbClr val="000000"/>
              </a:solidFill>
              <a:miter lim="800000"/>
              <a:headEnd/>
              <a:tailEnd/>
            </a:ln>
          </p:spPr>
          <p:txBody>
            <a:bodyPr/>
            <a:lstStyle/>
            <a:p>
              <a:pPr algn="ctr" eaLnBrk="0" hangingPunct="0"/>
              <a:r>
                <a:rPr kumimoji="0" lang="en-US" altLang="zh-CN">
                  <a:solidFill>
                    <a:schemeClr val="accent2"/>
                  </a:solidFill>
                  <a:latin typeface="华文新魏" panose="02010800040101010101" pitchFamily="2" charset="-122"/>
                  <a:ea typeface="华文新魏" panose="02010800040101010101" pitchFamily="2" charset="-122"/>
                </a:rPr>
                <a:t>I/O</a:t>
              </a:r>
              <a:r>
                <a:rPr kumimoji="0" lang="zh-CN" altLang="en-US">
                  <a:solidFill>
                    <a:schemeClr val="accent2"/>
                  </a:solidFill>
                  <a:latin typeface="华文新魏" panose="02010800040101010101" pitchFamily="2" charset="-122"/>
                  <a:ea typeface="华文新魏" panose="02010800040101010101" pitchFamily="2" charset="-122"/>
                </a:rPr>
                <a:t>系统服务</a:t>
              </a:r>
              <a:r>
                <a:rPr kumimoji="0" lang="en-US" altLang="zh-CN">
                  <a:solidFill>
                    <a:schemeClr val="accent2"/>
                  </a:solidFill>
                  <a:latin typeface="华文新魏" panose="02010800040101010101" pitchFamily="2" charset="-122"/>
                  <a:ea typeface="华文新魏" panose="02010800040101010101" pitchFamily="2" charset="-122"/>
                </a:rPr>
                <a:t>API(NtXXX)</a:t>
              </a:r>
            </a:p>
          </p:txBody>
        </p:sp>
        <p:sp>
          <p:nvSpPr>
            <p:cNvPr id="6162" name="Text Box 18">
              <a:extLst>
                <a:ext uri="{FF2B5EF4-FFF2-40B4-BE49-F238E27FC236}">
                  <a16:creationId xmlns:a16="http://schemas.microsoft.com/office/drawing/2014/main" id="{742C9343-341B-4734-A6CD-0B3FA1440B16}"/>
                </a:ext>
              </a:extLst>
            </p:cNvPr>
            <p:cNvSpPr txBox="1">
              <a:spLocks noChangeArrowheads="1"/>
            </p:cNvSpPr>
            <p:nvPr/>
          </p:nvSpPr>
          <p:spPr bwMode="auto">
            <a:xfrm>
              <a:off x="2226" y="1648"/>
              <a:ext cx="1758" cy="320"/>
            </a:xfrm>
            <a:prstGeom prst="rect">
              <a:avLst/>
            </a:prstGeom>
            <a:solidFill>
              <a:schemeClr val="accent1"/>
            </a:solidFill>
            <a:ln w="9525">
              <a:solidFill>
                <a:srgbClr val="000000"/>
              </a:solidFill>
              <a:miter lim="800000"/>
              <a:headEnd/>
              <a:tailEnd/>
            </a:ln>
          </p:spPr>
          <p:txBody>
            <a:bodyPr/>
            <a:lstStyle/>
            <a:p>
              <a:pPr algn="ctr" eaLnBrk="0" hangingPunct="0"/>
              <a:r>
                <a:rPr kumimoji="0" lang="en-US" altLang="zh-CN">
                  <a:solidFill>
                    <a:schemeClr val="accent2"/>
                  </a:solidFill>
                  <a:latin typeface="华文新魏" panose="02010800040101010101" pitchFamily="2" charset="-122"/>
                  <a:ea typeface="华文新魏" panose="02010800040101010101" pitchFamily="2" charset="-122"/>
                </a:rPr>
                <a:t>I/O</a:t>
              </a:r>
              <a:r>
                <a:rPr kumimoji="0" lang="zh-CN" altLang="en-US">
                  <a:solidFill>
                    <a:schemeClr val="accent2"/>
                  </a:solidFill>
                  <a:latin typeface="华文新魏" panose="02010800040101010101" pitchFamily="2" charset="-122"/>
                  <a:ea typeface="华文新魏" panose="02010800040101010101" pitchFamily="2" charset="-122"/>
                </a:rPr>
                <a:t>管理器</a:t>
              </a:r>
            </a:p>
          </p:txBody>
        </p:sp>
        <p:sp>
          <p:nvSpPr>
            <p:cNvPr id="6163" name="Text Box 19">
              <a:extLst>
                <a:ext uri="{FF2B5EF4-FFF2-40B4-BE49-F238E27FC236}">
                  <a16:creationId xmlns:a16="http://schemas.microsoft.com/office/drawing/2014/main" id="{DF22A3EC-C98C-4D26-8ECD-FE078678B549}"/>
                </a:ext>
              </a:extLst>
            </p:cNvPr>
            <p:cNvSpPr txBox="1">
              <a:spLocks noChangeArrowheads="1"/>
            </p:cNvSpPr>
            <p:nvPr/>
          </p:nvSpPr>
          <p:spPr bwMode="auto">
            <a:xfrm>
              <a:off x="2226" y="2240"/>
              <a:ext cx="1854" cy="352"/>
            </a:xfrm>
            <a:prstGeom prst="rect">
              <a:avLst/>
            </a:prstGeom>
            <a:solidFill>
              <a:schemeClr val="accent1"/>
            </a:solidFill>
            <a:ln w="9525">
              <a:solidFill>
                <a:srgbClr val="000000"/>
              </a:solidFill>
              <a:miter lim="800000"/>
              <a:headEnd/>
              <a:tailEnd/>
            </a:ln>
          </p:spPr>
          <p:txBody>
            <a:bodyPr/>
            <a:lstStyle/>
            <a:p>
              <a:pPr algn="ctr" eaLnBrk="0" hangingPunct="0"/>
              <a:r>
                <a:rPr kumimoji="0" lang="zh-CN" altLang="en-US">
                  <a:solidFill>
                    <a:schemeClr val="accent2"/>
                  </a:solidFill>
                  <a:latin typeface="华文新魏" panose="02010800040101010101" pitchFamily="2" charset="-122"/>
                  <a:ea typeface="华文新魏" panose="02010800040101010101" pitchFamily="2" charset="-122"/>
                </a:rPr>
                <a:t>核心态设备驱动程序</a:t>
              </a:r>
            </a:p>
          </p:txBody>
        </p:sp>
        <p:sp>
          <p:nvSpPr>
            <p:cNvPr id="6164" name="Text Box 20">
              <a:extLst>
                <a:ext uri="{FF2B5EF4-FFF2-40B4-BE49-F238E27FC236}">
                  <a16:creationId xmlns:a16="http://schemas.microsoft.com/office/drawing/2014/main" id="{725D683C-52C8-4D98-BA38-F507D237555B}"/>
                </a:ext>
              </a:extLst>
            </p:cNvPr>
            <p:cNvSpPr txBox="1">
              <a:spLocks noChangeArrowheads="1"/>
            </p:cNvSpPr>
            <p:nvPr/>
          </p:nvSpPr>
          <p:spPr bwMode="auto">
            <a:xfrm>
              <a:off x="2226" y="2896"/>
              <a:ext cx="1758" cy="320"/>
            </a:xfrm>
            <a:prstGeom prst="rect">
              <a:avLst/>
            </a:prstGeom>
            <a:solidFill>
              <a:schemeClr val="accent1"/>
            </a:solidFill>
            <a:ln w="9525">
              <a:solidFill>
                <a:srgbClr val="000000"/>
              </a:solidFill>
              <a:miter lim="800000"/>
              <a:headEnd/>
              <a:tailEnd/>
            </a:ln>
          </p:spPr>
          <p:txBody>
            <a:bodyPr/>
            <a:lstStyle/>
            <a:p>
              <a:pPr algn="ctr" eaLnBrk="0" hangingPunct="0"/>
              <a:r>
                <a:rPr kumimoji="0" lang="en-US" altLang="zh-CN">
                  <a:solidFill>
                    <a:schemeClr val="accent2"/>
                  </a:solidFill>
                  <a:latin typeface="华文新魏" panose="02010800040101010101" pitchFamily="2" charset="-122"/>
                  <a:ea typeface="华文新魏" panose="02010800040101010101" pitchFamily="2" charset="-122"/>
                </a:rPr>
                <a:t>HAL I/O</a:t>
              </a:r>
              <a:r>
                <a:rPr kumimoji="0" lang="zh-CN" altLang="en-US">
                  <a:solidFill>
                    <a:schemeClr val="accent2"/>
                  </a:solidFill>
                  <a:latin typeface="华文新魏" panose="02010800040101010101" pitchFamily="2" charset="-122"/>
                  <a:ea typeface="华文新魏" panose="02010800040101010101" pitchFamily="2" charset="-122"/>
                </a:rPr>
                <a:t>服务例程</a:t>
              </a:r>
            </a:p>
          </p:txBody>
        </p:sp>
        <p:sp>
          <p:nvSpPr>
            <p:cNvPr id="6165" name="Line 21">
              <a:extLst>
                <a:ext uri="{FF2B5EF4-FFF2-40B4-BE49-F238E27FC236}">
                  <a16:creationId xmlns:a16="http://schemas.microsoft.com/office/drawing/2014/main" id="{C4675516-2D0E-4660-98B0-539AD64151B0}"/>
                </a:ext>
              </a:extLst>
            </p:cNvPr>
            <p:cNvSpPr>
              <a:spLocks noChangeShapeType="1"/>
            </p:cNvSpPr>
            <p:nvPr/>
          </p:nvSpPr>
          <p:spPr bwMode="auto">
            <a:xfrm>
              <a:off x="3105" y="1312"/>
              <a:ext cx="0" cy="32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66" name="Line 22">
              <a:extLst>
                <a:ext uri="{FF2B5EF4-FFF2-40B4-BE49-F238E27FC236}">
                  <a16:creationId xmlns:a16="http://schemas.microsoft.com/office/drawing/2014/main" id="{7E407D21-1B4D-4915-B254-E2074149F335}"/>
                </a:ext>
              </a:extLst>
            </p:cNvPr>
            <p:cNvSpPr>
              <a:spLocks noChangeShapeType="1"/>
            </p:cNvSpPr>
            <p:nvPr/>
          </p:nvSpPr>
          <p:spPr bwMode="auto">
            <a:xfrm>
              <a:off x="3105" y="1936"/>
              <a:ext cx="0" cy="32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67" name="Line 23">
              <a:extLst>
                <a:ext uri="{FF2B5EF4-FFF2-40B4-BE49-F238E27FC236}">
                  <a16:creationId xmlns:a16="http://schemas.microsoft.com/office/drawing/2014/main" id="{9EC08545-81D8-4F69-8EDE-479CD5811875}"/>
                </a:ext>
              </a:extLst>
            </p:cNvPr>
            <p:cNvSpPr>
              <a:spLocks noChangeShapeType="1"/>
            </p:cNvSpPr>
            <p:nvPr/>
          </p:nvSpPr>
          <p:spPr bwMode="auto">
            <a:xfrm>
              <a:off x="3105" y="2592"/>
              <a:ext cx="0" cy="32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68" name="Line 24">
              <a:extLst>
                <a:ext uri="{FF2B5EF4-FFF2-40B4-BE49-F238E27FC236}">
                  <a16:creationId xmlns:a16="http://schemas.microsoft.com/office/drawing/2014/main" id="{071B4362-22AC-41E3-B28B-F0148B7B3A71}"/>
                </a:ext>
              </a:extLst>
            </p:cNvPr>
            <p:cNvSpPr>
              <a:spLocks noChangeShapeType="1"/>
            </p:cNvSpPr>
            <p:nvPr/>
          </p:nvSpPr>
          <p:spPr bwMode="auto">
            <a:xfrm>
              <a:off x="3105" y="3232"/>
              <a:ext cx="0" cy="32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69" name="Text Box 25">
              <a:extLst>
                <a:ext uri="{FF2B5EF4-FFF2-40B4-BE49-F238E27FC236}">
                  <a16:creationId xmlns:a16="http://schemas.microsoft.com/office/drawing/2014/main" id="{D6BA750C-27B8-4F0E-931C-13372DB70851}"/>
                </a:ext>
              </a:extLst>
            </p:cNvPr>
            <p:cNvSpPr txBox="1">
              <a:spLocks noChangeArrowheads="1"/>
            </p:cNvSpPr>
            <p:nvPr/>
          </p:nvSpPr>
          <p:spPr bwMode="auto">
            <a:xfrm>
              <a:off x="2226" y="3568"/>
              <a:ext cx="1758" cy="32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kumimoji="0" lang="en-US" altLang="zh-CN">
                  <a:solidFill>
                    <a:schemeClr val="accent2"/>
                  </a:solidFill>
                  <a:latin typeface="华文新魏" panose="02010800040101010101" pitchFamily="2" charset="-122"/>
                  <a:ea typeface="华文新魏" panose="02010800040101010101" pitchFamily="2" charset="-122"/>
                </a:rPr>
                <a:t>I/O</a:t>
              </a:r>
              <a:r>
                <a:rPr kumimoji="0" lang="zh-CN" altLang="en-US">
                  <a:solidFill>
                    <a:schemeClr val="accent2"/>
                  </a:solidFill>
                  <a:latin typeface="华文新魏" panose="02010800040101010101" pitchFamily="2" charset="-122"/>
                  <a:ea typeface="华文新魏" panose="02010800040101010101" pitchFamily="2" charset="-122"/>
                </a:rPr>
                <a:t>端口和寄存器</a:t>
              </a:r>
            </a:p>
          </p:txBody>
        </p:sp>
        <p:sp>
          <p:nvSpPr>
            <p:cNvPr id="6170" name="Text Box 26">
              <a:extLst>
                <a:ext uri="{FF2B5EF4-FFF2-40B4-BE49-F238E27FC236}">
                  <a16:creationId xmlns:a16="http://schemas.microsoft.com/office/drawing/2014/main" id="{EB933E01-1FC7-4E4E-8E47-BE7742CB019B}"/>
                </a:ext>
              </a:extLst>
            </p:cNvPr>
            <p:cNvSpPr txBox="1">
              <a:spLocks noChangeArrowheads="1"/>
            </p:cNvSpPr>
            <p:nvPr/>
          </p:nvSpPr>
          <p:spPr bwMode="auto">
            <a:xfrm>
              <a:off x="864" y="1872"/>
              <a:ext cx="613" cy="1056"/>
            </a:xfrm>
            <a:prstGeom prst="rect">
              <a:avLst/>
            </a:prstGeom>
            <a:solidFill>
              <a:srgbClr val="FFCC66"/>
            </a:solidFill>
            <a:ln w="9525">
              <a:solidFill>
                <a:srgbClr val="000000"/>
              </a:solidFill>
              <a:miter lim="800000"/>
              <a:headEnd/>
              <a:tailEnd/>
            </a:ln>
          </p:spPr>
          <p:txBody>
            <a:bodyPr/>
            <a:lstStyle/>
            <a:p>
              <a:pPr algn="ctr" eaLnBrk="0" hangingPunct="0"/>
              <a:r>
                <a:rPr kumimoji="0" lang="zh-CN" altLang="en-US">
                  <a:solidFill>
                    <a:schemeClr val="accent2"/>
                  </a:solidFill>
                  <a:latin typeface="华文新魏" panose="02010800040101010101" pitchFamily="2" charset="-122"/>
                  <a:ea typeface="华文新魏" panose="02010800040101010101" pitchFamily="2" charset="-122"/>
                </a:rPr>
                <a:t>驱动程序支持例程</a:t>
              </a:r>
            </a:p>
          </p:txBody>
        </p:sp>
        <p:sp>
          <p:nvSpPr>
            <p:cNvPr id="6171" name="Line 27">
              <a:extLst>
                <a:ext uri="{FF2B5EF4-FFF2-40B4-BE49-F238E27FC236}">
                  <a16:creationId xmlns:a16="http://schemas.microsoft.com/office/drawing/2014/main" id="{AFF1B004-AF67-4503-A0C2-7F6A7725A1EA}"/>
                </a:ext>
              </a:extLst>
            </p:cNvPr>
            <p:cNvSpPr>
              <a:spLocks noChangeShapeType="1"/>
            </p:cNvSpPr>
            <p:nvPr/>
          </p:nvSpPr>
          <p:spPr bwMode="auto">
            <a:xfrm>
              <a:off x="1473" y="2350"/>
              <a:ext cx="753" cy="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72" name="Text Box 28">
              <a:extLst>
                <a:ext uri="{FF2B5EF4-FFF2-40B4-BE49-F238E27FC236}">
                  <a16:creationId xmlns:a16="http://schemas.microsoft.com/office/drawing/2014/main" id="{594E535B-418C-40F9-BA02-0BCA8DA35F87}"/>
                </a:ext>
              </a:extLst>
            </p:cNvPr>
            <p:cNvSpPr txBox="1">
              <a:spLocks noChangeArrowheads="1"/>
            </p:cNvSpPr>
            <p:nvPr/>
          </p:nvSpPr>
          <p:spPr bwMode="auto">
            <a:xfrm>
              <a:off x="720" y="912"/>
              <a:ext cx="1104" cy="480"/>
            </a:xfrm>
            <a:prstGeom prst="rect">
              <a:avLst/>
            </a:prstGeom>
            <a:solidFill>
              <a:srgbClr val="FFCC66"/>
            </a:solidFill>
            <a:ln w="9525">
              <a:solidFill>
                <a:srgbClr val="000000"/>
              </a:solidFill>
              <a:miter lim="800000"/>
              <a:headEnd/>
              <a:tailEnd/>
            </a:ln>
          </p:spPr>
          <p:txBody>
            <a:bodyPr/>
            <a:lstStyle/>
            <a:p>
              <a:pPr algn="ctr" eaLnBrk="0" hangingPunct="0"/>
              <a:r>
                <a:rPr kumimoji="0" lang="zh-CN" altLang="en-US">
                  <a:solidFill>
                    <a:schemeClr val="accent2"/>
                  </a:solidFill>
                  <a:latin typeface="华文新魏" panose="02010800040101010101" pitchFamily="2" charset="-122"/>
                  <a:ea typeface="华文新魏" panose="02010800040101010101" pitchFamily="2" charset="-122"/>
                </a:rPr>
                <a:t>用户模式</a:t>
              </a:r>
              <a:r>
                <a:rPr kumimoji="0" lang="en-US" altLang="zh-CN">
                  <a:solidFill>
                    <a:schemeClr val="accent2"/>
                  </a:solidFill>
                  <a:latin typeface="华文新魏" panose="02010800040101010101" pitchFamily="2" charset="-122"/>
                  <a:ea typeface="华文新魏" panose="02010800040101010101" pitchFamily="2" charset="-122"/>
                </a:rPr>
                <a:t>API</a:t>
              </a:r>
            </a:p>
          </p:txBody>
        </p:sp>
        <p:sp>
          <p:nvSpPr>
            <p:cNvPr id="6173" name="Line 29">
              <a:extLst>
                <a:ext uri="{FF2B5EF4-FFF2-40B4-BE49-F238E27FC236}">
                  <a16:creationId xmlns:a16="http://schemas.microsoft.com/office/drawing/2014/main" id="{4775020B-707A-4A3D-9C29-4DF89AF6A390}"/>
                </a:ext>
              </a:extLst>
            </p:cNvPr>
            <p:cNvSpPr>
              <a:spLocks noChangeShapeType="1"/>
            </p:cNvSpPr>
            <p:nvPr/>
          </p:nvSpPr>
          <p:spPr bwMode="auto">
            <a:xfrm>
              <a:off x="1850" y="1125"/>
              <a:ext cx="37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ransition>
    <p:dissolv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59BFDC26-2220-45BF-B2C7-1FFE2ACA7813}"/>
              </a:ext>
            </a:extLst>
          </p:cNvPr>
          <p:cNvSpPr>
            <a:spLocks noGrp="1" noChangeArrowheads="1"/>
          </p:cNvSpPr>
          <p:nvPr>
            <p:ph type="title"/>
          </p:nvPr>
        </p:nvSpPr>
        <p:spPr>
          <a:xfrm>
            <a:off x="685800" y="333375"/>
            <a:ext cx="7772400" cy="1143000"/>
          </a:xfrm>
        </p:spPr>
        <p:txBody>
          <a:bodyPr/>
          <a:lstStyle/>
          <a:p>
            <a:r>
              <a:rPr lang="en-US" altLang="zh-CN" sz="4800">
                <a:latin typeface="华文新魏" panose="02010800040101010101" pitchFamily="2" charset="-122"/>
                <a:ea typeface="华文新魏" panose="02010800040101010101" pitchFamily="2" charset="-122"/>
              </a:rPr>
              <a:t>I/O</a:t>
            </a:r>
            <a:r>
              <a:rPr lang="zh-CN" altLang="en-US" sz="4800">
                <a:latin typeface="华文新魏" panose="02010800040101010101" pitchFamily="2" charset="-122"/>
                <a:ea typeface="华文新魏" panose="02010800040101010101" pitchFamily="2" charset="-122"/>
              </a:rPr>
              <a:t>管理的特点</a:t>
            </a:r>
          </a:p>
        </p:txBody>
      </p:sp>
      <p:sp>
        <p:nvSpPr>
          <p:cNvPr id="104451" name="Rectangle 3">
            <a:extLst>
              <a:ext uri="{FF2B5EF4-FFF2-40B4-BE49-F238E27FC236}">
                <a16:creationId xmlns:a16="http://schemas.microsoft.com/office/drawing/2014/main" id="{F4CD793D-035C-4AF0-B068-D1F18A0DC4C2}"/>
              </a:ext>
            </a:extLst>
          </p:cNvPr>
          <p:cNvSpPr>
            <a:spLocks noGrp="1" noChangeArrowheads="1"/>
          </p:cNvSpPr>
          <p:nvPr>
            <p:ph type="body" idx="1"/>
          </p:nvPr>
        </p:nvSpPr>
        <p:spPr>
          <a:xfrm>
            <a:off x="1336675" y="1412875"/>
            <a:ext cx="7772400" cy="5184775"/>
          </a:xfrm>
        </p:spPr>
        <p:txBody>
          <a:bodyPr/>
          <a:lstStyle/>
          <a:p>
            <a:pPr>
              <a:buFontTx/>
              <a:buNone/>
            </a:pPr>
            <a:r>
              <a:rPr lang="en-US" altLang="zh-CN" sz="3600">
                <a:latin typeface="华文新魏" panose="02010800040101010101" pitchFamily="2" charset="-122"/>
                <a:ea typeface="华文新魏" panose="02010800040101010101" pitchFamily="2" charset="-122"/>
              </a:rPr>
              <a:t>1) I/O</a:t>
            </a:r>
            <a:r>
              <a:rPr lang="zh-CN" altLang="en-US" sz="3600">
                <a:latin typeface="华文新魏" panose="02010800040101010101" pitchFamily="2" charset="-122"/>
                <a:ea typeface="华文新魏" panose="02010800040101010101" pitchFamily="2" charset="-122"/>
              </a:rPr>
              <a:t>包驱动</a:t>
            </a:r>
          </a:p>
          <a:p>
            <a:pPr>
              <a:buFontTx/>
              <a:buNone/>
            </a:pPr>
            <a:r>
              <a:rPr lang="en-US" altLang="zh-CN" sz="3600">
                <a:latin typeface="华文新魏" panose="02010800040101010101" pitchFamily="2" charset="-122"/>
                <a:ea typeface="华文新魏" panose="02010800040101010101" pitchFamily="2" charset="-122"/>
              </a:rPr>
              <a:t>2) </a:t>
            </a:r>
            <a:r>
              <a:rPr lang="zh-CN" altLang="en-US" sz="3600">
                <a:latin typeface="华文新魏" panose="02010800040101010101" pitchFamily="2" charset="-122"/>
                <a:ea typeface="华文新魏" panose="02010800040101010101" pitchFamily="2" charset="-122"/>
              </a:rPr>
              <a:t>通过虚拟文件实现</a:t>
            </a:r>
            <a:r>
              <a:rPr lang="en-US" altLang="zh-CN" sz="3600">
                <a:latin typeface="华文新魏" panose="02010800040101010101" pitchFamily="2" charset="-122"/>
                <a:ea typeface="华文新魏" panose="02010800040101010101" pitchFamily="2" charset="-122"/>
              </a:rPr>
              <a:t>I/O</a:t>
            </a:r>
            <a:r>
              <a:rPr lang="zh-CN" altLang="en-US" sz="3600">
                <a:latin typeface="华文新魏" panose="02010800040101010101" pitchFamily="2" charset="-122"/>
                <a:ea typeface="华文新魏" panose="02010800040101010101" pitchFamily="2" charset="-122"/>
              </a:rPr>
              <a:t>操作</a:t>
            </a:r>
          </a:p>
        </p:txBody>
      </p:sp>
    </p:spTree>
  </p:cSld>
  <p:clrMapOvr>
    <a:masterClrMapping/>
  </p:clrMapOvr>
</p:sld>
</file>

<file path=ppt/theme/theme1.xml><?xml version="1.0" encoding="utf-8"?>
<a:theme xmlns:a="http://schemas.openxmlformats.org/drawingml/2006/main" name="默认设计模板">
  <a:themeElements>
    <a:clrScheme name="">
      <a:dk1>
        <a:srgbClr val="000000"/>
      </a:dk1>
      <a:lt1>
        <a:srgbClr val="FFFFFF"/>
      </a:lt1>
      <a:dk2>
        <a:srgbClr val="CC33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1832</Words>
  <Application>Microsoft Office PowerPoint</Application>
  <PresentationFormat>全屏显示(4:3)</PresentationFormat>
  <Paragraphs>274</Paragraphs>
  <Slides>28</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28</vt:i4>
      </vt:variant>
    </vt:vector>
  </HeadingPairs>
  <TitlesOfParts>
    <vt:vector size="34" baseType="lpstr">
      <vt:lpstr>Times New Roman</vt:lpstr>
      <vt:lpstr>宋体</vt:lpstr>
      <vt:lpstr>华文新魏</vt:lpstr>
      <vt:lpstr>Arial</vt:lpstr>
      <vt:lpstr>Courier New</vt:lpstr>
      <vt:lpstr>默认设计模板</vt:lpstr>
      <vt:lpstr>5.8Linux的设备管理 </vt:lpstr>
      <vt:lpstr>5.8.1 Linux设备管理概述 </vt:lpstr>
      <vt:lpstr>5.8.2 设备驱动程序</vt:lpstr>
      <vt:lpstr>5.8.3 设备I/O的处理</vt:lpstr>
      <vt:lpstr>5.9Windows 2003I/O系统  </vt:lpstr>
      <vt:lpstr>5.9.1 I/O系统结构和组件(1)</vt:lpstr>
      <vt:lpstr>I/O系统结构和组件(2) </vt:lpstr>
      <vt:lpstr>一个典型的I/O请求流程 </vt:lpstr>
      <vt:lpstr>I/O管理的特点</vt:lpstr>
      <vt:lpstr>5.9.2I/O系统数据结构 </vt:lpstr>
      <vt:lpstr>1、文件对象</vt:lpstr>
      <vt:lpstr>2、驱动程序对象和设备对象(1) </vt:lpstr>
      <vt:lpstr>驱动程序对象和设备对象(2)</vt:lpstr>
      <vt:lpstr>3、I/O请求包 (1)</vt:lpstr>
      <vt:lpstr>I/O请求包 (2)  IRP由两部分组成</vt:lpstr>
      <vt:lpstr>4 驱动程序分类和组成</vt:lpstr>
      <vt:lpstr>5 多处理机中I/O同步问题</vt:lpstr>
      <vt:lpstr>5.9.3 I/O类型和处理(1)</vt:lpstr>
      <vt:lpstr>I/O类型和处理(2)</vt:lpstr>
      <vt:lpstr>I/O类型和处理(3)</vt:lpstr>
      <vt:lpstr>3 对单层驱动程序的I/O请求处理</vt:lpstr>
      <vt:lpstr>4 对多层驱动程序的I/O请求处理</vt:lpstr>
      <vt:lpstr>5.9.4高速缓存管理 1高速缓存管理器主要特征  </vt:lpstr>
      <vt:lpstr>2、高速缓存的结构(1) </vt:lpstr>
      <vt:lpstr>高速缓存的结构(2) </vt:lpstr>
      <vt:lpstr>3高速缓存的操作 </vt:lpstr>
      <vt:lpstr>快速I／O </vt:lpstr>
      <vt:lpstr>5、高速缓存支持例程 </vt:lpstr>
    </vt:vector>
  </TitlesOfParts>
  <Company>LilyTech.com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操作系统教程(第三版)</dc:title>
  <dc:creator>yuyuhaso</dc:creator>
  <cp:lastModifiedBy>幽弥狂</cp:lastModifiedBy>
  <cp:revision>117</cp:revision>
  <dcterms:created xsi:type="dcterms:W3CDTF">2002-10-28T07:32:45Z</dcterms:created>
  <dcterms:modified xsi:type="dcterms:W3CDTF">2019-09-17T18:55:15Z</dcterms:modified>
</cp:coreProperties>
</file>