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1" r:id="rId2"/>
    <p:sldId id="258" r:id="rId3"/>
    <p:sldId id="259" r:id="rId4"/>
    <p:sldId id="260" r:id="rId5"/>
    <p:sldId id="263" r:id="rId6"/>
    <p:sldId id="392" r:id="rId7"/>
    <p:sldId id="286" r:id="rId8"/>
    <p:sldId id="288" r:id="rId9"/>
    <p:sldId id="290" r:id="rId10"/>
    <p:sldId id="291" r:id="rId11"/>
    <p:sldId id="292" r:id="rId12"/>
    <p:sldId id="295" r:id="rId13"/>
    <p:sldId id="296" r:id="rId14"/>
    <p:sldId id="299" r:id="rId15"/>
    <p:sldId id="300" r:id="rId16"/>
    <p:sldId id="301" r:id="rId17"/>
    <p:sldId id="302" r:id="rId18"/>
    <p:sldId id="303" r:id="rId19"/>
    <p:sldId id="393" r:id="rId20"/>
    <p:sldId id="305" r:id="rId21"/>
    <p:sldId id="306" r:id="rId22"/>
    <p:sldId id="307" r:id="rId23"/>
    <p:sldId id="309" r:id="rId24"/>
    <p:sldId id="310" r:id="rId25"/>
    <p:sldId id="313" r:id="rId26"/>
    <p:sldId id="390" r:id="rId2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9900FF"/>
    <a:srgbClr val="009900"/>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95" autoAdjust="0"/>
    <p:restoredTop sz="90929"/>
  </p:normalViewPr>
  <p:slideViewPr>
    <p:cSldViewPr>
      <p:cViewPr varScale="1">
        <p:scale>
          <a:sx n="86" d="100"/>
          <a:sy n="86" d="100"/>
        </p:scale>
        <p:origin x="97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378D7-3599-49B3-8E67-98E28D873A10}"/>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7F057A35-3F98-4AD0-A2FD-0248371101F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6D664CBC-870C-438F-ACAE-66160E5C487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1B01F45-E282-4776-8304-A41F19523A6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6747EC8-F406-41C9-8817-7866A592258C}"/>
              </a:ext>
            </a:extLst>
          </p:cNvPr>
          <p:cNvSpPr>
            <a:spLocks noGrp="1"/>
          </p:cNvSpPr>
          <p:nvPr>
            <p:ph type="sldNum" sz="quarter" idx="12"/>
          </p:nvPr>
        </p:nvSpPr>
        <p:spPr/>
        <p:txBody>
          <a:bodyPr/>
          <a:lstStyle>
            <a:lvl1pPr>
              <a:defRPr/>
            </a:lvl1pPr>
          </a:lstStyle>
          <a:p>
            <a:fld id="{47BF311E-26ED-42CF-B362-110924C5E57C}" type="slidenum">
              <a:rPr lang="en-US" altLang="zh-CN"/>
              <a:pPr/>
              <a:t>‹#›</a:t>
            </a:fld>
            <a:endParaRPr lang="en-US" altLang="zh-CN"/>
          </a:p>
        </p:txBody>
      </p:sp>
    </p:spTree>
    <p:extLst>
      <p:ext uri="{BB962C8B-B14F-4D97-AF65-F5344CB8AC3E}">
        <p14:creationId xmlns:p14="http://schemas.microsoft.com/office/powerpoint/2010/main" val="97097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03CD1-969C-4936-9DDF-A5FB9DB2420E}"/>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170F2E7-FA6F-4164-81EB-22A0EE10B86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C211094F-D106-4CB8-9F65-C223988FA38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4E368FD-8F6C-426B-AFED-29D1F0F82DD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384A6E7-CB1A-4B01-B623-3FD68932AB16}"/>
              </a:ext>
            </a:extLst>
          </p:cNvPr>
          <p:cNvSpPr>
            <a:spLocks noGrp="1"/>
          </p:cNvSpPr>
          <p:nvPr>
            <p:ph type="sldNum" sz="quarter" idx="12"/>
          </p:nvPr>
        </p:nvSpPr>
        <p:spPr/>
        <p:txBody>
          <a:bodyPr/>
          <a:lstStyle>
            <a:lvl1pPr>
              <a:defRPr/>
            </a:lvl1pPr>
          </a:lstStyle>
          <a:p>
            <a:fld id="{09DF0264-E4C8-410B-A99D-AF1E3E9B32E2}" type="slidenum">
              <a:rPr lang="en-US" altLang="zh-CN"/>
              <a:pPr/>
              <a:t>‹#›</a:t>
            </a:fld>
            <a:endParaRPr lang="en-US" altLang="zh-CN"/>
          </a:p>
        </p:txBody>
      </p:sp>
    </p:spTree>
    <p:extLst>
      <p:ext uri="{BB962C8B-B14F-4D97-AF65-F5344CB8AC3E}">
        <p14:creationId xmlns:p14="http://schemas.microsoft.com/office/powerpoint/2010/main" val="58081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F01095-79C3-4002-B511-AB04C95F95AE}"/>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127AEF1A-7CCF-46D8-82C2-9C29FE4E1852}"/>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A052BE1-A6CC-42D3-8E6E-FDA4100AB96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21F4210-B81D-4385-AC58-5B6F490A9A4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28C95B0-755E-4894-9C00-4EF67707F57C}"/>
              </a:ext>
            </a:extLst>
          </p:cNvPr>
          <p:cNvSpPr>
            <a:spLocks noGrp="1"/>
          </p:cNvSpPr>
          <p:nvPr>
            <p:ph type="sldNum" sz="quarter" idx="12"/>
          </p:nvPr>
        </p:nvSpPr>
        <p:spPr/>
        <p:txBody>
          <a:bodyPr/>
          <a:lstStyle>
            <a:lvl1pPr>
              <a:defRPr/>
            </a:lvl1pPr>
          </a:lstStyle>
          <a:p>
            <a:fld id="{E8691B8A-882B-46AF-B1E7-EB7F443E2B0D}" type="slidenum">
              <a:rPr lang="en-US" altLang="zh-CN"/>
              <a:pPr/>
              <a:t>‹#›</a:t>
            </a:fld>
            <a:endParaRPr lang="en-US" altLang="zh-CN"/>
          </a:p>
        </p:txBody>
      </p:sp>
    </p:spTree>
    <p:extLst>
      <p:ext uri="{BB962C8B-B14F-4D97-AF65-F5344CB8AC3E}">
        <p14:creationId xmlns:p14="http://schemas.microsoft.com/office/powerpoint/2010/main" val="144499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9A307-2A5A-402D-ADD0-962AD6350B4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235004D-8EA6-4867-BC71-71CE94B5123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03C1D8F-520C-4F07-9271-13100D5A85B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962A05B-31A4-48F0-99C0-77DE230173E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A5165B2-FE27-4967-8FB8-3BB74720B8B1}"/>
              </a:ext>
            </a:extLst>
          </p:cNvPr>
          <p:cNvSpPr>
            <a:spLocks noGrp="1"/>
          </p:cNvSpPr>
          <p:nvPr>
            <p:ph type="sldNum" sz="quarter" idx="12"/>
          </p:nvPr>
        </p:nvSpPr>
        <p:spPr/>
        <p:txBody>
          <a:bodyPr/>
          <a:lstStyle>
            <a:lvl1pPr>
              <a:defRPr/>
            </a:lvl1pPr>
          </a:lstStyle>
          <a:p>
            <a:fld id="{E36B8AF2-645F-4FC8-B156-DEEE751559D4}" type="slidenum">
              <a:rPr lang="en-US" altLang="zh-CN"/>
              <a:pPr/>
              <a:t>‹#›</a:t>
            </a:fld>
            <a:endParaRPr lang="en-US" altLang="zh-CN"/>
          </a:p>
        </p:txBody>
      </p:sp>
    </p:spTree>
    <p:extLst>
      <p:ext uri="{BB962C8B-B14F-4D97-AF65-F5344CB8AC3E}">
        <p14:creationId xmlns:p14="http://schemas.microsoft.com/office/powerpoint/2010/main" val="229403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08A7B-D1E9-475D-90DB-0D636D5626D3}"/>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0B474BA-7FD0-4493-98E0-F80DF6C1528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2DD415-9AE2-4059-B321-5E9A08BDCF7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D92141A-CB9C-469B-AC30-CD3FC41ABC7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0A65E9C-3377-445A-B3A5-84FA675E7987}"/>
              </a:ext>
            </a:extLst>
          </p:cNvPr>
          <p:cNvSpPr>
            <a:spLocks noGrp="1"/>
          </p:cNvSpPr>
          <p:nvPr>
            <p:ph type="sldNum" sz="quarter" idx="12"/>
          </p:nvPr>
        </p:nvSpPr>
        <p:spPr/>
        <p:txBody>
          <a:bodyPr/>
          <a:lstStyle>
            <a:lvl1pPr>
              <a:defRPr/>
            </a:lvl1pPr>
          </a:lstStyle>
          <a:p>
            <a:fld id="{2BBF1F52-4A29-4334-87A2-700125743FD5}" type="slidenum">
              <a:rPr lang="en-US" altLang="zh-CN"/>
              <a:pPr/>
              <a:t>‹#›</a:t>
            </a:fld>
            <a:endParaRPr lang="en-US" altLang="zh-CN"/>
          </a:p>
        </p:txBody>
      </p:sp>
    </p:spTree>
    <p:extLst>
      <p:ext uri="{BB962C8B-B14F-4D97-AF65-F5344CB8AC3E}">
        <p14:creationId xmlns:p14="http://schemas.microsoft.com/office/powerpoint/2010/main" val="210102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A0D86-A7E8-422B-9C48-42B23CDFC57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59CFDF5-A868-413F-A4FD-4BD75B37FDFE}"/>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D1E6BD88-786A-4013-9C21-79EA3D384DF5}"/>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257419C3-873B-47CC-9913-802936ED389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EB12A3F-5EF2-4970-83BA-192F1925514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09726F0-0412-4932-901B-69A5EB3B8D31}"/>
              </a:ext>
            </a:extLst>
          </p:cNvPr>
          <p:cNvSpPr>
            <a:spLocks noGrp="1"/>
          </p:cNvSpPr>
          <p:nvPr>
            <p:ph type="sldNum" sz="quarter" idx="12"/>
          </p:nvPr>
        </p:nvSpPr>
        <p:spPr/>
        <p:txBody>
          <a:bodyPr/>
          <a:lstStyle>
            <a:lvl1pPr>
              <a:defRPr/>
            </a:lvl1pPr>
          </a:lstStyle>
          <a:p>
            <a:fld id="{4F3E0BA5-57E4-4AEF-84EF-E0AC1C744386}" type="slidenum">
              <a:rPr lang="en-US" altLang="zh-CN"/>
              <a:pPr/>
              <a:t>‹#›</a:t>
            </a:fld>
            <a:endParaRPr lang="en-US" altLang="zh-CN"/>
          </a:p>
        </p:txBody>
      </p:sp>
    </p:spTree>
    <p:extLst>
      <p:ext uri="{BB962C8B-B14F-4D97-AF65-F5344CB8AC3E}">
        <p14:creationId xmlns:p14="http://schemas.microsoft.com/office/powerpoint/2010/main" val="1125230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45D45-EDA5-44E6-B0DF-000A07367437}"/>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9EA62A3-CA89-4257-BA15-F40B4209F23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55A8471-775C-4726-A4DF-4D83EEE369AE}"/>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7D69EBBC-4A88-4F5F-A8D5-CB177E2A28B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93F211A-02BB-4D3B-ABC9-899B67788D5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944844B7-653D-4ACF-B3BF-005C757CA8EB}"/>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27C61B90-E113-4672-A25F-DA862D27A855}"/>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BA25BFF5-1872-4317-93A6-DBED74230849}"/>
              </a:ext>
            </a:extLst>
          </p:cNvPr>
          <p:cNvSpPr>
            <a:spLocks noGrp="1"/>
          </p:cNvSpPr>
          <p:nvPr>
            <p:ph type="sldNum" sz="quarter" idx="12"/>
          </p:nvPr>
        </p:nvSpPr>
        <p:spPr/>
        <p:txBody>
          <a:bodyPr/>
          <a:lstStyle>
            <a:lvl1pPr>
              <a:defRPr/>
            </a:lvl1pPr>
          </a:lstStyle>
          <a:p>
            <a:fld id="{DEABD766-8A1D-4E2D-85E4-9C7FA6830CD7}" type="slidenum">
              <a:rPr lang="en-US" altLang="zh-CN"/>
              <a:pPr/>
              <a:t>‹#›</a:t>
            </a:fld>
            <a:endParaRPr lang="en-US" altLang="zh-CN"/>
          </a:p>
        </p:txBody>
      </p:sp>
    </p:spTree>
    <p:extLst>
      <p:ext uri="{BB962C8B-B14F-4D97-AF65-F5344CB8AC3E}">
        <p14:creationId xmlns:p14="http://schemas.microsoft.com/office/powerpoint/2010/main" val="296222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890BD-684C-494D-832B-8D9E3625A1FA}"/>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81657FBC-9917-4BC6-97B6-E05E6991056D}"/>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292D345B-55EF-476D-BCB4-1C400C3DBA18}"/>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BC9BDFC2-4B98-490B-A496-CAD3CAC866C5}"/>
              </a:ext>
            </a:extLst>
          </p:cNvPr>
          <p:cNvSpPr>
            <a:spLocks noGrp="1"/>
          </p:cNvSpPr>
          <p:nvPr>
            <p:ph type="sldNum" sz="quarter" idx="12"/>
          </p:nvPr>
        </p:nvSpPr>
        <p:spPr/>
        <p:txBody>
          <a:bodyPr/>
          <a:lstStyle>
            <a:lvl1pPr>
              <a:defRPr/>
            </a:lvl1pPr>
          </a:lstStyle>
          <a:p>
            <a:fld id="{C555385D-4FA0-4AC0-879D-640A038BD46E}" type="slidenum">
              <a:rPr lang="en-US" altLang="zh-CN"/>
              <a:pPr/>
              <a:t>‹#›</a:t>
            </a:fld>
            <a:endParaRPr lang="en-US" altLang="zh-CN"/>
          </a:p>
        </p:txBody>
      </p:sp>
    </p:spTree>
    <p:extLst>
      <p:ext uri="{BB962C8B-B14F-4D97-AF65-F5344CB8AC3E}">
        <p14:creationId xmlns:p14="http://schemas.microsoft.com/office/powerpoint/2010/main" val="3647065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AD198F-BE73-42A4-94E7-78E014E4A1D9}"/>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7A830E71-6B80-4341-848C-3CE5A3CB446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11AAFE42-4658-427D-8C8E-401B07B19C30}"/>
              </a:ext>
            </a:extLst>
          </p:cNvPr>
          <p:cNvSpPr>
            <a:spLocks noGrp="1"/>
          </p:cNvSpPr>
          <p:nvPr>
            <p:ph type="sldNum" sz="quarter" idx="12"/>
          </p:nvPr>
        </p:nvSpPr>
        <p:spPr/>
        <p:txBody>
          <a:bodyPr/>
          <a:lstStyle>
            <a:lvl1pPr>
              <a:defRPr/>
            </a:lvl1pPr>
          </a:lstStyle>
          <a:p>
            <a:fld id="{AFD8834D-FBE2-4DDE-84FC-515E466998A2}" type="slidenum">
              <a:rPr lang="en-US" altLang="zh-CN"/>
              <a:pPr/>
              <a:t>‹#›</a:t>
            </a:fld>
            <a:endParaRPr lang="en-US" altLang="zh-CN"/>
          </a:p>
        </p:txBody>
      </p:sp>
    </p:spTree>
    <p:extLst>
      <p:ext uri="{BB962C8B-B14F-4D97-AF65-F5344CB8AC3E}">
        <p14:creationId xmlns:p14="http://schemas.microsoft.com/office/powerpoint/2010/main" val="2625024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6398F-BB04-4495-89D4-6F58BE1FC27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C06CEEB-CEC0-4304-8CF6-DD5A95EE646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09E50940-A72B-416C-A739-D16EC6CA7E1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299AEE8-B825-4E78-8B2C-ACD5037E77F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092B0859-FC7A-41E6-8C32-AA7CCD13C49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B125E2A-F411-409E-A95E-80B215856E76}"/>
              </a:ext>
            </a:extLst>
          </p:cNvPr>
          <p:cNvSpPr>
            <a:spLocks noGrp="1"/>
          </p:cNvSpPr>
          <p:nvPr>
            <p:ph type="sldNum" sz="quarter" idx="12"/>
          </p:nvPr>
        </p:nvSpPr>
        <p:spPr/>
        <p:txBody>
          <a:bodyPr/>
          <a:lstStyle>
            <a:lvl1pPr>
              <a:defRPr/>
            </a:lvl1pPr>
          </a:lstStyle>
          <a:p>
            <a:fld id="{1B9ABA3A-7686-4F11-ADF3-34482A338908}" type="slidenum">
              <a:rPr lang="en-US" altLang="zh-CN"/>
              <a:pPr/>
              <a:t>‹#›</a:t>
            </a:fld>
            <a:endParaRPr lang="en-US" altLang="zh-CN"/>
          </a:p>
        </p:txBody>
      </p:sp>
    </p:spTree>
    <p:extLst>
      <p:ext uri="{BB962C8B-B14F-4D97-AF65-F5344CB8AC3E}">
        <p14:creationId xmlns:p14="http://schemas.microsoft.com/office/powerpoint/2010/main" val="109856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74191-AF2C-4CC1-AD97-BE0B492E8CF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339E1819-4A32-48A5-9A1C-AA8BCC1A7B2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7EB248A8-ADCB-48A1-B18A-F602A19F28F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E0AA80-B627-4A24-B865-1253EA3CE73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121A1C9-F576-4182-A85B-8983D3BE779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4559CB6F-848F-4674-AFB4-82BB6D9B53F4}"/>
              </a:ext>
            </a:extLst>
          </p:cNvPr>
          <p:cNvSpPr>
            <a:spLocks noGrp="1"/>
          </p:cNvSpPr>
          <p:nvPr>
            <p:ph type="sldNum" sz="quarter" idx="12"/>
          </p:nvPr>
        </p:nvSpPr>
        <p:spPr/>
        <p:txBody>
          <a:bodyPr/>
          <a:lstStyle>
            <a:lvl1pPr>
              <a:defRPr/>
            </a:lvl1pPr>
          </a:lstStyle>
          <a:p>
            <a:fld id="{87FE2430-3626-4AB9-9A3C-0A57B3FB3E3C}" type="slidenum">
              <a:rPr lang="en-US" altLang="zh-CN"/>
              <a:pPr/>
              <a:t>‹#›</a:t>
            </a:fld>
            <a:endParaRPr lang="en-US" altLang="zh-CN"/>
          </a:p>
        </p:txBody>
      </p:sp>
    </p:spTree>
    <p:extLst>
      <p:ext uri="{BB962C8B-B14F-4D97-AF65-F5344CB8AC3E}">
        <p14:creationId xmlns:p14="http://schemas.microsoft.com/office/powerpoint/2010/main" val="14078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2695E19-A1A0-4995-B5EA-3B5C55D0BFA4}"/>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F90A72F1-B4B6-4D7F-8513-FD99AFF83830}"/>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4B4DC445-4BB8-4E1D-9061-1486C37A52A3}"/>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DF1E29F8-8FE1-4527-83B9-92754D641ABD}"/>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98485448-877C-4D23-8F34-FE48438F1B94}"/>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2A1C648-BF72-4CB6-8299-9C1A08771D2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A807E55C-59B4-4FD9-8C07-B4D9875B70AD}"/>
              </a:ext>
            </a:extLst>
          </p:cNvPr>
          <p:cNvSpPr>
            <a:spLocks noChangeArrowheads="1"/>
          </p:cNvSpPr>
          <p:nvPr/>
        </p:nvSpPr>
        <p:spPr bwMode="auto">
          <a:xfrm>
            <a:off x="611188" y="304800"/>
            <a:ext cx="7921625"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5400">
                <a:solidFill>
                  <a:schemeClr val="tx2"/>
                </a:solidFill>
                <a:latin typeface="华文新魏" panose="02010800040101010101" pitchFamily="2" charset="-122"/>
                <a:ea typeface="华文新魏" panose="02010800040101010101" pitchFamily="2" charset="-122"/>
              </a:rPr>
              <a:t>操</a:t>
            </a:r>
            <a:r>
              <a:rPr lang="zh-CN" altLang="en-US" sz="5400">
                <a:solidFill>
                  <a:schemeClr val="tx2"/>
                </a:solidFill>
                <a:latin typeface="华文新魏" panose="02010800040101010101" pitchFamily="2" charset="-122"/>
                <a:ea typeface="华文新魏" panose="02010800040101010101" pitchFamily="2" charset="-122"/>
              </a:rPr>
              <a:t>作系统教程</a:t>
            </a:r>
            <a:r>
              <a:rPr lang="en-US" altLang="zh-CN" sz="5400">
                <a:solidFill>
                  <a:schemeClr val="tx2"/>
                </a:solidFill>
                <a:latin typeface="华文新魏" panose="02010800040101010101" pitchFamily="2" charset="-122"/>
                <a:ea typeface="华文新魏" panose="02010800040101010101" pitchFamily="2" charset="-122"/>
              </a:rPr>
              <a:t>(</a:t>
            </a:r>
            <a:r>
              <a:rPr lang="zh-CN" altLang="en-US" sz="5400">
                <a:solidFill>
                  <a:schemeClr val="tx2"/>
                </a:solidFill>
                <a:latin typeface="华文新魏" panose="02010800040101010101" pitchFamily="2" charset="-122"/>
                <a:ea typeface="华文新魏" panose="02010800040101010101" pitchFamily="2" charset="-122"/>
              </a:rPr>
              <a:t>第</a:t>
            </a:r>
            <a:r>
              <a:rPr lang="en-US" altLang="zh-CN" sz="5400">
                <a:solidFill>
                  <a:schemeClr val="tx2"/>
                </a:solidFill>
                <a:latin typeface="华文新魏" panose="02010800040101010101" pitchFamily="2" charset="-122"/>
                <a:ea typeface="华文新魏" panose="02010800040101010101" pitchFamily="2" charset="-122"/>
              </a:rPr>
              <a:t>4</a:t>
            </a:r>
            <a:r>
              <a:rPr lang="zh-CN" altLang="en-US" sz="5400">
                <a:solidFill>
                  <a:schemeClr val="tx2"/>
                </a:solidFill>
                <a:latin typeface="华文新魏" panose="02010800040101010101" pitchFamily="2" charset="-122"/>
                <a:ea typeface="华文新魏" panose="02010800040101010101" pitchFamily="2" charset="-122"/>
              </a:rPr>
              <a:t>版</a:t>
            </a:r>
            <a:r>
              <a:rPr lang="en-US" altLang="zh-CN" sz="5400">
                <a:solidFill>
                  <a:schemeClr val="tx2"/>
                </a:solidFill>
                <a:latin typeface="华文新魏" panose="02010800040101010101" pitchFamily="2" charset="-122"/>
                <a:ea typeface="华文新魏" panose="02010800040101010101" pitchFamily="2" charset="-122"/>
              </a:rPr>
              <a:t>)</a:t>
            </a:r>
            <a:br>
              <a:rPr lang="en-US" altLang="zh-CN" sz="2000" b="1">
                <a:solidFill>
                  <a:schemeClr val="tx2"/>
                </a:solidFill>
                <a:latin typeface="华文新魏" panose="02010800040101010101" pitchFamily="2" charset="-122"/>
                <a:ea typeface="华文新魏" panose="02010800040101010101" pitchFamily="2" charset="-122"/>
              </a:rPr>
            </a:br>
            <a:r>
              <a:rPr lang="zh-CN" altLang="en-US" sz="4400">
                <a:solidFill>
                  <a:schemeClr val="tx2"/>
                </a:solidFill>
                <a:latin typeface="华文新魏" panose="02010800040101010101" pitchFamily="2" charset="-122"/>
                <a:ea typeface="华文新魏" panose="02010800040101010101" pitchFamily="2" charset="-122"/>
              </a:rPr>
              <a:t>第八章  网络和分布式操作系统</a:t>
            </a:r>
            <a:endParaRPr kumimoji="0" lang="zh-CN" altLang="en-US" sz="4400">
              <a:solidFill>
                <a:schemeClr val="tx2"/>
              </a:solidFill>
              <a:latin typeface="华文新魏" panose="02010800040101010101" pitchFamily="2" charset="-122"/>
              <a:ea typeface="华文新魏" panose="02010800040101010101" pitchFamily="2" charset="-122"/>
            </a:endParaRPr>
          </a:p>
        </p:txBody>
      </p:sp>
      <p:sp>
        <p:nvSpPr>
          <p:cNvPr id="205827" name="Rectangle 3">
            <a:extLst>
              <a:ext uri="{FF2B5EF4-FFF2-40B4-BE49-F238E27FC236}">
                <a16:creationId xmlns:a16="http://schemas.microsoft.com/office/drawing/2014/main" id="{3D894B5E-A436-4B9C-ADFC-774BF0BDB1FA}"/>
              </a:ext>
            </a:extLst>
          </p:cNvPr>
          <p:cNvSpPr>
            <a:spLocks noChangeArrowheads="1"/>
          </p:cNvSpPr>
          <p:nvPr/>
        </p:nvSpPr>
        <p:spPr bwMode="auto">
          <a:xfrm>
            <a:off x="1187450" y="5084763"/>
            <a:ext cx="64277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zh-CN" altLang="en-US" sz="4000">
                <a:solidFill>
                  <a:schemeClr val="tx2"/>
                </a:solidFill>
                <a:latin typeface="华文新魏" panose="02010800040101010101" pitchFamily="2" charset="-122"/>
                <a:ea typeface="华文新魏" panose="02010800040101010101" pitchFamily="2" charset="-122"/>
              </a:rPr>
              <a:t>高等教育出版社</a:t>
            </a:r>
            <a:r>
              <a:rPr lang="zh-CN" altLang="en-US" sz="3200">
                <a:solidFill>
                  <a:schemeClr val="tx2"/>
                </a:solidFill>
                <a:latin typeface="华文新魏" panose="02010800040101010101" pitchFamily="2" charset="-122"/>
                <a:ea typeface="华文新魏" panose="02010800040101010101" pitchFamily="2" charset="-122"/>
              </a:rPr>
              <a:t>  </a:t>
            </a:r>
          </a:p>
          <a:p>
            <a:pPr algn="ctr">
              <a:spcBef>
                <a:spcPct val="20000"/>
              </a:spcBef>
            </a:pPr>
            <a:r>
              <a:rPr lang="en-US" altLang="zh-CN" sz="3200" b="1">
                <a:solidFill>
                  <a:schemeClr val="tx2"/>
                </a:solidFill>
              </a:rPr>
              <a:t>2008</a:t>
            </a:r>
            <a:r>
              <a:rPr lang="zh-CN" altLang="en-US" sz="3200" b="1">
                <a:solidFill>
                  <a:schemeClr val="tx2"/>
                </a:solidFill>
              </a:rPr>
              <a:t>年</a:t>
            </a:r>
            <a:r>
              <a:rPr lang="en-US" altLang="zh-CN" sz="3200" b="1">
                <a:solidFill>
                  <a:schemeClr val="tx2"/>
                </a:solidFill>
              </a:rPr>
              <a:t>3</a:t>
            </a:r>
            <a:r>
              <a:rPr lang="zh-CN" altLang="en-US" sz="3200" b="1">
                <a:solidFill>
                  <a:schemeClr val="tx2"/>
                </a:solidFill>
              </a:rPr>
              <a:t>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2F10EBB-612C-4871-9134-0C5A1282C5BD}"/>
              </a:ext>
            </a:extLst>
          </p:cNvPr>
          <p:cNvSpPr>
            <a:spLocks noGrp="1" noChangeArrowheads="1"/>
          </p:cNvSpPr>
          <p:nvPr>
            <p:ph type="title"/>
          </p:nvPr>
        </p:nvSpPr>
        <p:spPr>
          <a:xfrm>
            <a:off x="685800" y="609600"/>
            <a:ext cx="7658100" cy="304800"/>
          </a:xfrm>
        </p:spPr>
        <p:txBody>
          <a:bodyPr/>
          <a:lstStyle/>
          <a:p>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38915" name="Rectangle 3">
            <a:extLst>
              <a:ext uri="{FF2B5EF4-FFF2-40B4-BE49-F238E27FC236}">
                <a16:creationId xmlns:a16="http://schemas.microsoft.com/office/drawing/2014/main" id="{A55688C0-6519-4616-B8F4-E91BD8CC5D57}"/>
              </a:ext>
            </a:extLst>
          </p:cNvPr>
          <p:cNvSpPr>
            <a:spLocks noGrp="1" noChangeArrowheads="1"/>
          </p:cNvSpPr>
          <p:nvPr>
            <p:ph type="body" idx="1"/>
          </p:nvPr>
        </p:nvSpPr>
        <p:spPr>
          <a:xfrm>
            <a:off x="1143000" y="762000"/>
            <a:ext cx="7696200" cy="5715000"/>
          </a:xfrm>
        </p:spPr>
        <p:txBody>
          <a:bodyPr/>
          <a:lstStyle/>
          <a:p>
            <a:endParaRPr lang="en-US" altLang="zh-CN">
              <a:latin typeface="华文新魏" panose="02010800040101010101" pitchFamily="2" charset="-122"/>
              <a:ea typeface="华文新魏" panose="02010800040101010101" pitchFamily="2" charset="-122"/>
            </a:endParaRPr>
          </a:p>
          <a:p>
            <a:endParaRPr lang="en-US" altLang="zh-CN">
              <a:latin typeface="华文新魏" panose="02010800040101010101" pitchFamily="2" charset="-122"/>
              <a:ea typeface="华文新魏" panose="02010800040101010101" pitchFamily="2" charset="-122"/>
            </a:endParaRPr>
          </a:p>
          <a:p>
            <a:endParaRPr lang="en-US" altLang="zh-CN">
              <a:latin typeface="华文新魏" panose="02010800040101010101" pitchFamily="2" charset="-122"/>
              <a:ea typeface="华文新魏" panose="02010800040101010101" pitchFamily="2" charset="-122"/>
            </a:endParaRPr>
          </a:p>
        </p:txBody>
      </p:sp>
      <p:grpSp>
        <p:nvGrpSpPr>
          <p:cNvPr id="39080" name="Group 168">
            <a:extLst>
              <a:ext uri="{FF2B5EF4-FFF2-40B4-BE49-F238E27FC236}">
                <a16:creationId xmlns:a16="http://schemas.microsoft.com/office/drawing/2014/main" id="{09679BF9-B8C4-47F6-80C4-A6FBCFE9AA53}"/>
              </a:ext>
            </a:extLst>
          </p:cNvPr>
          <p:cNvGrpSpPr>
            <a:grpSpLocks/>
          </p:cNvGrpSpPr>
          <p:nvPr/>
        </p:nvGrpSpPr>
        <p:grpSpPr bwMode="auto">
          <a:xfrm>
            <a:off x="990600" y="1011238"/>
            <a:ext cx="6705600" cy="5441950"/>
            <a:chOff x="624" y="637"/>
            <a:chExt cx="4224" cy="3428"/>
          </a:xfrm>
        </p:grpSpPr>
        <p:sp>
          <p:nvSpPr>
            <p:cNvPr id="38917" name="Text Box 5">
              <a:extLst>
                <a:ext uri="{FF2B5EF4-FFF2-40B4-BE49-F238E27FC236}">
                  <a16:creationId xmlns:a16="http://schemas.microsoft.com/office/drawing/2014/main" id="{916CCAE8-A05C-45FD-B7F6-F64C7B656F62}"/>
                </a:ext>
              </a:extLst>
            </p:cNvPr>
            <p:cNvSpPr txBox="1">
              <a:spLocks noChangeArrowheads="1"/>
            </p:cNvSpPr>
            <p:nvPr/>
          </p:nvSpPr>
          <p:spPr bwMode="auto">
            <a:xfrm>
              <a:off x="1284" y="637"/>
              <a:ext cx="528" cy="16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机器</a:t>
              </a:r>
              <a:r>
                <a:rPr kumimoji="0" lang="en-US" altLang="zh-CN" sz="1800">
                  <a:solidFill>
                    <a:srgbClr val="FF0000"/>
                  </a:solidFill>
                  <a:latin typeface="华文新魏" panose="02010800040101010101" pitchFamily="2" charset="-122"/>
                  <a:ea typeface="华文新魏" panose="02010800040101010101" pitchFamily="2" charset="-122"/>
                </a:rPr>
                <a:t>1</a:t>
              </a:r>
            </a:p>
          </p:txBody>
        </p:sp>
        <p:grpSp>
          <p:nvGrpSpPr>
            <p:cNvPr id="38918" name="Group 6">
              <a:extLst>
                <a:ext uri="{FF2B5EF4-FFF2-40B4-BE49-F238E27FC236}">
                  <a16:creationId xmlns:a16="http://schemas.microsoft.com/office/drawing/2014/main" id="{031EE05B-1F8A-42CF-91B1-5808ED6E686B}"/>
                </a:ext>
              </a:extLst>
            </p:cNvPr>
            <p:cNvGrpSpPr>
              <a:grpSpLocks/>
            </p:cNvGrpSpPr>
            <p:nvPr/>
          </p:nvGrpSpPr>
          <p:grpSpPr bwMode="auto">
            <a:xfrm>
              <a:off x="1020" y="870"/>
              <a:ext cx="924" cy="2706"/>
              <a:chOff x="2160" y="2688"/>
              <a:chExt cx="1260" cy="5148"/>
            </a:xfrm>
          </p:grpSpPr>
          <p:sp>
            <p:nvSpPr>
              <p:cNvPr id="38919" name="Oval 7">
                <a:extLst>
                  <a:ext uri="{FF2B5EF4-FFF2-40B4-BE49-F238E27FC236}">
                    <a16:creationId xmlns:a16="http://schemas.microsoft.com/office/drawing/2014/main" id="{5072F642-2F02-4B28-A2BB-E0A9094A2256}"/>
                  </a:ext>
                </a:extLst>
              </p:cNvPr>
              <p:cNvSpPr>
                <a:spLocks noChangeArrowheads="1"/>
              </p:cNvSpPr>
              <p:nvPr/>
            </p:nvSpPr>
            <p:spPr bwMode="auto">
              <a:xfrm>
                <a:off x="2340" y="2688"/>
                <a:ext cx="900" cy="468"/>
              </a:xfrm>
              <a:prstGeom prst="ellipse">
                <a:avLst/>
              </a:prstGeom>
              <a:solidFill>
                <a:schemeClr val="accent1"/>
              </a:solidFill>
              <a:ln w="9525">
                <a:solidFill>
                  <a:srgbClr val="000000"/>
                </a:solidFill>
                <a:round/>
                <a:headEnd/>
                <a:tailEnd/>
              </a:ln>
            </p:spPr>
            <p:txBody>
              <a:bodyPr lIns="0" tIns="0" rIns="0" bIns="0"/>
              <a:lstStyle/>
              <a:p>
                <a:pPr algn="just" eaLnBrk="0" hangingPunct="0"/>
                <a:r>
                  <a:rPr kumimoji="0" lang="zh-CN" altLang="en-US" sz="1800">
                    <a:solidFill>
                      <a:srgbClr val="FF0000"/>
                    </a:solidFill>
                    <a:latin typeface="华文新魏" panose="02010800040101010101" pitchFamily="2" charset="-122"/>
                    <a:ea typeface="华文新魏" panose="02010800040101010101" pitchFamily="2" charset="-122"/>
                  </a:rPr>
                  <a:t>过程</a:t>
                </a:r>
                <a:r>
                  <a:rPr kumimoji="0" lang="en-US" altLang="zh-CN" sz="1800">
                    <a:solidFill>
                      <a:srgbClr val="FF0000"/>
                    </a:solidFill>
                    <a:latin typeface="华文新魏" panose="02010800040101010101" pitchFamily="2" charset="-122"/>
                    <a:ea typeface="华文新魏" panose="02010800040101010101" pitchFamily="2" charset="-122"/>
                  </a:rPr>
                  <a:t>A</a:t>
                </a:r>
              </a:p>
            </p:txBody>
          </p:sp>
          <p:sp>
            <p:nvSpPr>
              <p:cNvPr id="38920" name="Text Box 8">
                <a:extLst>
                  <a:ext uri="{FF2B5EF4-FFF2-40B4-BE49-F238E27FC236}">
                    <a16:creationId xmlns:a16="http://schemas.microsoft.com/office/drawing/2014/main" id="{BE49E918-D83D-46DA-AFD7-3102B1D940E0}"/>
                  </a:ext>
                </a:extLst>
              </p:cNvPr>
              <p:cNvSpPr txBox="1">
                <a:spLocks noChangeArrowheads="1"/>
              </p:cNvSpPr>
              <p:nvPr/>
            </p:nvSpPr>
            <p:spPr bwMode="auto">
              <a:xfrm>
                <a:off x="2160" y="3468"/>
                <a:ext cx="1260" cy="3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应用层</a:t>
                </a:r>
              </a:p>
            </p:txBody>
          </p:sp>
          <p:sp>
            <p:nvSpPr>
              <p:cNvPr id="38921" name="Text Box 9">
                <a:extLst>
                  <a:ext uri="{FF2B5EF4-FFF2-40B4-BE49-F238E27FC236}">
                    <a16:creationId xmlns:a16="http://schemas.microsoft.com/office/drawing/2014/main" id="{A0D19CD8-8B60-49B6-98F4-B9831B9716FD}"/>
                  </a:ext>
                </a:extLst>
              </p:cNvPr>
              <p:cNvSpPr txBox="1">
                <a:spLocks noChangeArrowheads="1"/>
              </p:cNvSpPr>
              <p:nvPr/>
            </p:nvSpPr>
            <p:spPr bwMode="auto">
              <a:xfrm>
                <a:off x="2160" y="4092"/>
                <a:ext cx="1260" cy="3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表示层</a:t>
                </a:r>
              </a:p>
            </p:txBody>
          </p:sp>
          <p:sp>
            <p:nvSpPr>
              <p:cNvPr id="38922" name="Text Box 10">
                <a:extLst>
                  <a:ext uri="{FF2B5EF4-FFF2-40B4-BE49-F238E27FC236}">
                    <a16:creationId xmlns:a16="http://schemas.microsoft.com/office/drawing/2014/main" id="{0D322BD1-C3AE-48B9-9648-BEF118E3824C}"/>
                  </a:ext>
                </a:extLst>
              </p:cNvPr>
              <p:cNvSpPr txBox="1">
                <a:spLocks noChangeArrowheads="1"/>
              </p:cNvSpPr>
              <p:nvPr/>
            </p:nvSpPr>
            <p:spPr bwMode="auto">
              <a:xfrm>
                <a:off x="2160" y="4716"/>
                <a:ext cx="1260" cy="3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会话层</a:t>
                </a:r>
              </a:p>
            </p:txBody>
          </p:sp>
          <p:sp>
            <p:nvSpPr>
              <p:cNvPr id="38923" name="Text Box 11">
                <a:extLst>
                  <a:ext uri="{FF2B5EF4-FFF2-40B4-BE49-F238E27FC236}">
                    <a16:creationId xmlns:a16="http://schemas.microsoft.com/office/drawing/2014/main" id="{69105593-2B91-4FC1-9AA6-1F7C7FEE679C}"/>
                  </a:ext>
                </a:extLst>
              </p:cNvPr>
              <p:cNvSpPr txBox="1">
                <a:spLocks noChangeArrowheads="1"/>
              </p:cNvSpPr>
              <p:nvPr/>
            </p:nvSpPr>
            <p:spPr bwMode="auto">
              <a:xfrm>
                <a:off x="2160" y="5340"/>
                <a:ext cx="1260" cy="3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传输层</a:t>
                </a:r>
              </a:p>
            </p:txBody>
          </p:sp>
          <p:sp>
            <p:nvSpPr>
              <p:cNvPr id="38924" name="Text Box 12">
                <a:extLst>
                  <a:ext uri="{FF2B5EF4-FFF2-40B4-BE49-F238E27FC236}">
                    <a16:creationId xmlns:a16="http://schemas.microsoft.com/office/drawing/2014/main" id="{F57A20D4-7E7A-4F0A-A9B9-9FD7F8AF828B}"/>
                  </a:ext>
                </a:extLst>
              </p:cNvPr>
              <p:cNvSpPr txBox="1">
                <a:spLocks noChangeArrowheads="1"/>
              </p:cNvSpPr>
              <p:nvPr/>
            </p:nvSpPr>
            <p:spPr bwMode="auto">
              <a:xfrm>
                <a:off x="2160" y="5964"/>
                <a:ext cx="1260" cy="3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网络层</a:t>
                </a:r>
              </a:p>
            </p:txBody>
          </p:sp>
          <p:sp>
            <p:nvSpPr>
              <p:cNvPr id="38925" name="Text Box 13">
                <a:extLst>
                  <a:ext uri="{FF2B5EF4-FFF2-40B4-BE49-F238E27FC236}">
                    <a16:creationId xmlns:a16="http://schemas.microsoft.com/office/drawing/2014/main" id="{35A3C49F-2B88-4123-AF13-F88DF7C9E013}"/>
                  </a:ext>
                </a:extLst>
              </p:cNvPr>
              <p:cNvSpPr txBox="1">
                <a:spLocks noChangeArrowheads="1"/>
              </p:cNvSpPr>
              <p:nvPr/>
            </p:nvSpPr>
            <p:spPr bwMode="auto">
              <a:xfrm>
                <a:off x="2160" y="6588"/>
                <a:ext cx="1260" cy="3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数据链路层</a:t>
                </a:r>
              </a:p>
            </p:txBody>
          </p:sp>
          <p:sp>
            <p:nvSpPr>
              <p:cNvPr id="38926" name="Text Box 14">
                <a:extLst>
                  <a:ext uri="{FF2B5EF4-FFF2-40B4-BE49-F238E27FC236}">
                    <a16:creationId xmlns:a16="http://schemas.microsoft.com/office/drawing/2014/main" id="{CF7C6E30-A107-4F97-8482-9F08334A25FB}"/>
                  </a:ext>
                </a:extLst>
              </p:cNvPr>
              <p:cNvSpPr txBox="1">
                <a:spLocks noChangeArrowheads="1"/>
              </p:cNvSpPr>
              <p:nvPr/>
            </p:nvSpPr>
            <p:spPr bwMode="auto">
              <a:xfrm>
                <a:off x="2160" y="7212"/>
                <a:ext cx="1260" cy="3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物理层</a:t>
                </a:r>
              </a:p>
            </p:txBody>
          </p:sp>
          <p:sp>
            <p:nvSpPr>
              <p:cNvPr id="38927" name="Line 15">
                <a:extLst>
                  <a:ext uri="{FF2B5EF4-FFF2-40B4-BE49-F238E27FC236}">
                    <a16:creationId xmlns:a16="http://schemas.microsoft.com/office/drawing/2014/main" id="{8593BAB7-260E-478A-BD2E-2D12B6B36F7E}"/>
                  </a:ext>
                </a:extLst>
              </p:cNvPr>
              <p:cNvSpPr>
                <a:spLocks noChangeShapeType="1"/>
              </p:cNvSpPr>
              <p:nvPr/>
            </p:nvSpPr>
            <p:spPr bwMode="auto">
              <a:xfrm>
                <a:off x="2880" y="3156"/>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28" name="Line 16">
                <a:extLst>
                  <a:ext uri="{FF2B5EF4-FFF2-40B4-BE49-F238E27FC236}">
                    <a16:creationId xmlns:a16="http://schemas.microsoft.com/office/drawing/2014/main" id="{E9C5C885-E497-4449-964B-4954D85D8937}"/>
                  </a:ext>
                </a:extLst>
              </p:cNvPr>
              <p:cNvSpPr>
                <a:spLocks noChangeShapeType="1"/>
              </p:cNvSpPr>
              <p:nvPr/>
            </p:nvSpPr>
            <p:spPr bwMode="auto">
              <a:xfrm>
                <a:off x="2880" y="3780"/>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29" name="Line 17">
                <a:extLst>
                  <a:ext uri="{FF2B5EF4-FFF2-40B4-BE49-F238E27FC236}">
                    <a16:creationId xmlns:a16="http://schemas.microsoft.com/office/drawing/2014/main" id="{6987518F-E157-42A7-8BDA-BC802499586C}"/>
                  </a:ext>
                </a:extLst>
              </p:cNvPr>
              <p:cNvSpPr>
                <a:spLocks noChangeShapeType="1"/>
              </p:cNvSpPr>
              <p:nvPr/>
            </p:nvSpPr>
            <p:spPr bwMode="auto">
              <a:xfrm>
                <a:off x="2880" y="4404"/>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30" name="Line 18">
                <a:extLst>
                  <a:ext uri="{FF2B5EF4-FFF2-40B4-BE49-F238E27FC236}">
                    <a16:creationId xmlns:a16="http://schemas.microsoft.com/office/drawing/2014/main" id="{C8651F37-0D95-466C-A38A-86A382384606}"/>
                  </a:ext>
                </a:extLst>
              </p:cNvPr>
              <p:cNvSpPr>
                <a:spLocks noChangeShapeType="1"/>
              </p:cNvSpPr>
              <p:nvPr/>
            </p:nvSpPr>
            <p:spPr bwMode="auto">
              <a:xfrm>
                <a:off x="2880" y="5028"/>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31" name="Line 19">
                <a:extLst>
                  <a:ext uri="{FF2B5EF4-FFF2-40B4-BE49-F238E27FC236}">
                    <a16:creationId xmlns:a16="http://schemas.microsoft.com/office/drawing/2014/main" id="{D2F0B765-B2BF-4360-94E1-0342C3663D48}"/>
                  </a:ext>
                </a:extLst>
              </p:cNvPr>
              <p:cNvSpPr>
                <a:spLocks noChangeShapeType="1"/>
              </p:cNvSpPr>
              <p:nvPr/>
            </p:nvSpPr>
            <p:spPr bwMode="auto">
              <a:xfrm>
                <a:off x="2880" y="5652"/>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32" name="Line 20">
                <a:extLst>
                  <a:ext uri="{FF2B5EF4-FFF2-40B4-BE49-F238E27FC236}">
                    <a16:creationId xmlns:a16="http://schemas.microsoft.com/office/drawing/2014/main" id="{5B68B962-FD9D-44D2-94EA-B5DFEDEC78C3}"/>
                  </a:ext>
                </a:extLst>
              </p:cNvPr>
              <p:cNvSpPr>
                <a:spLocks noChangeShapeType="1"/>
              </p:cNvSpPr>
              <p:nvPr/>
            </p:nvSpPr>
            <p:spPr bwMode="auto">
              <a:xfrm>
                <a:off x="2880" y="6276"/>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33" name="Line 21">
                <a:extLst>
                  <a:ext uri="{FF2B5EF4-FFF2-40B4-BE49-F238E27FC236}">
                    <a16:creationId xmlns:a16="http://schemas.microsoft.com/office/drawing/2014/main" id="{9BE45108-A02C-4C77-8BDE-64ECC83EFE0E}"/>
                  </a:ext>
                </a:extLst>
              </p:cNvPr>
              <p:cNvSpPr>
                <a:spLocks noChangeShapeType="1"/>
              </p:cNvSpPr>
              <p:nvPr/>
            </p:nvSpPr>
            <p:spPr bwMode="auto">
              <a:xfrm>
                <a:off x="2880" y="6900"/>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34" name="Line 22">
                <a:extLst>
                  <a:ext uri="{FF2B5EF4-FFF2-40B4-BE49-F238E27FC236}">
                    <a16:creationId xmlns:a16="http://schemas.microsoft.com/office/drawing/2014/main" id="{140ABBA6-E6BE-4DD0-865E-06073F5A9261}"/>
                  </a:ext>
                </a:extLst>
              </p:cNvPr>
              <p:cNvSpPr>
                <a:spLocks noChangeShapeType="1"/>
              </p:cNvSpPr>
              <p:nvPr/>
            </p:nvSpPr>
            <p:spPr bwMode="auto">
              <a:xfrm>
                <a:off x="2880" y="7524"/>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grpSp>
        <p:sp>
          <p:nvSpPr>
            <p:cNvPr id="38935" name="Text Box 23">
              <a:extLst>
                <a:ext uri="{FF2B5EF4-FFF2-40B4-BE49-F238E27FC236}">
                  <a16:creationId xmlns:a16="http://schemas.microsoft.com/office/drawing/2014/main" id="{15248951-A93C-448A-B645-EB668DF21928}"/>
                </a:ext>
              </a:extLst>
            </p:cNvPr>
            <p:cNvSpPr txBox="1">
              <a:spLocks noChangeArrowheads="1"/>
            </p:cNvSpPr>
            <p:nvPr/>
          </p:nvSpPr>
          <p:spPr bwMode="auto">
            <a:xfrm>
              <a:off x="888" y="1444"/>
              <a:ext cx="396" cy="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600">
                  <a:solidFill>
                    <a:srgbClr val="FF0000"/>
                  </a:solidFill>
                  <a:latin typeface="华文新魏" panose="02010800040101010101" pitchFamily="2" charset="-122"/>
                  <a:ea typeface="华文新魏" panose="02010800040101010101" pitchFamily="2" charset="-122"/>
                </a:rPr>
                <a:t>接口</a:t>
              </a:r>
            </a:p>
          </p:txBody>
        </p:sp>
        <p:sp>
          <p:nvSpPr>
            <p:cNvPr id="38936" name="Text Box 24">
              <a:extLst>
                <a:ext uri="{FF2B5EF4-FFF2-40B4-BE49-F238E27FC236}">
                  <a16:creationId xmlns:a16="http://schemas.microsoft.com/office/drawing/2014/main" id="{C1F66A31-77CE-4A17-A0B4-23CD2E1A4D73}"/>
                </a:ext>
              </a:extLst>
            </p:cNvPr>
            <p:cNvSpPr txBox="1">
              <a:spLocks noChangeArrowheads="1"/>
            </p:cNvSpPr>
            <p:nvPr/>
          </p:nvSpPr>
          <p:spPr bwMode="auto">
            <a:xfrm>
              <a:off x="888" y="1772"/>
              <a:ext cx="396" cy="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600">
                  <a:solidFill>
                    <a:srgbClr val="FF0000"/>
                  </a:solidFill>
                  <a:latin typeface="华文新魏" panose="02010800040101010101" pitchFamily="2" charset="-122"/>
                  <a:ea typeface="华文新魏" panose="02010800040101010101" pitchFamily="2" charset="-122"/>
                </a:rPr>
                <a:t>接口</a:t>
              </a:r>
            </a:p>
          </p:txBody>
        </p:sp>
        <p:sp>
          <p:nvSpPr>
            <p:cNvPr id="38937" name="Text Box 25">
              <a:extLst>
                <a:ext uri="{FF2B5EF4-FFF2-40B4-BE49-F238E27FC236}">
                  <a16:creationId xmlns:a16="http://schemas.microsoft.com/office/drawing/2014/main" id="{52C24BE8-A6A3-47CA-9F2F-3D8BD871855C}"/>
                </a:ext>
              </a:extLst>
            </p:cNvPr>
            <p:cNvSpPr txBox="1">
              <a:spLocks noChangeArrowheads="1"/>
            </p:cNvSpPr>
            <p:nvPr/>
          </p:nvSpPr>
          <p:spPr bwMode="auto">
            <a:xfrm>
              <a:off x="703" y="3248"/>
              <a:ext cx="264" cy="1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900">
                  <a:solidFill>
                    <a:srgbClr val="FF0000"/>
                  </a:solidFill>
                  <a:latin typeface="华文新魏" panose="02010800040101010101" pitchFamily="2" charset="-122"/>
                  <a:ea typeface="华文新魏" panose="02010800040101010101" pitchFamily="2" charset="-122"/>
                </a:rPr>
                <a:t>1</a:t>
              </a:r>
              <a:endParaRPr kumimoji="0" lang="en-US" altLang="zh-CN" sz="1000">
                <a:solidFill>
                  <a:srgbClr val="FF0000"/>
                </a:solidFill>
                <a:latin typeface="华文新魏" panose="02010800040101010101" pitchFamily="2" charset="-122"/>
                <a:ea typeface="华文新魏" panose="02010800040101010101" pitchFamily="2" charset="-122"/>
              </a:endParaRPr>
            </a:p>
          </p:txBody>
        </p:sp>
        <p:sp>
          <p:nvSpPr>
            <p:cNvPr id="38938" name="Text Box 26">
              <a:extLst>
                <a:ext uri="{FF2B5EF4-FFF2-40B4-BE49-F238E27FC236}">
                  <a16:creationId xmlns:a16="http://schemas.microsoft.com/office/drawing/2014/main" id="{A93856AF-4E39-41C8-A598-843BF376CFA0}"/>
                </a:ext>
              </a:extLst>
            </p:cNvPr>
            <p:cNvSpPr txBox="1">
              <a:spLocks noChangeArrowheads="1"/>
            </p:cNvSpPr>
            <p:nvPr/>
          </p:nvSpPr>
          <p:spPr bwMode="auto">
            <a:xfrm>
              <a:off x="703" y="2920"/>
              <a:ext cx="264" cy="1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900">
                  <a:solidFill>
                    <a:srgbClr val="FF0000"/>
                  </a:solidFill>
                  <a:latin typeface="华文新魏" panose="02010800040101010101" pitchFamily="2" charset="-122"/>
                  <a:ea typeface="华文新魏" panose="02010800040101010101" pitchFamily="2" charset="-122"/>
                </a:rPr>
                <a:t>2</a:t>
              </a:r>
              <a:endParaRPr kumimoji="0" lang="en-US" altLang="zh-CN" sz="1000">
                <a:solidFill>
                  <a:srgbClr val="FF0000"/>
                </a:solidFill>
                <a:latin typeface="华文新魏" panose="02010800040101010101" pitchFamily="2" charset="-122"/>
                <a:ea typeface="华文新魏" panose="02010800040101010101" pitchFamily="2" charset="-122"/>
              </a:endParaRPr>
            </a:p>
          </p:txBody>
        </p:sp>
        <p:sp>
          <p:nvSpPr>
            <p:cNvPr id="38939" name="Text Box 27">
              <a:extLst>
                <a:ext uri="{FF2B5EF4-FFF2-40B4-BE49-F238E27FC236}">
                  <a16:creationId xmlns:a16="http://schemas.microsoft.com/office/drawing/2014/main" id="{4A3FC602-219F-4ED5-83F6-F49F68AB896D}"/>
                </a:ext>
              </a:extLst>
            </p:cNvPr>
            <p:cNvSpPr txBox="1">
              <a:spLocks noChangeArrowheads="1"/>
            </p:cNvSpPr>
            <p:nvPr/>
          </p:nvSpPr>
          <p:spPr bwMode="auto">
            <a:xfrm>
              <a:off x="703" y="2592"/>
              <a:ext cx="264" cy="1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900">
                  <a:solidFill>
                    <a:srgbClr val="FF0000"/>
                  </a:solidFill>
                  <a:latin typeface="华文新魏" panose="02010800040101010101" pitchFamily="2" charset="-122"/>
                  <a:ea typeface="华文新魏" panose="02010800040101010101" pitchFamily="2" charset="-122"/>
                </a:rPr>
                <a:t>3</a:t>
              </a:r>
              <a:endParaRPr kumimoji="0" lang="en-US" altLang="zh-CN" sz="1000">
                <a:solidFill>
                  <a:srgbClr val="FF0000"/>
                </a:solidFill>
                <a:latin typeface="华文新魏" panose="02010800040101010101" pitchFamily="2" charset="-122"/>
                <a:ea typeface="华文新魏" panose="02010800040101010101" pitchFamily="2" charset="-122"/>
              </a:endParaRPr>
            </a:p>
          </p:txBody>
        </p:sp>
        <p:sp>
          <p:nvSpPr>
            <p:cNvPr id="38940" name="Text Box 28">
              <a:extLst>
                <a:ext uri="{FF2B5EF4-FFF2-40B4-BE49-F238E27FC236}">
                  <a16:creationId xmlns:a16="http://schemas.microsoft.com/office/drawing/2014/main" id="{2ED8782B-6EC6-4CF4-8794-C9511B744EBC}"/>
                </a:ext>
              </a:extLst>
            </p:cNvPr>
            <p:cNvSpPr txBox="1">
              <a:spLocks noChangeArrowheads="1"/>
            </p:cNvSpPr>
            <p:nvPr/>
          </p:nvSpPr>
          <p:spPr bwMode="auto">
            <a:xfrm>
              <a:off x="703" y="2264"/>
              <a:ext cx="264" cy="1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900">
                  <a:solidFill>
                    <a:srgbClr val="FF0000"/>
                  </a:solidFill>
                  <a:latin typeface="华文新魏" panose="02010800040101010101" pitchFamily="2" charset="-122"/>
                  <a:ea typeface="华文新魏" panose="02010800040101010101" pitchFamily="2" charset="-122"/>
                </a:rPr>
                <a:t>4</a:t>
              </a:r>
              <a:endParaRPr kumimoji="0" lang="en-US" altLang="zh-CN" sz="1000">
                <a:solidFill>
                  <a:srgbClr val="FF0000"/>
                </a:solidFill>
                <a:latin typeface="华文新魏" panose="02010800040101010101" pitchFamily="2" charset="-122"/>
                <a:ea typeface="华文新魏" panose="02010800040101010101" pitchFamily="2" charset="-122"/>
              </a:endParaRPr>
            </a:p>
          </p:txBody>
        </p:sp>
        <p:sp>
          <p:nvSpPr>
            <p:cNvPr id="38941" name="Text Box 29">
              <a:extLst>
                <a:ext uri="{FF2B5EF4-FFF2-40B4-BE49-F238E27FC236}">
                  <a16:creationId xmlns:a16="http://schemas.microsoft.com/office/drawing/2014/main" id="{1841B1A0-2572-4D08-BBB8-AE9F46FD772A}"/>
                </a:ext>
              </a:extLst>
            </p:cNvPr>
            <p:cNvSpPr txBox="1">
              <a:spLocks noChangeArrowheads="1"/>
            </p:cNvSpPr>
            <p:nvPr/>
          </p:nvSpPr>
          <p:spPr bwMode="auto">
            <a:xfrm>
              <a:off x="703" y="1936"/>
              <a:ext cx="264" cy="1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900">
                  <a:solidFill>
                    <a:srgbClr val="FF0000"/>
                  </a:solidFill>
                  <a:latin typeface="华文新魏" panose="02010800040101010101" pitchFamily="2" charset="-122"/>
                  <a:ea typeface="华文新魏" panose="02010800040101010101" pitchFamily="2" charset="-122"/>
                </a:rPr>
                <a:t>5</a:t>
              </a:r>
              <a:endParaRPr kumimoji="0" lang="en-US" altLang="zh-CN" sz="1000">
                <a:solidFill>
                  <a:srgbClr val="FF0000"/>
                </a:solidFill>
                <a:latin typeface="华文新魏" panose="02010800040101010101" pitchFamily="2" charset="-122"/>
                <a:ea typeface="华文新魏" panose="02010800040101010101" pitchFamily="2" charset="-122"/>
              </a:endParaRPr>
            </a:p>
          </p:txBody>
        </p:sp>
        <p:sp>
          <p:nvSpPr>
            <p:cNvPr id="38942" name="Text Box 30">
              <a:extLst>
                <a:ext uri="{FF2B5EF4-FFF2-40B4-BE49-F238E27FC236}">
                  <a16:creationId xmlns:a16="http://schemas.microsoft.com/office/drawing/2014/main" id="{B5ED52B7-4413-41A0-8C6E-18D7DC5579A0}"/>
                </a:ext>
              </a:extLst>
            </p:cNvPr>
            <p:cNvSpPr txBox="1">
              <a:spLocks noChangeArrowheads="1"/>
            </p:cNvSpPr>
            <p:nvPr/>
          </p:nvSpPr>
          <p:spPr bwMode="auto">
            <a:xfrm>
              <a:off x="703" y="1608"/>
              <a:ext cx="264" cy="1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900">
                  <a:solidFill>
                    <a:srgbClr val="FF0000"/>
                  </a:solidFill>
                  <a:latin typeface="华文新魏" panose="02010800040101010101" pitchFamily="2" charset="-122"/>
                  <a:ea typeface="华文新魏" panose="02010800040101010101" pitchFamily="2" charset="-122"/>
                </a:rPr>
                <a:t>6</a:t>
              </a:r>
              <a:endParaRPr kumimoji="0" lang="en-US" altLang="zh-CN" sz="1000">
                <a:solidFill>
                  <a:srgbClr val="FF0000"/>
                </a:solidFill>
                <a:latin typeface="华文新魏" panose="02010800040101010101" pitchFamily="2" charset="-122"/>
                <a:ea typeface="华文新魏" panose="02010800040101010101" pitchFamily="2" charset="-122"/>
              </a:endParaRPr>
            </a:p>
          </p:txBody>
        </p:sp>
        <p:sp>
          <p:nvSpPr>
            <p:cNvPr id="38943" name="Text Box 31">
              <a:extLst>
                <a:ext uri="{FF2B5EF4-FFF2-40B4-BE49-F238E27FC236}">
                  <a16:creationId xmlns:a16="http://schemas.microsoft.com/office/drawing/2014/main" id="{01FC3E9A-29E8-4B17-A138-24B2CFC7F4A7}"/>
                </a:ext>
              </a:extLst>
            </p:cNvPr>
            <p:cNvSpPr txBox="1">
              <a:spLocks noChangeArrowheads="1"/>
            </p:cNvSpPr>
            <p:nvPr/>
          </p:nvSpPr>
          <p:spPr bwMode="auto">
            <a:xfrm>
              <a:off x="703" y="1280"/>
              <a:ext cx="264" cy="1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900">
                  <a:solidFill>
                    <a:srgbClr val="FF0000"/>
                  </a:solidFill>
                  <a:latin typeface="华文新魏" panose="02010800040101010101" pitchFamily="2" charset="-122"/>
                  <a:ea typeface="华文新魏" panose="02010800040101010101" pitchFamily="2" charset="-122"/>
                </a:rPr>
                <a:t>7</a:t>
              </a:r>
              <a:endParaRPr kumimoji="0" lang="en-US" altLang="zh-CN" sz="1000">
                <a:solidFill>
                  <a:srgbClr val="FF0000"/>
                </a:solidFill>
                <a:latin typeface="华文新魏" panose="02010800040101010101" pitchFamily="2" charset="-122"/>
                <a:ea typeface="华文新魏" panose="02010800040101010101" pitchFamily="2" charset="-122"/>
              </a:endParaRPr>
            </a:p>
          </p:txBody>
        </p:sp>
        <p:sp>
          <p:nvSpPr>
            <p:cNvPr id="38945" name="Text Box 33">
              <a:extLst>
                <a:ext uri="{FF2B5EF4-FFF2-40B4-BE49-F238E27FC236}">
                  <a16:creationId xmlns:a16="http://schemas.microsoft.com/office/drawing/2014/main" id="{BFD683D0-EEE7-47CE-A2D2-7B98EDC69B49}"/>
                </a:ext>
              </a:extLst>
            </p:cNvPr>
            <p:cNvSpPr txBox="1">
              <a:spLocks noChangeArrowheads="1"/>
            </p:cNvSpPr>
            <p:nvPr/>
          </p:nvSpPr>
          <p:spPr bwMode="auto">
            <a:xfrm>
              <a:off x="3849" y="637"/>
              <a:ext cx="528" cy="16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机器</a:t>
              </a:r>
              <a:r>
                <a:rPr kumimoji="0" lang="en-US" altLang="zh-CN" sz="1800">
                  <a:solidFill>
                    <a:srgbClr val="FF0000"/>
                  </a:solidFill>
                  <a:latin typeface="华文新魏" panose="02010800040101010101" pitchFamily="2" charset="-122"/>
                  <a:ea typeface="华文新魏" panose="02010800040101010101" pitchFamily="2" charset="-122"/>
                </a:rPr>
                <a:t>2</a:t>
              </a:r>
            </a:p>
          </p:txBody>
        </p:sp>
        <p:grpSp>
          <p:nvGrpSpPr>
            <p:cNvPr id="38946" name="Group 34">
              <a:extLst>
                <a:ext uri="{FF2B5EF4-FFF2-40B4-BE49-F238E27FC236}">
                  <a16:creationId xmlns:a16="http://schemas.microsoft.com/office/drawing/2014/main" id="{E8D2877F-C83B-48EF-970C-A52E05BC6C4A}"/>
                </a:ext>
              </a:extLst>
            </p:cNvPr>
            <p:cNvGrpSpPr>
              <a:grpSpLocks/>
            </p:cNvGrpSpPr>
            <p:nvPr/>
          </p:nvGrpSpPr>
          <p:grpSpPr bwMode="auto">
            <a:xfrm>
              <a:off x="3660" y="870"/>
              <a:ext cx="924" cy="2706"/>
              <a:chOff x="5580" y="2532"/>
              <a:chExt cx="1260" cy="5148"/>
            </a:xfrm>
          </p:grpSpPr>
          <p:sp>
            <p:nvSpPr>
              <p:cNvPr id="38947" name="Oval 35">
                <a:extLst>
                  <a:ext uri="{FF2B5EF4-FFF2-40B4-BE49-F238E27FC236}">
                    <a16:creationId xmlns:a16="http://schemas.microsoft.com/office/drawing/2014/main" id="{CD65214B-AB8D-4D00-B294-623248EF8BF6}"/>
                  </a:ext>
                </a:extLst>
              </p:cNvPr>
              <p:cNvSpPr>
                <a:spLocks noChangeArrowheads="1"/>
              </p:cNvSpPr>
              <p:nvPr/>
            </p:nvSpPr>
            <p:spPr bwMode="auto">
              <a:xfrm>
                <a:off x="5760" y="2532"/>
                <a:ext cx="900" cy="468"/>
              </a:xfrm>
              <a:prstGeom prst="ellipse">
                <a:avLst/>
              </a:prstGeom>
              <a:solidFill>
                <a:schemeClr val="accent1"/>
              </a:solidFill>
              <a:ln w="9525">
                <a:solidFill>
                  <a:srgbClr val="000000"/>
                </a:solidFill>
                <a:round/>
                <a:headEnd/>
                <a:tailEnd/>
              </a:ln>
            </p:spPr>
            <p:txBody>
              <a:bodyPr lIns="0" tIns="0" rIns="0" bIns="0"/>
              <a:lstStyle/>
              <a:p>
                <a:pPr algn="just" eaLnBrk="0" hangingPunct="0"/>
                <a:r>
                  <a:rPr kumimoji="0" lang="zh-CN" altLang="en-US" sz="1800">
                    <a:solidFill>
                      <a:srgbClr val="FF0000"/>
                    </a:solidFill>
                    <a:latin typeface="华文新魏" panose="02010800040101010101" pitchFamily="2" charset="-122"/>
                    <a:ea typeface="华文新魏" panose="02010800040101010101" pitchFamily="2" charset="-122"/>
                  </a:rPr>
                  <a:t>过程</a:t>
                </a:r>
                <a:r>
                  <a:rPr kumimoji="0" lang="en-US" altLang="zh-CN" sz="1800">
                    <a:solidFill>
                      <a:srgbClr val="FF0000"/>
                    </a:solidFill>
                    <a:latin typeface="华文新魏" panose="02010800040101010101" pitchFamily="2" charset="-122"/>
                    <a:ea typeface="华文新魏" panose="02010800040101010101" pitchFamily="2" charset="-122"/>
                  </a:rPr>
                  <a:t>B</a:t>
                </a:r>
              </a:p>
            </p:txBody>
          </p:sp>
          <p:sp>
            <p:nvSpPr>
              <p:cNvPr id="38948" name="Text Box 36">
                <a:extLst>
                  <a:ext uri="{FF2B5EF4-FFF2-40B4-BE49-F238E27FC236}">
                    <a16:creationId xmlns:a16="http://schemas.microsoft.com/office/drawing/2014/main" id="{C5EFCD98-FD27-4492-86FF-412BD4716D05}"/>
                  </a:ext>
                </a:extLst>
              </p:cNvPr>
              <p:cNvSpPr txBox="1">
                <a:spLocks noChangeArrowheads="1"/>
              </p:cNvSpPr>
              <p:nvPr/>
            </p:nvSpPr>
            <p:spPr bwMode="auto">
              <a:xfrm>
                <a:off x="5580" y="3312"/>
                <a:ext cx="1260" cy="3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应用层</a:t>
                </a:r>
              </a:p>
            </p:txBody>
          </p:sp>
          <p:sp>
            <p:nvSpPr>
              <p:cNvPr id="38949" name="Text Box 37">
                <a:extLst>
                  <a:ext uri="{FF2B5EF4-FFF2-40B4-BE49-F238E27FC236}">
                    <a16:creationId xmlns:a16="http://schemas.microsoft.com/office/drawing/2014/main" id="{95411EA5-C82D-4FD5-B9B9-A41F18098B27}"/>
                  </a:ext>
                </a:extLst>
              </p:cNvPr>
              <p:cNvSpPr txBox="1">
                <a:spLocks noChangeArrowheads="1"/>
              </p:cNvSpPr>
              <p:nvPr/>
            </p:nvSpPr>
            <p:spPr bwMode="auto">
              <a:xfrm>
                <a:off x="5580" y="3936"/>
                <a:ext cx="1260" cy="3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表示层</a:t>
                </a:r>
              </a:p>
            </p:txBody>
          </p:sp>
          <p:sp>
            <p:nvSpPr>
              <p:cNvPr id="38950" name="Text Box 38">
                <a:extLst>
                  <a:ext uri="{FF2B5EF4-FFF2-40B4-BE49-F238E27FC236}">
                    <a16:creationId xmlns:a16="http://schemas.microsoft.com/office/drawing/2014/main" id="{05CC3D80-9230-4CB9-9692-1735F325740B}"/>
                  </a:ext>
                </a:extLst>
              </p:cNvPr>
              <p:cNvSpPr txBox="1">
                <a:spLocks noChangeArrowheads="1"/>
              </p:cNvSpPr>
              <p:nvPr/>
            </p:nvSpPr>
            <p:spPr bwMode="auto">
              <a:xfrm>
                <a:off x="5580" y="4560"/>
                <a:ext cx="1260" cy="3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会话层</a:t>
                </a:r>
              </a:p>
            </p:txBody>
          </p:sp>
          <p:sp>
            <p:nvSpPr>
              <p:cNvPr id="38951" name="Text Box 39">
                <a:extLst>
                  <a:ext uri="{FF2B5EF4-FFF2-40B4-BE49-F238E27FC236}">
                    <a16:creationId xmlns:a16="http://schemas.microsoft.com/office/drawing/2014/main" id="{C8B01338-92DA-4170-986A-D39D88300F44}"/>
                  </a:ext>
                </a:extLst>
              </p:cNvPr>
              <p:cNvSpPr txBox="1">
                <a:spLocks noChangeArrowheads="1"/>
              </p:cNvSpPr>
              <p:nvPr/>
            </p:nvSpPr>
            <p:spPr bwMode="auto">
              <a:xfrm>
                <a:off x="5580" y="5184"/>
                <a:ext cx="1260" cy="3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传输层</a:t>
                </a:r>
              </a:p>
            </p:txBody>
          </p:sp>
          <p:sp>
            <p:nvSpPr>
              <p:cNvPr id="38952" name="Text Box 40">
                <a:extLst>
                  <a:ext uri="{FF2B5EF4-FFF2-40B4-BE49-F238E27FC236}">
                    <a16:creationId xmlns:a16="http://schemas.microsoft.com/office/drawing/2014/main" id="{49DA4860-84A3-4CE2-B6AE-8EFBDA39036C}"/>
                  </a:ext>
                </a:extLst>
              </p:cNvPr>
              <p:cNvSpPr txBox="1">
                <a:spLocks noChangeArrowheads="1"/>
              </p:cNvSpPr>
              <p:nvPr/>
            </p:nvSpPr>
            <p:spPr bwMode="auto">
              <a:xfrm>
                <a:off x="5580" y="5808"/>
                <a:ext cx="1260" cy="3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网络层</a:t>
                </a:r>
              </a:p>
            </p:txBody>
          </p:sp>
          <p:sp>
            <p:nvSpPr>
              <p:cNvPr id="38953" name="Text Box 41">
                <a:extLst>
                  <a:ext uri="{FF2B5EF4-FFF2-40B4-BE49-F238E27FC236}">
                    <a16:creationId xmlns:a16="http://schemas.microsoft.com/office/drawing/2014/main" id="{F4DA4CD0-F4D7-4AC5-B62F-9249458851CE}"/>
                  </a:ext>
                </a:extLst>
              </p:cNvPr>
              <p:cNvSpPr txBox="1">
                <a:spLocks noChangeArrowheads="1"/>
              </p:cNvSpPr>
              <p:nvPr/>
            </p:nvSpPr>
            <p:spPr bwMode="auto">
              <a:xfrm>
                <a:off x="5580" y="6432"/>
                <a:ext cx="1260" cy="3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数据链路层</a:t>
                </a:r>
              </a:p>
            </p:txBody>
          </p:sp>
          <p:sp>
            <p:nvSpPr>
              <p:cNvPr id="38954" name="Text Box 42">
                <a:extLst>
                  <a:ext uri="{FF2B5EF4-FFF2-40B4-BE49-F238E27FC236}">
                    <a16:creationId xmlns:a16="http://schemas.microsoft.com/office/drawing/2014/main" id="{821317B4-E491-48F3-BC1E-9B23BBDA3C42}"/>
                  </a:ext>
                </a:extLst>
              </p:cNvPr>
              <p:cNvSpPr txBox="1">
                <a:spLocks noChangeArrowheads="1"/>
              </p:cNvSpPr>
              <p:nvPr/>
            </p:nvSpPr>
            <p:spPr bwMode="auto">
              <a:xfrm>
                <a:off x="5580" y="7056"/>
                <a:ext cx="1260" cy="31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物理层</a:t>
                </a:r>
              </a:p>
            </p:txBody>
          </p:sp>
          <p:sp>
            <p:nvSpPr>
              <p:cNvPr id="38955" name="Line 43">
                <a:extLst>
                  <a:ext uri="{FF2B5EF4-FFF2-40B4-BE49-F238E27FC236}">
                    <a16:creationId xmlns:a16="http://schemas.microsoft.com/office/drawing/2014/main" id="{7C35F9CD-5A5F-459E-A2AF-D2F8897CECB0}"/>
                  </a:ext>
                </a:extLst>
              </p:cNvPr>
              <p:cNvSpPr>
                <a:spLocks noChangeShapeType="1"/>
              </p:cNvSpPr>
              <p:nvPr/>
            </p:nvSpPr>
            <p:spPr bwMode="auto">
              <a:xfrm>
                <a:off x="6300" y="3000"/>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56" name="Line 44">
                <a:extLst>
                  <a:ext uri="{FF2B5EF4-FFF2-40B4-BE49-F238E27FC236}">
                    <a16:creationId xmlns:a16="http://schemas.microsoft.com/office/drawing/2014/main" id="{D373F834-CA8A-4279-A610-E4C8B180A59F}"/>
                  </a:ext>
                </a:extLst>
              </p:cNvPr>
              <p:cNvSpPr>
                <a:spLocks noChangeShapeType="1"/>
              </p:cNvSpPr>
              <p:nvPr/>
            </p:nvSpPr>
            <p:spPr bwMode="auto">
              <a:xfrm>
                <a:off x="6300" y="3624"/>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57" name="Line 45">
                <a:extLst>
                  <a:ext uri="{FF2B5EF4-FFF2-40B4-BE49-F238E27FC236}">
                    <a16:creationId xmlns:a16="http://schemas.microsoft.com/office/drawing/2014/main" id="{E62E5FDC-328D-43B5-BB9F-EBF284098512}"/>
                  </a:ext>
                </a:extLst>
              </p:cNvPr>
              <p:cNvSpPr>
                <a:spLocks noChangeShapeType="1"/>
              </p:cNvSpPr>
              <p:nvPr/>
            </p:nvSpPr>
            <p:spPr bwMode="auto">
              <a:xfrm>
                <a:off x="6300" y="4248"/>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58" name="Line 46">
                <a:extLst>
                  <a:ext uri="{FF2B5EF4-FFF2-40B4-BE49-F238E27FC236}">
                    <a16:creationId xmlns:a16="http://schemas.microsoft.com/office/drawing/2014/main" id="{0F9008A7-4165-49D1-8194-80C9DEDED0AF}"/>
                  </a:ext>
                </a:extLst>
              </p:cNvPr>
              <p:cNvSpPr>
                <a:spLocks noChangeShapeType="1"/>
              </p:cNvSpPr>
              <p:nvPr/>
            </p:nvSpPr>
            <p:spPr bwMode="auto">
              <a:xfrm>
                <a:off x="6300" y="4872"/>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59" name="Line 47">
                <a:extLst>
                  <a:ext uri="{FF2B5EF4-FFF2-40B4-BE49-F238E27FC236}">
                    <a16:creationId xmlns:a16="http://schemas.microsoft.com/office/drawing/2014/main" id="{FF47B197-1898-486D-BB8B-2318FD7ED7C6}"/>
                  </a:ext>
                </a:extLst>
              </p:cNvPr>
              <p:cNvSpPr>
                <a:spLocks noChangeShapeType="1"/>
              </p:cNvSpPr>
              <p:nvPr/>
            </p:nvSpPr>
            <p:spPr bwMode="auto">
              <a:xfrm>
                <a:off x="6300" y="5496"/>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60" name="Line 48">
                <a:extLst>
                  <a:ext uri="{FF2B5EF4-FFF2-40B4-BE49-F238E27FC236}">
                    <a16:creationId xmlns:a16="http://schemas.microsoft.com/office/drawing/2014/main" id="{DC229CC7-884D-498E-856B-2B632E814CD5}"/>
                  </a:ext>
                </a:extLst>
              </p:cNvPr>
              <p:cNvSpPr>
                <a:spLocks noChangeShapeType="1"/>
              </p:cNvSpPr>
              <p:nvPr/>
            </p:nvSpPr>
            <p:spPr bwMode="auto">
              <a:xfrm>
                <a:off x="6300" y="6120"/>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61" name="Line 49">
                <a:extLst>
                  <a:ext uri="{FF2B5EF4-FFF2-40B4-BE49-F238E27FC236}">
                    <a16:creationId xmlns:a16="http://schemas.microsoft.com/office/drawing/2014/main" id="{5AE11C79-39CB-4273-BFC8-266BBB900F9C}"/>
                  </a:ext>
                </a:extLst>
              </p:cNvPr>
              <p:cNvSpPr>
                <a:spLocks noChangeShapeType="1"/>
              </p:cNvSpPr>
              <p:nvPr/>
            </p:nvSpPr>
            <p:spPr bwMode="auto">
              <a:xfrm>
                <a:off x="6300" y="6744"/>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62" name="Line 50">
                <a:extLst>
                  <a:ext uri="{FF2B5EF4-FFF2-40B4-BE49-F238E27FC236}">
                    <a16:creationId xmlns:a16="http://schemas.microsoft.com/office/drawing/2014/main" id="{99E1D815-CD83-40F5-9177-EF83371DB673}"/>
                  </a:ext>
                </a:extLst>
              </p:cNvPr>
              <p:cNvSpPr>
                <a:spLocks noChangeShapeType="1"/>
              </p:cNvSpPr>
              <p:nvPr/>
            </p:nvSpPr>
            <p:spPr bwMode="auto">
              <a:xfrm>
                <a:off x="6300" y="7368"/>
                <a:ext cx="0" cy="312"/>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grpSp>
        <p:sp>
          <p:nvSpPr>
            <p:cNvPr id="38971" name="Line 59">
              <a:extLst>
                <a:ext uri="{FF2B5EF4-FFF2-40B4-BE49-F238E27FC236}">
                  <a16:creationId xmlns:a16="http://schemas.microsoft.com/office/drawing/2014/main" id="{DE2696FB-8A97-4DF9-95B1-4B6DFB085E17}"/>
                </a:ext>
              </a:extLst>
            </p:cNvPr>
            <p:cNvSpPr>
              <a:spLocks noChangeShapeType="1"/>
            </p:cNvSpPr>
            <p:nvPr/>
          </p:nvSpPr>
          <p:spPr bwMode="auto">
            <a:xfrm>
              <a:off x="4188" y="1116"/>
              <a:ext cx="0" cy="164"/>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72" name="Line 60">
              <a:extLst>
                <a:ext uri="{FF2B5EF4-FFF2-40B4-BE49-F238E27FC236}">
                  <a16:creationId xmlns:a16="http://schemas.microsoft.com/office/drawing/2014/main" id="{82BE0F33-7C23-4496-B48D-47026EAEC259}"/>
                </a:ext>
              </a:extLst>
            </p:cNvPr>
            <p:cNvSpPr>
              <a:spLocks noChangeShapeType="1"/>
            </p:cNvSpPr>
            <p:nvPr/>
          </p:nvSpPr>
          <p:spPr bwMode="auto">
            <a:xfrm>
              <a:off x="4188" y="1444"/>
              <a:ext cx="0" cy="164"/>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73" name="Line 61">
              <a:extLst>
                <a:ext uri="{FF2B5EF4-FFF2-40B4-BE49-F238E27FC236}">
                  <a16:creationId xmlns:a16="http://schemas.microsoft.com/office/drawing/2014/main" id="{3615E3B4-848D-4E4B-B90E-D8CC5149A332}"/>
                </a:ext>
              </a:extLst>
            </p:cNvPr>
            <p:cNvSpPr>
              <a:spLocks noChangeShapeType="1"/>
            </p:cNvSpPr>
            <p:nvPr/>
          </p:nvSpPr>
          <p:spPr bwMode="auto">
            <a:xfrm>
              <a:off x="4188" y="1772"/>
              <a:ext cx="0" cy="164"/>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74" name="Line 62">
              <a:extLst>
                <a:ext uri="{FF2B5EF4-FFF2-40B4-BE49-F238E27FC236}">
                  <a16:creationId xmlns:a16="http://schemas.microsoft.com/office/drawing/2014/main" id="{3743B232-1DF3-450E-B807-5FF08033310A}"/>
                </a:ext>
              </a:extLst>
            </p:cNvPr>
            <p:cNvSpPr>
              <a:spLocks noChangeShapeType="1"/>
            </p:cNvSpPr>
            <p:nvPr/>
          </p:nvSpPr>
          <p:spPr bwMode="auto">
            <a:xfrm>
              <a:off x="4188" y="2100"/>
              <a:ext cx="0" cy="164"/>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75" name="Line 63">
              <a:extLst>
                <a:ext uri="{FF2B5EF4-FFF2-40B4-BE49-F238E27FC236}">
                  <a16:creationId xmlns:a16="http://schemas.microsoft.com/office/drawing/2014/main" id="{E07BAA87-F34B-4895-AEC8-6B64321A1378}"/>
                </a:ext>
              </a:extLst>
            </p:cNvPr>
            <p:cNvSpPr>
              <a:spLocks noChangeShapeType="1"/>
            </p:cNvSpPr>
            <p:nvPr/>
          </p:nvSpPr>
          <p:spPr bwMode="auto">
            <a:xfrm>
              <a:off x="4188" y="2428"/>
              <a:ext cx="0" cy="164"/>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76" name="Line 64">
              <a:extLst>
                <a:ext uri="{FF2B5EF4-FFF2-40B4-BE49-F238E27FC236}">
                  <a16:creationId xmlns:a16="http://schemas.microsoft.com/office/drawing/2014/main" id="{708F1881-4859-48F7-A3F2-64C2A5B6E12E}"/>
                </a:ext>
              </a:extLst>
            </p:cNvPr>
            <p:cNvSpPr>
              <a:spLocks noChangeShapeType="1"/>
            </p:cNvSpPr>
            <p:nvPr/>
          </p:nvSpPr>
          <p:spPr bwMode="auto">
            <a:xfrm>
              <a:off x="4188" y="2756"/>
              <a:ext cx="0" cy="164"/>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77" name="Line 65">
              <a:extLst>
                <a:ext uri="{FF2B5EF4-FFF2-40B4-BE49-F238E27FC236}">
                  <a16:creationId xmlns:a16="http://schemas.microsoft.com/office/drawing/2014/main" id="{90A69045-2A56-47EF-97D9-D07762EC307E}"/>
                </a:ext>
              </a:extLst>
            </p:cNvPr>
            <p:cNvSpPr>
              <a:spLocks noChangeShapeType="1"/>
            </p:cNvSpPr>
            <p:nvPr/>
          </p:nvSpPr>
          <p:spPr bwMode="auto">
            <a:xfrm>
              <a:off x="4188" y="3084"/>
              <a:ext cx="0" cy="164"/>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78" name="Line 66">
              <a:extLst>
                <a:ext uri="{FF2B5EF4-FFF2-40B4-BE49-F238E27FC236}">
                  <a16:creationId xmlns:a16="http://schemas.microsoft.com/office/drawing/2014/main" id="{ACB115E4-0A77-44AA-9087-E8B71B142DBB}"/>
                </a:ext>
              </a:extLst>
            </p:cNvPr>
            <p:cNvSpPr>
              <a:spLocks noChangeShapeType="1"/>
            </p:cNvSpPr>
            <p:nvPr/>
          </p:nvSpPr>
          <p:spPr bwMode="auto">
            <a:xfrm>
              <a:off x="4188" y="3412"/>
              <a:ext cx="0" cy="164"/>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79" name="Line 67">
              <a:extLst>
                <a:ext uri="{FF2B5EF4-FFF2-40B4-BE49-F238E27FC236}">
                  <a16:creationId xmlns:a16="http://schemas.microsoft.com/office/drawing/2014/main" id="{53AE36A9-F0B8-4F12-A15B-9D53F5DAA54B}"/>
                </a:ext>
              </a:extLst>
            </p:cNvPr>
            <p:cNvSpPr>
              <a:spLocks noChangeShapeType="1"/>
            </p:cNvSpPr>
            <p:nvPr/>
          </p:nvSpPr>
          <p:spPr bwMode="auto">
            <a:xfrm>
              <a:off x="1944" y="1362"/>
              <a:ext cx="1716"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80" name="Line 68">
              <a:extLst>
                <a:ext uri="{FF2B5EF4-FFF2-40B4-BE49-F238E27FC236}">
                  <a16:creationId xmlns:a16="http://schemas.microsoft.com/office/drawing/2014/main" id="{40C488A3-5508-49D1-974E-87672BFF8EAA}"/>
                </a:ext>
              </a:extLst>
            </p:cNvPr>
            <p:cNvSpPr>
              <a:spLocks noChangeShapeType="1"/>
            </p:cNvSpPr>
            <p:nvPr/>
          </p:nvSpPr>
          <p:spPr bwMode="auto">
            <a:xfrm>
              <a:off x="1944" y="1690"/>
              <a:ext cx="1716"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81" name="Line 69">
              <a:extLst>
                <a:ext uri="{FF2B5EF4-FFF2-40B4-BE49-F238E27FC236}">
                  <a16:creationId xmlns:a16="http://schemas.microsoft.com/office/drawing/2014/main" id="{68C2E9EE-A849-4378-96EC-3CE283973345}"/>
                </a:ext>
              </a:extLst>
            </p:cNvPr>
            <p:cNvSpPr>
              <a:spLocks noChangeShapeType="1"/>
            </p:cNvSpPr>
            <p:nvPr/>
          </p:nvSpPr>
          <p:spPr bwMode="auto">
            <a:xfrm>
              <a:off x="1944" y="2018"/>
              <a:ext cx="1716"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82" name="Line 70">
              <a:extLst>
                <a:ext uri="{FF2B5EF4-FFF2-40B4-BE49-F238E27FC236}">
                  <a16:creationId xmlns:a16="http://schemas.microsoft.com/office/drawing/2014/main" id="{CAC46FD9-B82C-401C-A7BB-6EE7E8EEC33D}"/>
                </a:ext>
              </a:extLst>
            </p:cNvPr>
            <p:cNvSpPr>
              <a:spLocks noChangeShapeType="1"/>
            </p:cNvSpPr>
            <p:nvPr/>
          </p:nvSpPr>
          <p:spPr bwMode="auto">
            <a:xfrm>
              <a:off x="1944" y="2346"/>
              <a:ext cx="1716"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83" name="Line 71">
              <a:extLst>
                <a:ext uri="{FF2B5EF4-FFF2-40B4-BE49-F238E27FC236}">
                  <a16:creationId xmlns:a16="http://schemas.microsoft.com/office/drawing/2014/main" id="{34EDD8C2-5EDA-4115-A11D-E340CE737035}"/>
                </a:ext>
              </a:extLst>
            </p:cNvPr>
            <p:cNvSpPr>
              <a:spLocks noChangeShapeType="1"/>
            </p:cNvSpPr>
            <p:nvPr/>
          </p:nvSpPr>
          <p:spPr bwMode="auto">
            <a:xfrm>
              <a:off x="1944" y="2674"/>
              <a:ext cx="1716"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84" name="Line 72">
              <a:extLst>
                <a:ext uri="{FF2B5EF4-FFF2-40B4-BE49-F238E27FC236}">
                  <a16:creationId xmlns:a16="http://schemas.microsoft.com/office/drawing/2014/main" id="{5D317C17-1DBD-4C49-87AF-CE8ECB8FDABB}"/>
                </a:ext>
              </a:extLst>
            </p:cNvPr>
            <p:cNvSpPr>
              <a:spLocks noChangeShapeType="1"/>
            </p:cNvSpPr>
            <p:nvPr/>
          </p:nvSpPr>
          <p:spPr bwMode="auto">
            <a:xfrm>
              <a:off x="1944" y="3002"/>
              <a:ext cx="1716"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85" name="Line 73">
              <a:extLst>
                <a:ext uri="{FF2B5EF4-FFF2-40B4-BE49-F238E27FC236}">
                  <a16:creationId xmlns:a16="http://schemas.microsoft.com/office/drawing/2014/main" id="{2E5F4721-9350-49E6-B0EF-C040B4196174}"/>
                </a:ext>
              </a:extLst>
            </p:cNvPr>
            <p:cNvSpPr>
              <a:spLocks noChangeShapeType="1"/>
            </p:cNvSpPr>
            <p:nvPr/>
          </p:nvSpPr>
          <p:spPr bwMode="auto">
            <a:xfrm>
              <a:off x="1944" y="3330"/>
              <a:ext cx="1716" cy="0"/>
            </a:xfrm>
            <a:prstGeom prst="line">
              <a:avLst/>
            </a:prstGeom>
            <a:noFill/>
            <a:ln w="9525">
              <a:solidFill>
                <a:srgbClr val="0000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8986" name="Line 74">
              <a:extLst>
                <a:ext uri="{FF2B5EF4-FFF2-40B4-BE49-F238E27FC236}">
                  <a16:creationId xmlns:a16="http://schemas.microsoft.com/office/drawing/2014/main" id="{163191FB-C997-4044-82F8-BA9444109587}"/>
                </a:ext>
              </a:extLst>
            </p:cNvPr>
            <p:cNvSpPr>
              <a:spLocks noChangeShapeType="1"/>
            </p:cNvSpPr>
            <p:nvPr/>
          </p:nvSpPr>
          <p:spPr bwMode="auto">
            <a:xfrm>
              <a:off x="624" y="3576"/>
              <a:ext cx="42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87" name="Text Box 75">
              <a:extLst>
                <a:ext uri="{FF2B5EF4-FFF2-40B4-BE49-F238E27FC236}">
                  <a16:creationId xmlns:a16="http://schemas.microsoft.com/office/drawing/2014/main" id="{9524915F-ED12-4289-B3ED-A08664F002DC}"/>
                </a:ext>
              </a:extLst>
            </p:cNvPr>
            <p:cNvSpPr txBox="1">
              <a:spLocks noChangeArrowheads="1"/>
            </p:cNvSpPr>
            <p:nvPr/>
          </p:nvSpPr>
          <p:spPr bwMode="auto">
            <a:xfrm>
              <a:off x="2472" y="1198"/>
              <a:ext cx="792" cy="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应用层协议</a:t>
              </a:r>
            </a:p>
          </p:txBody>
        </p:sp>
        <p:sp>
          <p:nvSpPr>
            <p:cNvPr id="38988" name="Text Box 76">
              <a:extLst>
                <a:ext uri="{FF2B5EF4-FFF2-40B4-BE49-F238E27FC236}">
                  <a16:creationId xmlns:a16="http://schemas.microsoft.com/office/drawing/2014/main" id="{A0EF1043-3908-44F4-B3CF-D7DBA02F72B4}"/>
                </a:ext>
              </a:extLst>
            </p:cNvPr>
            <p:cNvSpPr txBox="1">
              <a:spLocks noChangeArrowheads="1"/>
            </p:cNvSpPr>
            <p:nvPr/>
          </p:nvSpPr>
          <p:spPr bwMode="auto">
            <a:xfrm>
              <a:off x="2472" y="1526"/>
              <a:ext cx="792" cy="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表示层协议</a:t>
              </a:r>
            </a:p>
          </p:txBody>
        </p:sp>
        <p:sp>
          <p:nvSpPr>
            <p:cNvPr id="38989" name="Text Box 77">
              <a:extLst>
                <a:ext uri="{FF2B5EF4-FFF2-40B4-BE49-F238E27FC236}">
                  <a16:creationId xmlns:a16="http://schemas.microsoft.com/office/drawing/2014/main" id="{00B1B885-C2A9-45D9-BC69-F9DA5E7EE6B8}"/>
                </a:ext>
              </a:extLst>
            </p:cNvPr>
            <p:cNvSpPr txBox="1">
              <a:spLocks noChangeArrowheads="1"/>
            </p:cNvSpPr>
            <p:nvPr/>
          </p:nvSpPr>
          <p:spPr bwMode="auto">
            <a:xfrm>
              <a:off x="2472" y="1854"/>
              <a:ext cx="792" cy="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会话层协议</a:t>
              </a:r>
            </a:p>
          </p:txBody>
        </p:sp>
        <p:sp>
          <p:nvSpPr>
            <p:cNvPr id="38990" name="Text Box 78">
              <a:extLst>
                <a:ext uri="{FF2B5EF4-FFF2-40B4-BE49-F238E27FC236}">
                  <a16:creationId xmlns:a16="http://schemas.microsoft.com/office/drawing/2014/main" id="{8B7776CA-FFD1-449D-8F51-E2B5F9FE9A7D}"/>
                </a:ext>
              </a:extLst>
            </p:cNvPr>
            <p:cNvSpPr txBox="1">
              <a:spLocks noChangeArrowheads="1"/>
            </p:cNvSpPr>
            <p:nvPr/>
          </p:nvSpPr>
          <p:spPr bwMode="auto">
            <a:xfrm>
              <a:off x="2472" y="2182"/>
              <a:ext cx="792" cy="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传输层协议</a:t>
              </a:r>
            </a:p>
          </p:txBody>
        </p:sp>
        <p:sp>
          <p:nvSpPr>
            <p:cNvPr id="38991" name="Text Box 79">
              <a:extLst>
                <a:ext uri="{FF2B5EF4-FFF2-40B4-BE49-F238E27FC236}">
                  <a16:creationId xmlns:a16="http://schemas.microsoft.com/office/drawing/2014/main" id="{030F3E18-09C0-4651-8473-28BB20219051}"/>
                </a:ext>
              </a:extLst>
            </p:cNvPr>
            <p:cNvSpPr txBox="1">
              <a:spLocks noChangeArrowheads="1"/>
            </p:cNvSpPr>
            <p:nvPr/>
          </p:nvSpPr>
          <p:spPr bwMode="auto">
            <a:xfrm>
              <a:off x="2472" y="2510"/>
              <a:ext cx="792" cy="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网络层协议</a:t>
              </a:r>
            </a:p>
          </p:txBody>
        </p:sp>
        <p:sp>
          <p:nvSpPr>
            <p:cNvPr id="38992" name="Text Box 80">
              <a:extLst>
                <a:ext uri="{FF2B5EF4-FFF2-40B4-BE49-F238E27FC236}">
                  <a16:creationId xmlns:a16="http://schemas.microsoft.com/office/drawing/2014/main" id="{4D5DF8BD-C4BA-419A-890A-0275AE995537}"/>
                </a:ext>
              </a:extLst>
            </p:cNvPr>
            <p:cNvSpPr txBox="1">
              <a:spLocks noChangeArrowheads="1"/>
            </p:cNvSpPr>
            <p:nvPr/>
          </p:nvSpPr>
          <p:spPr bwMode="auto">
            <a:xfrm>
              <a:off x="2340" y="2838"/>
              <a:ext cx="1056" cy="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数据链路层协议</a:t>
              </a:r>
            </a:p>
          </p:txBody>
        </p:sp>
        <p:sp>
          <p:nvSpPr>
            <p:cNvPr id="38993" name="Text Box 81">
              <a:extLst>
                <a:ext uri="{FF2B5EF4-FFF2-40B4-BE49-F238E27FC236}">
                  <a16:creationId xmlns:a16="http://schemas.microsoft.com/office/drawing/2014/main" id="{3879E96B-C54B-4552-AD29-BC79AB0CDA09}"/>
                </a:ext>
              </a:extLst>
            </p:cNvPr>
            <p:cNvSpPr txBox="1">
              <a:spLocks noChangeArrowheads="1"/>
            </p:cNvSpPr>
            <p:nvPr/>
          </p:nvSpPr>
          <p:spPr bwMode="auto">
            <a:xfrm>
              <a:off x="2472" y="3166"/>
              <a:ext cx="792" cy="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物理层协议</a:t>
              </a:r>
            </a:p>
          </p:txBody>
        </p:sp>
        <p:sp>
          <p:nvSpPr>
            <p:cNvPr id="38994" name="Text Box 82">
              <a:extLst>
                <a:ext uri="{FF2B5EF4-FFF2-40B4-BE49-F238E27FC236}">
                  <a16:creationId xmlns:a16="http://schemas.microsoft.com/office/drawing/2014/main" id="{A64FE9E9-1A2F-4FB7-AAF2-93DD7812297F}"/>
                </a:ext>
              </a:extLst>
            </p:cNvPr>
            <p:cNvSpPr txBox="1">
              <a:spLocks noChangeArrowheads="1"/>
            </p:cNvSpPr>
            <p:nvPr/>
          </p:nvSpPr>
          <p:spPr bwMode="auto">
            <a:xfrm>
              <a:off x="2604" y="3576"/>
              <a:ext cx="528" cy="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00"/>
                  </a:solidFill>
                  <a:latin typeface="华文新魏" panose="02010800040101010101" pitchFamily="2" charset="-122"/>
                  <a:ea typeface="华文新魏" panose="02010800040101010101" pitchFamily="2" charset="-122"/>
                </a:rPr>
                <a:t>网络</a:t>
              </a:r>
            </a:p>
          </p:txBody>
        </p:sp>
        <p:sp>
          <p:nvSpPr>
            <p:cNvPr id="38995" name="Text Box 83">
              <a:extLst>
                <a:ext uri="{FF2B5EF4-FFF2-40B4-BE49-F238E27FC236}">
                  <a16:creationId xmlns:a16="http://schemas.microsoft.com/office/drawing/2014/main" id="{92E36C68-D055-46AE-A59C-B453EDC55C81}"/>
                </a:ext>
              </a:extLst>
            </p:cNvPr>
            <p:cNvSpPr txBox="1">
              <a:spLocks noChangeArrowheads="1"/>
            </p:cNvSpPr>
            <p:nvPr/>
          </p:nvSpPr>
          <p:spPr bwMode="auto">
            <a:xfrm>
              <a:off x="1812" y="3822"/>
              <a:ext cx="2376" cy="2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2000">
                  <a:solidFill>
                    <a:srgbClr val="FF0000"/>
                  </a:solidFill>
                  <a:latin typeface="华文新魏" panose="02010800040101010101" pitchFamily="2" charset="-122"/>
                  <a:ea typeface="华文新魏" panose="02010800040101010101" pitchFamily="2" charset="-122"/>
                </a:rPr>
                <a:t>OSI</a:t>
              </a:r>
              <a:r>
                <a:rPr kumimoji="0" lang="zh-CN" altLang="en-US" sz="2000">
                  <a:solidFill>
                    <a:srgbClr val="FF0000"/>
                  </a:solidFill>
                  <a:latin typeface="华文新魏" panose="02010800040101010101" pitchFamily="2" charset="-122"/>
                  <a:ea typeface="华文新魏" panose="02010800040101010101" pitchFamily="2" charset="-122"/>
                </a:rPr>
                <a:t>七层模型中的层次和协议</a:t>
              </a:r>
            </a:p>
          </p:txBody>
        </p:sp>
      </p:grpSp>
      <p:sp>
        <p:nvSpPr>
          <p:cNvPr id="39078" name="Rectangle 166">
            <a:extLst>
              <a:ext uri="{FF2B5EF4-FFF2-40B4-BE49-F238E27FC236}">
                <a16:creationId xmlns:a16="http://schemas.microsoft.com/office/drawing/2014/main" id="{6474E428-FCA6-4D58-948E-25F41245ADBD}"/>
              </a:ext>
            </a:extLst>
          </p:cNvPr>
          <p:cNvSpPr>
            <a:spLocks noChangeArrowheads="1"/>
          </p:cNvSpPr>
          <p:nvPr/>
        </p:nvSpPr>
        <p:spPr bwMode="auto">
          <a:xfrm>
            <a:off x="2286000" y="319088"/>
            <a:ext cx="46164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a:solidFill>
                  <a:schemeClr val="tx2"/>
                </a:solidFill>
                <a:latin typeface="华文新魏" panose="02010800040101010101" pitchFamily="2" charset="-122"/>
                <a:ea typeface="华文新魏" panose="02010800040101010101" pitchFamily="2" charset="-122"/>
              </a:rPr>
              <a:t>网络体系结构</a:t>
            </a:r>
            <a:r>
              <a:rPr lang="en-US" altLang="zh-CN" sz="4800">
                <a:solidFill>
                  <a:schemeClr val="tx2"/>
                </a:solidFill>
                <a:latin typeface="华文新魏" panose="02010800040101010101" pitchFamily="2" charset="-122"/>
                <a:ea typeface="华文新魏" panose="02010800040101010101" pitchFamily="2" charset="-122"/>
              </a:rPr>
              <a:t>(4)</a:t>
            </a:r>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B2F59A2-74AE-43BD-AC23-4A5295EBA385}"/>
              </a:ext>
            </a:extLst>
          </p:cNvPr>
          <p:cNvSpPr>
            <a:spLocks noGrp="1" noChangeArrowheads="1"/>
          </p:cNvSpPr>
          <p:nvPr>
            <p:ph type="title"/>
          </p:nvPr>
        </p:nvSpPr>
        <p:spPr>
          <a:xfrm>
            <a:off x="685800" y="609600"/>
            <a:ext cx="7505700" cy="152400"/>
          </a:xfrm>
        </p:spPr>
        <p:txBody>
          <a:bodyPr/>
          <a:lstStyle/>
          <a:p>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grpSp>
        <p:nvGrpSpPr>
          <p:cNvPr id="39978" name="Group 42">
            <a:extLst>
              <a:ext uri="{FF2B5EF4-FFF2-40B4-BE49-F238E27FC236}">
                <a16:creationId xmlns:a16="http://schemas.microsoft.com/office/drawing/2014/main" id="{DEF5F079-DD99-48FC-8A6B-C1C9054F242D}"/>
              </a:ext>
            </a:extLst>
          </p:cNvPr>
          <p:cNvGrpSpPr>
            <a:grpSpLocks/>
          </p:cNvGrpSpPr>
          <p:nvPr/>
        </p:nvGrpSpPr>
        <p:grpSpPr bwMode="auto">
          <a:xfrm>
            <a:off x="914400" y="1295400"/>
            <a:ext cx="7248525" cy="4876800"/>
            <a:chOff x="576" y="816"/>
            <a:chExt cx="4566" cy="3072"/>
          </a:xfrm>
        </p:grpSpPr>
        <p:sp>
          <p:nvSpPr>
            <p:cNvPr id="39950" name="Text Box 14">
              <a:extLst>
                <a:ext uri="{FF2B5EF4-FFF2-40B4-BE49-F238E27FC236}">
                  <a16:creationId xmlns:a16="http://schemas.microsoft.com/office/drawing/2014/main" id="{0F358281-FADA-4CDF-B31C-48DD4AC87281}"/>
                </a:ext>
              </a:extLst>
            </p:cNvPr>
            <p:cNvSpPr txBox="1">
              <a:spLocks noChangeArrowheads="1"/>
            </p:cNvSpPr>
            <p:nvPr/>
          </p:nvSpPr>
          <p:spPr bwMode="auto">
            <a:xfrm>
              <a:off x="4588" y="2608"/>
              <a:ext cx="554" cy="5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9900FF"/>
                  </a:solidFill>
                  <a:ea typeface="华文新魏" panose="02010800040101010101" pitchFamily="2" charset="-122"/>
                </a:rPr>
                <a:t>数据链路层尾</a:t>
              </a:r>
            </a:p>
          </p:txBody>
        </p:sp>
        <p:sp>
          <p:nvSpPr>
            <p:cNvPr id="39941" name="Text Box 5">
              <a:extLst>
                <a:ext uri="{FF2B5EF4-FFF2-40B4-BE49-F238E27FC236}">
                  <a16:creationId xmlns:a16="http://schemas.microsoft.com/office/drawing/2014/main" id="{F643B788-E16A-46A5-B2F5-230F3B04BB48}"/>
                </a:ext>
              </a:extLst>
            </p:cNvPr>
            <p:cNvSpPr txBox="1">
              <a:spLocks noChangeArrowheads="1"/>
            </p:cNvSpPr>
            <p:nvPr/>
          </p:nvSpPr>
          <p:spPr bwMode="auto">
            <a:xfrm>
              <a:off x="576" y="2736"/>
              <a:ext cx="415" cy="254"/>
            </a:xfrm>
            <a:prstGeom prst="rect">
              <a:avLst/>
            </a:prstGeom>
            <a:solidFill>
              <a:srgbClr val="FFCC66"/>
            </a:solidFill>
            <a:ln w="9525">
              <a:solidFill>
                <a:srgbClr val="000000"/>
              </a:solidFill>
              <a:miter lim="800000"/>
              <a:headEnd/>
              <a:tailEnd/>
            </a:ln>
          </p:spPr>
          <p:txBody>
            <a:bodyPr lIns="0" tIns="0" rIns="0" bIns="0"/>
            <a:lstStyle/>
            <a:p>
              <a:pPr algn="ctr" eaLnBrk="0" hangingPunct="0"/>
              <a:endParaRPr kumimoji="0" lang="en-US" altLang="en-US" sz="1000">
                <a:solidFill>
                  <a:srgbClr val="9900FF"/>
                </a:solidFill>
                <a:ea typeface="华文新魏" panose="02010800040101010101" pitchFamily="2" charset="-122"/>
              </a:endParaRPr>
            </a:p>
          </p:txBody>
        </p:sp>
        <p:sp>
          <p:nvSpPr>
            <p:cNvPr id="39942" name="Text Box 6">
              <a:extLst>
                <a:ext uri="{FF2B5EF4-FFF2-40B4-BE49-F238E27FC236}">
                  <a16:creationId xmlns:a16="http://schemas.microsoft.com/office/drawing/2014/main" id="{C7D28287-31C7-45C0-B80A-E1253330D509}"/>
                </a:ext>
              </a:extLst>
            </p:cNvPr>
            <p:cNvSpPr txBox="1">
              <a:spLocks noChangeArrowheads="1"/>
            </p:cNvSpPr>
            <p:nvPr/>
          </p:nvSpPr>
          <p:spPr bwMode="auto">
            <a:xfrm>
              <a:off x="991" y="2736"/>
              <a:ext cx="415" cy="254"/>
            </a:xfrm>
            <a:prstGeom prst="rect">
              <a:avLst/>
            </a:prstGeom>
            <a:solidFill>
              <a:srgbClr val="FFCC66"/>
            </a:solidFill>
            <a:ln w="9525">
              <a:solidFill>
                <a:srgbClr val="000000"/>
              </a:solidFill>
              <a:miter lim="800000"/>
              <a:headEnd/>
              <a:tailEnd/>
            </a:ln>
          </p:spPr>
          <p:txBody>
            <a:bodyPr lIns="0" tIns="0" rIns="0" bIns="0"/>
            <a:lstStyle/>
            <a:p>
              <a:pPr algn="ctr" eaLnBrk="0" hangingPunct="0"/>
              <a:endParaRPr kumimoji="0" lang="en-US" altLang="en-US" sz="1000">
                <a:solidFill>
                  <a:srgbClr val="9900FF"/>
                </a:solidFill>
                <a:ea typeface="华文新魏" panose="02010800040101010101" pitchFamily="2" charset="-122"/>
              </a:endParaRPr>
            </a:p>
          </p:txBody>
        </p:sp>
        <p:sp>
          <p:nvSpPr>
            <p:cNvPr id="39943" name="Text Box 7">
              <a:extLst>
                <a:ext uri="{FF2B5EF4-FFF2-40B4-BE49-F238E27FC236}">
                  <a16:creationId xmlns:a16="http://schemas.microsoft.com/office/drawing/2014/main" id="{A9829841-9191-4299-A586-B90CF422863D}"/>
                </a:ext>
              </a:extLst>
            </p:cNvPr>
            <p:cNvSpPr txBox="1">
              <a:spLocks noChangeArrowheads="1"/>
            </p:cNvSpPr>
            <p:nvPr/>
          </p:nvSpPr>
          <p:spPr bwMode="auto">
            <a:xfrm>
              <a:off x="1406" y="2736"/>
              <a:ext cx="415" cy="254"/>
            </a:xfrm>
            <a:prstGeom prst="rect">
              <a:avLst/>
            </a:prstGeom>
            <a:solidFill>
              <a:srgbClr val="FFCC66"/>
            </a:solidFill>
            <a:ln w="9525">
              <a:solidFill>
                <a:srgbClr val="000000"/>
              </a:solidFill>
              <a:miter lim="800000"/>
              <a:headEnd/>
              <a:tailEnd/>
            </a:ln>
          </p:spPr>
          <p:txBody>
            <a:bodyPr lIns="0" tIns="0" rIns="0" bIns="0"/>
            <a:lstStyle/>
            <a:p>
              <a:pPr algn="ctr" eaLnBrk="0" hangingPunct="0"/>
              <a:endParaRPr kumimoji="0" lang="en-US" altLang="en-US" sz="1000">
                <a:solidFill>
                  <a:srgbClr val="9900FF"/>
                </a:solidFill>
                <a:ea typeface="华文新魏" panose="02010800040101010101" pitchFamily="2" charset="-122"/>
              </a:endParaRPr>
            </a:p>
          </p:txBody>
        </p:sp>
        <p:sp>
          <p:nvSpPr>
            <p:cNvPr id="39944" name="Text Box 8">
              <a:extLst>
                <a:ext uri="{FF2B5EF4-FFF2-40B4-BE49-F238E27FC236}">
                  <a16:creationId xmlns:a16="http://schemas.microsoft.com/office/drawing/2014/main" id="{04019A6A-03C7-4AF5-9646-3B967709B368}"/>
                </a:ext>
              </a:extLst>
            </p:cNvPr>
            <p:cNvSpPr txBox="1">
              <a:spLocks noChangeArrowheads="1"/>
            </p:cNvSpPr>
            <p:nvPr/>
          </p:nvSpPr>
          <p:spPr bwMode="auto">
            <a:xfrm>
              <a:off x="1821" y="2736"/>
              <a:ext cx="415" cy="254"/>
            </a:xfrm>
            <a:prstGeom prst="rect">
              <a:avLst/>
            </a:prstGeom>
            <a:solidFill>
              <a:srgbClr val="FFCC66"/>
            </a:solidFill>
            <a:ln w="9525">
              <a:solidFill>
                <a:srgbClr val="000000"/>
              </a:solidFill>
              <a:miter lim="800000"/>
              <a:headEnd/>
              <a:tailEnd/>
            </a:ln>
          </p:spPr>
          <p:txBody>
            <a:bodyPr lIns="0" tIns="0" rIns="0" bIns="0"/>
            <a:lstStyle/>
            <a:p>
              <a:pPr algn="ctr" eaLnBrk="0" hangingPunct="0"/>
              <a:endParaRPr kumimoji="0" lang="en-US" altLang="en-US" sz="1000">
                <a:solidFill>
                  <a:srgbClr val="9900FF"/>
                </a:solidFill>
                <a:ea typeface="华文新魏" panose="02010800040101010101" pitchFamily="2" charset="-122"/>
              </a:endParaRPr>
            </a:p>
          </p:txBody>
        </p:sp>
        <p:sp>
          <p:nvSpPr>
            <p:cNvPr id="39945" name="Text Box 9">
              <a:extLst>
                <a:ext uri="{FF2B5EF4-FFF2-40B4-BE49-F238E27FC236}">
                  <a16:creationId xmlns:a16="http://schemas.microsoft.com/office/drawing/2014/main" id="{DA84061D-0A5F-46D6-9509-982A916D6C6D}"/>
                </a:ext>
              </a:extLst>
            </p:cNvPr>
            <p:cNvSpPr txBox="1">
              <a:spLocks noChangeArrowheads="1"/>
            </p:cNvSpPr>
            <p:nvPr/>
          </p:nvSpPr>
          <p:spPr bwMode="auto">
            <a:xfrm>
              <a:off x="2236" y="2736"/>
              <a:ext cx="415" cy="254"/>
            </a:xfrm>
            <a:prstGeom prst="rect">
              <a:avLst/>
            </a:prstGeom>
            <a:solidFill>
              <a:srgbClr val="FFCC66"/>
            </a:solidFill>
            <a:ln w="9525">
              <a:solidFill>
                <a:srgbClr val="000000"/>
              </a:solidFill>
              <a:miter lim="800000"/>
              <a:headEnd/>
              <a:tailEnd/>
            </a:ln>
          </p:spPr>
          <p:txBody>
            <a:bodyPr lIns="0" tIns="0" rIns="0" bIns="0"/>
            <a:lstStyle/>
            <a:p>
              <a:pPr algn="ctr" eaLnBrk="0" hangingPunct="0"/>
              <a:endParaRPr kumimoji="0" lang="en-US" altLang="en-US" sz="1000">
                <a:solidFill>
                  <a:srgbClr val="9900FF"/>
                </a:solidFill>
                <a:ea typeface="华文新魏" panose="02010800040101010101" pitchFamily="2" charset="-122"/>
              </a:endParaRPr>
            </a:p>
          </p:txBody>
        </p:sp>
        <p:sp>
          <p:nvSpPr>
            <p:cNvPr id="39946" name="Text Box 10">
              <a:extLst>
                <a:ext uri="{FF2B5EF4-FFF2-40B4-BE49-F238E27FC236}">
                  <a16:creationId xmlns:a16="http://schemas.microsoft.com/office/drawing/2014/main" id="{DF31A13D-C7FD-4DE1-8AE3-8E59B320F27C}"/>
                </a:ext>
              </a:extLst>
            </p:cNvPr>
            <p:cNvSpPr txBox="1">
              <a:spLocks noChangeArrowheads="1"/>
            </p:cNvSpPr>
            <p:nvPr/>
          </p:nvSpPr>
          <p:spPr bwMode="auto">
            <a:xfrm>
              <a:off x="2651" y="2736"/>
              <a:ext cx="415" cy="254"/>
            </a:xfrm>
            <a:prstGeom prst="rect">
              <a:avLst/>
            </a:prstGeom>
            <a:solidFill>
              <a:srgbClr val="FFCC66"/>
            </a:solidFill>
            <a:ln w="9525">
              <a:solidFill>
                <a:srgbClr val="000000"/>
              </a:solidFill>
              <a:miter lim="800000"/>
              <a:headEnd/>
              <a:tailEnd/>
            </a:ln>
          </p:spPr>
          <p:txBody>
            <a:bodyPr lIns="0" tIns="0" rIns="0" bIns="0"/>
            <a:lstStyle/>
            <a:p>
              <a:pPr algn="ctr" eaLnBrk="0" hangingPunct="0"/>
              <a:endParaRPr kumimoji="0" lang="en-US" altLang="en-US" sz="1000">
                <a:solidFill>
                  <a:srgbClr val="9900FF"/>
                </a:solidFill>
                <a:ea typeface="华文新魏" panose="02010800040101010101" pitchFamily="2" charset="-122"/>
              </a:endParaRPr>
            </a:p>
          </p:txBody>
        </p:sp>
        <p:sp>
          <p:nvSpPr>
            <p:cNvPr id="39947" name="Text Box 11">
              <a:extLst>
                <a:ext uri="{FF2B5EF4-FFF2-40B4-BE49-F238E27FC236}">
                  <a16:creationId xmlns:a16="http://schemas.microsoft.com/office/drawing/2014/main" id="{043F359D-CD52-4E83-960E-3A443BC5321A}"/>
                </a:ext>
              </a:extLst>
            </p:cNvPr>
            <p:cNvSpPr txBox="1">
              <a:spLocks noChangeArrowheads="1"/>
            </p:cNvSpPr>
            <p:nvPr/>
          </p:nvSpPr>
          <p:spPr bwMode="auto">
            <a:xfrm>
              <a:off x="3066" y="2736"/>
              <a:ext cx="692" cy="254"/>
            </a:xfrm>
            <a:prstGeom prst="rect">
              <a:avLst/>
            </a:prstGeom>
            <a:solidFill>
              <a:srgbClr val="FFCC66"/>
            </a:solidFill>
            <a:ln w="9525">
              <a:solidFill>
                <a:srgbClr val="000000"/>
              </a:solidFill>
              <a:miter lim="800000"/>
              <a:headEnd/>
              <a:tailEnd/>
            </a:ln>
          </p:spPr>
          <p:txBody>
            <a:bodyPr lIns="0" tIns="0" rIns="0" bIns="0"/>
            <a:lstStyle/>
            <a:p>
              <a:pPr algn="ctr" eaLnBrk="0" hangingPunct="0"/>
              <a:r>
                <a:rPr kumimoji="0" lang="zh-CN" altLang="en-US" sz="1800">
                  <a:solidFill>
                    <a:srgbClr val="9900FF"/>
                  </a:solidFill>
                  <a:ea typeface="华文新魏" panose="02010800040101010101" pitchFamily="2" charset="-122"/>
                </a:rPr>
                <a:t>消息</a:t>
              </a:r>
            </a:p>
          </p:txBody>
        </p:sp>
        <p:sp>
          <p:nvSpPr>
            <p:cNvPr id="39948" name="Text Box 12">
              <a:extLst>
                <a:ext uri="{FF2B5EF4-FFF2-40B4-BE49-F238E27FC236}">
                  <a16:creationId xmlns:a16="http://schemas.microsoft.com/office/drawing/2014/main" id="{49FE0860-3A15-4EFD-9413-C44819A6694A}"/>
                </a:ext>
              </a:extLst>
            </p:cNvPr>
            <p:cNvSpPr txBox="1">
              <a:spLocks noChangeArrowheads="1"/>
            </p:cNvSpPr>
            <p:nvPr/>
          </p:nvSpPr>
          <p:spPr bwMode="auto">
            <a:xfrm>
              <a:off x="3758" y="2736"/>
              <a:ext cx="415" cy="254"/>
            </a:xfrm>
            <a:prstGeom prst="rect">
              <a:avLst/>
            </a:prstGeom>
            <a:solidFill>
              <a:srgbClr val="FFCC66"/>
            </a:solidFill>
            <a:ln w="9525">
              <a:solidFill>
                <a:srgbClr val="000000"/>
              </a:solidFill>
              <a:miter lim="800000"/>
              <a:headEnd/>
              <a:tailEnd/>
            </a:ln>
          </p:spPr>
          <p:txBody>
            <a:bodyPr lIns="0" tIns="0" rIns="0" bIns="0"/>
            <a:lstStyle/>
            <a:p>
              <a:pPr algn="ctr" eaLnBrk="0" hangingPunct="0"/>
              <a:endParaRPr kumimoji="0" lang="en-US" altLang="en-US" sz="1000">
                <a:solidFill>
                  <a:srgbClr val="9900FF"/>
                </a:solidFill>
                <a:ea typeface="华文新魏" panose="02010800040101010101" pitchFamily="2" charset="-122"/>
              </a:endParaRPr>
            </a:p>
          </p:txBody>
        </p:sp>
        <p:sp>
          <p:nvSpPr>
            <p:cNvPr id="39949" name="Line 13">
              <a:extLst>
                <a:ext uri="{FF2B5EF4-FFF2-40B4-BE49-F238E27FC236}">
                  <a16:creationId xmlns:a16="http://schemas.microsoft.com/office/drawing/2014/main" id="{7A468762-1EE8-4A1F-824A-8FFD5227D684}"/>
                </a:ext>
              </a:extLst>
            </p:cNvPr>
            <p:cNvSpPr>
              <a:spLocks noChangeShapeType="1"/>
            </p:cNvSpPr>
            <p:nvPr/>
          </p:nvSpPr>
          <p:spPr bwMode="auto">
            <a:xfrm flipH="1" flipV="1">
              <a:off x="3896" y="2864"/>
              <a:ext cx="692"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9951" name="Text Box 15">
              <a:extLst>
                <a:ext uri="{FF2B5EF4-FFF2-40B4-BE49-F238E27FC236}">
                  <a16:creationId xmlns:a16="http://schemas.microsoft.com/office/drawing/2014/main" id="{0BEEF698-8FE1-417E-AF55-4123D3CE5D32}"/>
                </a:ext>
              </a:extLst>
            </p:cNvPr>
            <p:cNvSpPr txBox="1">
              <a:spLocks noChangeArrowheads="1"/>
            </p:cNvSpPr>
            <p:nvPr/>
          </p:nvSpPr>
          <p:spPr bwMode="auto">
            <a:xfrm>
              <a:off x="1406" y="816"/>
              <a:ext cx="969" cy="2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9900FF"/>
                  </a:solidFill>
                  <a:ea typeface="华文新魏" panose="02010800040101010101" pitchFamily="2" charset="-122"/>
                </a:rPr>
                <a:t>数据链路层头</a:t>
              </a:r>
            </a:p>
          </p:txBody>
        </p:sp>
        <p:sp>
          <p:nvSpPr>
            <p:cNvPr id="39952" name="Text Box 16">
              <a:extLst>
                <a:ext uri="{FF2B5EF4-FFF2-40B4-BE49-F238E27FC236}">
                  <a16:creationId xmlns:a16="http://schemas.microsoft.com/office/drawing/2014/main" id="{9B42D742-EF09-4BFC-B4C6-963C76288C2C}"/>
                </a:ext>
              </a:extLst>
            </p:cNvPr>
            <p:cNvSpPr txBox="1">
              <a:spLocks noChangeArrowheads="1"/>
            </p:cNvSpPr>
            <p:nvPr/>
          </p:nvSpPr>
          <p:spPr bwMode="auto">
            <a:xfrm>
              <a:off x="2236" y="1328"/>
              <a:ext cx="692" cy="2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9900FF"/>
                  </a:solidFill>
                  <a:ea typeface="华文新魏" panose="02010800040101010101" pitchFamily="2" charset="-122"/>
                </a:rPr>
                <a:t>传输层头</a:t>
              </a:r>
            </a:p>
          </p:txBody>
        </p:sp>
        <p:sp>
          <p:nvSpPr>
            <p:cNvPr id="39953" name="Text Box 17">
              <a:extLst>
                <a:ext uri="{FF2B5EF4-FFF2-40B4-BE49-F238E27FC236}">
                  <a16:creationId xmlns:a16="http://schemas.microsoft.com/office/drawing/2014/main" id="{7F99D754-D189-4A8E-964E-1591E59AAF21}"/>
                </a:ext>
              </a:extLst>
            </p:cNvPr>
            <p:cNvSpPr txBox="1">
              <a:spLocks noChangeArrowheads="1"/>
            </p:cNvSpPr>
            <p:nvPr/>
          </p:nvSpPr>
          <p:spPr bwMode="auto">
            <a:xfrm>
              <a:off x="1821" y="1072"/>
              <a:ext cx="692" cy="2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9900FF"/>
                  </a:solidFill>
                  <a:ea typeface="华文新魏" panose="02010800040101010101" pitchFamily="2" charset="-122"/>
                </a:rPr>
                <a:t>网络层头</a:t>
              </a:r>
            </a:p>
          </p:txBody>
        </p:sp>
        <p:sp>
          <p:nvSpPr>
            <p:cNvPr id="39954" name="Text Box 18">
              <a:extLst>
                <a:ext uri="{FF2B5EF4-FFF2-40B4-BE49-F238E27FC236}">
                  <a16:creationId xmlns:a16="http://schemas.microsoft.com/office/drawing/2014/main" id="{931BA946-6450-41EF-81EE-5AE43002B418}"/>
                </a:ext>
              </a:extLst>
            </p:cNvPr>
            <p:cNvSpPr txBox="1">
              <a:spLocks noChangeArrowheads="1"/>
            </p:cNvSpPr>
            <p:nvPr/>
          </p:nvSpPr>
          <p:spPr bwMode="auto">
            <a:xfrm>
              <a:off x="2651" y="1584"/>
              <a:ext cx="692" cy="2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9900FF"/>
                  </a:solidFill>
                  <a:ea typeface="华文新魏" panose="02010800040101010101" pitchFamily="2" charset="-122"/>
                </a:rPr>
                <a:t>会话层头</a:t>
              </a:r>
            </a:p>
          </p:txBody>
        </p:sp>
        <p:sp>
          <p:nvSpPr>
            <p:cNvPr id="39955" name="Text Box 19">
              <a:extLst>
                <a:ext uri="{FF2B5EF4-FFF2-40B4-BE49-F238E27FC236}">
                  <a16:creationId xmlns:a16="http://schemas.microsoft.com/office/drawing/2014/main" id="{A8B0458E-6EBD-4B63-8911-B5F8E2AA324C}"/>
                </a:ext>
              </a:extLst>
            </p:cNvPr>
            <p:cNvSpPr txBox="1">
              <a:spLocks noChangeArrowheads="1"/>
            </p:cNvSpPr>
            <p:nvPr/>
          </p:nvSpPr>
          <p:spPr bwMode="auto">
            <a:xfrm>
              <a:off x="2928" y="1840"/>
              <a:ext cx="692" cy="2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9900FF"/>
                  </a:solidFill>
                  <a:ea typeface="华文新魏" panose="02010800040101010101" pitchFamily="2" charset="-122"/>
                </a:rPr>
                <a:t>表示层头</a:t>
              </a:r>
            </a:p>
          </p:txBody>
        </p:sp>
        <p:sp>
          <p:nvSpPr>
            <p:cNvPr id="39956" name="Text Box 20">
              <a:extLst>
                <a:ext uri="{FF2B5EF4-FFF2-40B4-BE49-F238E27FC236}">
                  <a16:creationId xmlns:a16="http://schemas.microsoft.com/office/drawing/2014/main" id="{FA842592-DB81-4E3A-A5FE-463492486868}"/>
                </a:ext>
              </a:extLst>
            </p:cNvPr>
            <p:cNvSpPr txBox="1">
              <a:spLocks noChangeArrowheads="1"/>
            </p:cNvSpPr>
            <p:nvPr/>
          </p:nvSpPr>
          <p:spPr bwMode="auto">
            <a:xfrm>
              <a:off x="3205" y="2096"/>
              <a:ext cx="691" cy="2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9900FF"/>
                  </a:solidFill>
                  <a:ea typeface="华文新魏" panose="02010800040101010101" pitchFamily="2" charset="-122"/>
                </a:rPr>
                <a:t>应用层头</a:t>
              </a:r>
            </a:p>
          </p:txBody>
        </p:sp>
        <p:sp>
          <p:nvSpPr>
            <p:cNvPr id="39957" name="Line 21">
              <a:extLst>
                <a:ext uri="{FF2B5EF4-FFF2-40B4-BE49-F238E27FC236}">
                  <a16:creationId xmlns:a16="http://schemas.microsoft.com/office/drawing/2014/main" id="{5FC54B16-8033-48D9-85E3-C32C1CDD5613}"/>
                </a:ext>
              </a:extLst>
            </p:cNvPr>
            <p:cNvSpPr>
              <a:spLocks noChangeShapeType="1"/>
            </p:cNvSpPr>
            <p:nvPr/>
          </p:nvSpPr>
          <p:spPr bwMode="auto">
            <a:xfrm flipH="1">
              <a:off x="2928" y="2224"/>
              <a:ext cx="0" cy="5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9958" name="Line 22">
              <a:extLst>
                <a:ext uri="{FF2B5EF4-FFF2-40B4-BE49-F238E27FC236}">
                  <a16:creationId xmlns:a16="http://schemas.microsoft.com/office/drawing/2014/main" id="{00B538FC-D1BA-4CE5-AEBD-8178A2524933}"/>
                </a:ext>
              </a:extLst>
            </p:cNvPr>
            <p:cNvSpPr>
              <a:spLocks noChangeShapeType="1"/>
            </p:cNvSpPr>
            <p:nvPr/>
          </p:nvSpPr>
          <p:spPr bwMode="auto">
            <a:xfrm>
              <a:off x="2928" y="2224"/>
              <a:ext cx="2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9" name="Line 23">
              <a:extLst>
                <a:ext uri="{FF2B5EF4-FFF2-40B4-BE49-F238E27FC236}">
                  <a16:creationId xmlns:a16="http://schemas.microsoft.com/office/drawing/2014/main" id="{17C3855E-7382-43BD-AB00-432937C597E2}"/>
                </a:ext>
              </a:extLst>
            </p:cNvPr>
            <p:cNvSpPr>
              <a:spLocks noChangeShapeType="1"/>
            </p:cNvSpPr>
            <p:nvPr/>
          </p:nvSpPr>
          <p:spPr bwMode="auto">
            <a:xfrm flipH="1">
              <a:off x="2513" y="1968"/>
              <a:ext cx="0" cy="768"/>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9960" name="Line 24">
              <a:extLst>
                <a:ext uri="{FF2B5EF4-FFF2-40B4-BE49-F238E27FC236}">
                  <a16:creationId xmlns:a16="http://schemas.microsoft.com/office/drawing/2014/main" id="{49EE71B0-711D-4C87-9D82-1C06EA00A2BC}"/>
                </a:ext>
              </a:extLst>
            </p:cNvPr>
            <p:cNvSpPr>
              <a:spLocks noChangeShapeType="1"/>
            </p:cNvSpPr>
            <p:nvPr/>
          </p:nvSpPr>
          <p:spPr bwMode="auto">
            <a:xfrm flipH="1">
              <a:off x="2098" y="1712"/>
              <a:ext cx="0" cy="1024"/>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9961" name="Line 25">
              <a:extLst>
                <a:ext uri="{FF2B5EF4-FFF2-40B4-BE49-F238E27FC236}">
                  <a16:creationId xmlns:a16="http://schemas.microsoft.com/office/drawing/2014/main" id="{180B4B3C-8B12-49BD-991F-50EAB7BD5A54}"/>
                </a:ext>
              </a:extLst>
            </p:cNvPr>
            <p:cNvSpPr>
              <a:spLocks noChangeShapeType="1"/>
            </p:cNvSpPr>
            <p:nvPr/>
          </p:nvSpPr>
          <p:spPr bwMode="auto">
            <a:xfrm flipH="1">
              <a:off x="1683" y="1456"/>
              <a:ext cx="0" cy="128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9962" name="Line 26">
              <a:extLst>
                <a:ext uri="{FF2B5EF4-FFF2-40B4-BE49-F238E27FC236}">
                  <a16:creationId xmlns:a16="http://schemas.microsoft.com/office/drawing/2014/main" id="{447622DD-48F2-439E-AF7F-885A3B4E06DB}"/>
                </a:ext>
              </a:extLst>
            </p:cNvPr>
            <p:cNvSpPr>
              <a:spLocks noChangeShapeType="1"/>
            </p:cNvSpPr>
            <p:nvPr/>
          </p:nvSpPr>
          <p:spPr bwMode="auto">
            <a:xfrm flipH="1">
              <a:off x="1268" y="1200"/>
              <a:ext cx="0" cy="1536"/>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9963" name="Line 27">
              <a:extLst>
                <a:ext uri="{FF2B5EF4-FFF2-40B4-BE49-F238E27FC236}">
                  <a16:creationId xmlns:a16="http://schemas.microsoft.com/office/drawing/2014/main" id="{2E5159F4-8579-487D-BF89-D952E8CC9F8B}"/>
                </a:ext>
              </a:extLst>
            </p:cNvPr>
            <p:cNvSpPr>
              <a:spLocks noChangeShapeType="1"/>
            </p:cNvSpPr>
            <p:nvPr/>
          </p:nvSpPr>
          <p:spPr bwMode="auto">
            <a:xfrm flipH="1">
              <a:off x="853" y="944"/>
              <a:ext cx="0" cy="179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39964" name="Line 28">
              <a:extLst>
                <a:ext uri="{FF2B5EF4-FFF2-40B4-BE49-F238E27FC236}">
                  <a16:creationId xmlns:a16="http://schemas.microsoft.com/office/drawing/2014/main" id="{34081927-6A19-48AF-BA31-D81B8FE47D73}"/>
                </a:ext>
              </a:extLst>
            </p:cNvPr>
            <p:cNvSpPr>
              <a:spLocks noChangeShapeType="1"/>
            </p:cNvSpPr>
            <p:nvPr/>
          </p:nvSpPr>
          <p:spPr bwMode="auto">
            <a:xfrm>
              <a:off x="2513" y="1968"/>
              <a:ext cx="4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5" name="Line 29">
              <a:extLst>
                <a:ext uri="{FF2B5EF4-FFF2-40B4-BE49-F238E27FC236}">
                  <a16:creationId xmlns:a16="http://schemas.microsoft.com/office/drawing/2014/main" id="{682BC2DF-3EDD-4776-A510-6490928EDD71}"/>
                </a:ext>
              </a:extLst>
            </p:cNvPr>
            <p:cNvSpPr>
              <a:spLocks noChangeShapeType="1"/>
            </p:cNvSpPr>
            <p:nvPr/>
          </p:nvSpPr>
          <p:spPr bwMode="auto">
            <a:xfrm>
              <a:off x="2098" y="1712"/>
              <a:ext cx="5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6" name="Line 30">
              <a:extLst>
                <a:ext uri="{FF2B5EF4-FFF2-40B4-BE49-F238E27FC236}">
                  <a16:creationId xmlns:a16="http://schemas.microsoft.com/office/drawing/2014/main" id="{78809E7D-5465-41F1-BFF3-C54AD82EEB2E}"/>
                </a:ext>
              </a:extLst>
            </p:cNvPr>
            <p:cNvSpPr>
              <a:spLocks noChangeShapeType="1"/>
            </p:cNvSpPr>
            <p:nvPr/>
          </p:nvSpPr>
          <p:spPr bwMode="auto">
            <a:xfrm>
              <a:off x="1683" y="1456"/>
              <a:ext cx="5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7" name="Line 31">
              <a:extLst>
                <a:ext uri="{FF2B5EF4-FFF2-40B4-BE49-F238E27FC236}">
                  <a16:creationId xmlns:a16="http://schemas.microsoft.com/office/drawing/2014/main" id="{F3045EFB-5BB2-451D-A00E-E4B2876C561A}"/>
                </a:ext>
              </a:extLst>
            </p:cNvPr>
            <p:cNvSpPr>
              <a:spLocks noChangeShapeType="1"/>
            </p:cNvSpPr>
            <p:nvPr/>
          </p:nvSpPr>
          <p:spPr bwMode="auto">
            <a:xfrm>
              <a:off x="1268" y="1200"/>
              <a:ext cx="5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8" name="Line 32">
              <a:extLst>
                <a:ext uri="{FF2B5EF4-FFF2-40B4-BE49-F238E27FC236}">
                  <a16:creationId xmlns:a16="http://schemas.microsoft.com/office/drawing/2014/main" id="{DBFD4FCF-910A-4E6D-846A-6AFE89049EB4}"/>
                </a:ext>
              </a:extLst>
            </p:cNvPr>
            <p:cNvSpPr>
              <a:spLocks noChangeShapeType="1"/>
            </p:cNvSpPr>
            <p:nvPr/>
          </p:nvSpPr>
          <p:spPr bwMode="auto">
            <a:xfrm>
              <a:off x="853" y="944"/>
              <a:ext cx="5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9" name="AutoShape 33">
              <a:extLst>
                <a:ext uri="{FF2B5EF4-FFF2-40B4-BE49-F238E27FC236}">
                  <a16:creationId xmlns:a16="http://schemas.microsoft.com/office/drawing/2014/main" id="{0A0521ED-190A-47E6-AC9B-0A42ADA655C8}"/>
                </a:ext>
              </a:extLst>
            </p:cNvPr>
            <p:cNvSpPr>
              <a:spLocks/>
            </p:cNvSpPr>
            <p:nvPr/>
          </p:nvSpPr>
          <p:spPr bwMode="auto">
            <a:xfrm rot="-5400000">
              <a:off x="2247" y="1321"/>
              <a:ext cx="256" cy="3597"/>
            </a:xfrm>
            <a:prstGeom prst="leftBrace">
              <a:avLst>
                <a:gd name="adj1" fmla="val 109544"/>
                <a:gd name="adj2" fmla="val 4944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9970" name="Text Box 34">
              <a:extLst>
                <a:ext uri="{FF2B5EF4-FFF2-40B4-BE49-F238E27FC236}">
                  <a16:creationId xmlns:a16="http://schemas.microsoft.com/office/drawing/2014/main" id="{53F52A0A-7FE6-44B7-A8F6-EEB2B1D8FEC9}"/>
                </a:ext>
              </a:extLst>
            </p:cNvPr>
            <p:cNvSpPr txBox="1">
              <a:spLocks noChangeArrowheads="1"/>
            </p:cNvSpPr>
            <p:nvPr/>
          </p:nvSpPr>
          <p:spPr bwMode="auto">
            <a:xfrm>
              <a:off x="1544" y="3248"/>
              <a:ext cx="1661" cy="2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solidFill>
                    <a:srgbClr val="9900FF"/>
                  </a:solidFill>
                  <a:ea typeface="华文新魏" panose="02010800040101010101" pitchFamily="2" charset="-122"/>
                </a:rPr>
                <a:t>实际网络中传输的位</a:t>
              </a:r>
            </a:p>
          </p:txBody>
        </p:sp>
        <p:sp>
          <p:nvSpPr>
            <p:cNvPr id="39971" name="Text Box 35">
              <a:extLst>
                <a:ext uri="{FF2B5EF4-FFF2-40B4-BE49-F238E27FC236}">
                  <a16:creationId xmlns:a16="http://schemas.microsoft.com/office/drawing/2014/main" id="{EEB7B31C-8FB5-4690-BE42-F34EF08B0805}"/>
                </a:ext>
              </a:extLst>
            </p:cNvPr>
            <p:cNvSpPr txBox="1">
              <a:spLocks noChangeArrowheads="1"/>
            </p:cNvSpPr>
            <p:nvPr/>
          </p:nvSpPr>
          <p:spPr bwMode="auto">
            <a:xfrm>
              <a:off x="912" y="3632"/>
              <a:ext cx="3597" cy="25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a:solidFill>
                    <a:srgbClr val="9900FF"/>
                  </a:solidFill>
                  <a:ea typeface="华文新魏" panose="02010800040101010101" pitchFamily="2" charset="-122"/>
                </a:rPr>
                <a:t>网络上的一个典型消息结构</a:t>
              </a:r>
            </a:p>
          </p:txBody>
        </p:sp>
      </p:grpSp>
      <p:sp>
        <p:nvSpPr>
          <p:cNvPr id="39973" name="Rectangle 37">
            <a:extLst>
              <a:ext uri="{FF2B5EF4-FFF2-40B4-BE49-F238E27FC236}">
                <a16:creationId xmlns:a16="http://schemas.microsoft.com/office/drawing/2014/main" id="{10B6B651-05F1-454B-9DD7-24977D8FB206}"/>
              </a:ext>
            </a:extLst>
          </p:cNvPr>
          <p:cNvSpPr>
            <a:spLocks noChangeArrowheads="1"/>
          </p:cNvSpPr>
          <p:nvPr/>
        </p:nvSpPr>
        <p:spPr bwMode="auto">
          <a:xfrm>
            <a:off x="2478088" y="511175"/>
            <a:ext cx="46164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a:solidFill>
                  <a:schemeClr val="tx2"/>
                </a:solidFill>
                <a:latin typeface="华文新魏" panose="02010800040101010101" pitchFamily="2" charset="-122"/>
                <a:ea typeface="华文新魏" panose="02010800040101010101" pitchFamily="2" charset="-122"/>
              </a:rPr>
              <a:t>网络体系结构</a:t>
            </a:r>
            <a:r>
              <a:rPr lang="en-US" altLang="zh-CN" sz="4800">
                <a:solidFill>
                  <a:schemeClr val="tx2"/>
                </a:solidFill>
                <a:latin typeface="华文新魏" panose="02010800040101010101" pitchFamily="2" charset="-122"/>
                <a:ea typeface="华文新魏" panose="02010800040101010101" pitchFamily="2" charset="-122"/>
              </a:rPr>
              <a:t>(5)</a:t>
            </a: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62692E5-F344-4D6E-B1FF-645F758521DA}"/>
              </a:ext>
            </a:extLst>
          </p:cNvPr>
          <p:cNvSpPr>
            <a:spLocks noGrp="1" noChangeArrowheads="1"/>
          </p:cNvSpPr>
          <p:nvPr>
            <p:ph type="title"/>
          </p:nvPr>
        </p:nvSpPr>
        <p:spPr>
          <a:xfrm>
            <a:off x="914400" y="609600"/>
            <a:ext cx="7772400" cy="1143000"/>
          </a:xfrm>
        </p:spPr>
        <p:txBody>
          <a:bodyPr/>
          <a:lstStyle/>
          <a:p>
            <a:r>
              <a:rPr lang="en-US" altLang="zh-CN" sz="5400">
                <a:latin typeface="华文新魏" panose="02010800040101010101" pitchFamily="2" charset="-122"/>
                <a:ea typeface="华文新魏" panose="02010800040101010101" pitchFamily="2" charset="-122"/>
              </a:rPr>
              <a:t>TCP/IP</a:t>
            </a:r>
            <a:r>
              <a:rPr lang="zh-CN" altLang="en-US" sz="5400">
                <a:latin typeface="华文新魏" panose="02010800040101010101" pitchFamily="2" charset="-122"/>
                <a:ea typeface="华文新魏" panose="02010800040101010101" pitchFamily="2" charset="-122"/>
              </a:rPr>
              <a:t>网络体系结构 </a:t>
            </a:r>
            <a:r>
              <a:rPr lang="en-US" altLang="zh-CN" sz="5400">
                <a:latin typeface="华文新魏" panose="02010800040101010101" pitchFamily="2" charset="-122"/>
                <a:ea typeface="华文新魏" panose="02010800040101010101" pitchFamily="2" charset="-122"/>
              </a:rPr>
              <a:t>(1)</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43011" name="Rectangle 3">
            <a:extLst>
              <a:ext uri="{FF2B5EF4-FFF2-40B4-BE49-F238E27FC236}">
                <a16:creationId xmlns:a16="http://schemas.microsoft.com/office/drawing/2014/main" id="{25DA5279-7ECB-4CCA-A039-2745E48CD054}"/>
              </a:ext>
            </a:extLst>
          </p:cNvPr>
          <p:cNvSpPr>
            <a:spLocks noGrp="1" noChangeArrowheads="1"/>
          </p:cNvSpPr>
          <p:nvPr>
            <p:ph type="body" idx="1"/>
          </p:nvPr>
        </p:nvSpPr>
        <p:spPr>
          <a:xfrm>
            <a:off x="1066800" y="1295400"/>
            <a:ext cx="6934200" cy="5181600"/>
          </a:xfrm>
        </p:spPr>
        <p:txBody>
          <a:bodyPr/>
          <a:lstStyle/>
          <a:p>
            <a:r>
              <a:rPr lang="zh-CN" altLang="en-US" sz="3600">
                <a:latin typeface="华文新魏" panose="02010800040101010101" pitchFamily="2" charset="-122"/>
                <a:ea typeface="华文新魏" panose="02010800040101010101" pitchFamily="2" charset="-122"/>
              </a:rPr>
              <a:t>传输控制协议</a:t>
            </a:r>
            <a:r>
              <a:rPr lang="en-US" altLang="zh-CN" sz="3600">
                <a:latin typeface="华文新魏" panose="02010800040101010101" pitchFamily="2" charset="-122"/>
                <a:ea typeface="华文新魏" panose="02010800040101010101" pitchFamily="2" charset="-122"/>
              </a:rPr>
              <a:t>TCP</a:t>
            </a:r>
            <a:r>
              <a:rPr lang="zh-CN" altLang="en-US" sz="3600">
                <a:latin typeface="华文新魏" panose="02010800040101010101" pitchFamily="2" charset="-122"/>
                <a:ea typeface="华文新魏" panose="02010800040101010101" pitchFamily="2" charset="-122"/>
              </a:rPr>
              <a:t>和网际协议</a:t>
            </a:r>
            <a:r>
              <a:rPr lang="en-US" altLang="zh-CN" sz="3600">
                <a:latin typeface="华文新魏" panose="02010800040101010101" pitchFamily="2" charset="-122"/>
                <a:ea typeface="华文新魏" panose="02010800040101010101" pitchFamily="2" charset="-122"/>
              </a:rPr>
              <a:t>IP</a:t>
            </a:r>
            <a:r>
              <a:rPr lang="zh-CN" altLang="en-US" sz="3600">
                <a:latin typeface="华文新魏" panose="02010800040101010101" pitchFamily="2" charset="-122"/>
                <a:ea typeface="华文新魏" panose="02010800040101010101" pitchFamily="2" charset="-122"/>
              </a:rPr>
              <a:t>最早在</a:t>
            </a:r>
            <a:r>
              <a:rPr lang="en-US" altLang="zh-CN" sz="3600">
                <a:latin typeface="华文新魏" panose="02010800040101010101" pitchFamily="2" charset="-122"/>
                <a:ea typeface="华文新魏" panose="02010800040101010101" pitchFamily="2" charset="-122"/>
              </a:rPr>
              <a:t>ARPA</a:t>
            </a:r>
            <a:r>
              <a:rPr lang="zh-CN" altLang="en-US" sz="3600">
                <a:latin typeface="华文新魏" panose="02010800040101010101" pitchFamily="2" charset="-122"/>
                <a:ea typeface="华文新魏" panose="02010800040101010101" pitchFamily="2" charset="-122"/>
              </a:rPr>
              <a:t>网中使用，已成为</a:t>
            </a:r>
            <a:r>
              <a:rPr lang="en-US" altLang="zh-CN" sz="3600">
                <a:latin typeface="华文新魏" panose="02010800040101010101" pitchFamily="2" charset="-122"/>
                <a:ea typeface="华文新魏" panose="02010800040101010101" pitchFamily="2" charset="-122"/>
              </a:rPr>
              <a:t>Internet</a:t>
            </a:r>
            <a:r>
              <a:rPr lang="zh-CN" altLang="en-US" sz="3600">
                <a:latin typeface="华文新魏" panose="02010800040101010101" pitchFamily="2" charset="-122"/>
                <a:ea typeface="华文新魏" panose="02010800040101010101" pitchFamily="2" charset="-122"/>
              </a:rPr>
              <a:t>网的通信协议。</a:t>
            </a:r>
          </a:p>
          <a:p>
            <a:r>
              <a:rPr lang="en-US" altLang="zh-CN" sz="3600">
                <a:latin typeface="华文新魏" panose="02010800040101010101" pitchFamily="2" charset="-122"/>
                <a:ea typeface="华文新魏" panose="02010800040101010101" pitchFamily="2" charset="-122"/>
              </a:rPr>
              <a:t>TCP/IP</a:t>
            </a:r>
            <a:r>
              <a:rPr lang="zh-CN" altLang="en-US" sz="3600">
                <a:latin typeface="华文新魏" panose="02010800040101010101" pitchFamily="2" charset="-122"/>
                <a:ea typeface="华文新魏" panose="02010800040101010101" pitchFamily="2" charset="-122"/>
              </a:rPr>
              <a:t>泛指以</a:t>
            </a:r>
            <a:r>
              <a:rPr lang="en-US" altLang="zh-CN" sz="3600">
                <a:latin typeface="华文新魏" panose="02010800040101010101" pitchFamily="2" charset="-122"/>
                <a:ea typeface="华文新魏" panose="02010800040101010101" pitchFamily="2" charset="-122"/>
              </a:rPr>
              <a:t>TCP/IP</a:t>
            </a:r>
            <a:r>
              <a:rPr lang="zh-CN" altLang="en-US" sz="3600">
                <a:latin typeface="华文新魏" panose="02010800040101010101" pitchFamily="2" charset="-122"/>
                <a:ea typeface="华文新魏" panose="02010800040101010101" pitchFamily="2" charset="-122"/>
              </a:rPr>
              <a:t>为基础的一个协议集，但其中最著名的是运输层的</a:t>
            </a:r>
            <a:r>
              <a:rPr lang="en-US" altLang="zh-CN" sz="3600">
                <a:latin typeface="华文新魏" panose="02010800040101010101" pitchFamily="2" charset="-122"/>
                <a:ea typeface="华文新魏" panose="02010800040101010101" pitchFamily="2" charset="-122"/>
              </a:rPr>
              <a:t>TCP</a:t>
            </a:r>
            <a:r>
              <a:rPr lang="zh-CN" altLang="en-US" sz="3600">
                <a:latin typeface="华文新魏" panose="02010800040101010101" pitchFamily="2" charset="-122"/>
                <a:ea typeface="华文新魏" panose="02010800040101010101" pitchFamily="2" charset="-122"/>
              </a:rPr>
              <a:t>协议和网络层的</a:t>
            </a:r>
            <a:r>
              <a:rPr lang="en-US" altLang="zh-CN" sz="3600">
                <a:latin typeface="华文新魏" panose="02010800040101010101" pitchFamily="2" charset="-122"/>
                <a:ea typeface="华文新魏" panose="02010800040101010101" pitchFamily="2" charset="-122"/>
              </a:rPr>
              <a:t>IP</a:t>
            </a:r>
            <a:r>
              <a:rPr lang="zh-CN" altLang="en-US" sz="3600">
                <a:latin typeface="华文新魏" panose="02010800040101010101" pitchFamily="2" charset="-122"/>
                <a:ea typeface="华文新魏" panose="02010800040101010101" pitchFamily="2" charset="-122"/>
              </a:rPr>
              <a:t>协议 </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3A8435D-E0C2-4E8B-BB57-F10C78072654}"/>
              </a:ext>
            </a:extLst>
          </p:cNvPr>
          <p:cNvSpPr>
            <a:spLocks noGrp="1" noChangeArrowheads="1"/>
          </p:cNvSpPr>
          <p:nvPr>
            <p:ph type="title"/>
          </p:nvPr>
        </p:nvSpPr>
        <p:spPr/>
        <p:txBody>
          <a:bodyPr/>
          <a:lstStyle/>
          <a:p>
            <a:r>
              <a:rPr lang="en-US" altLang="zh-CN" sz="5400">
                <a:latin typeface="华文新魏" panose="02010800040101010101" pitchFamily="2" charset="-122"/>
                <a:ea typeface="华文新魏" panose="02010800040101010101" pitchFamily="2" charset="-122"/>
              </a:rPr>
              <a:t>   TCP/IP</a:t>
            </a:r>
            <a:r>
              <a:rPr lang="zh-CN" altLang="en-US" sz="5400">
                <a:latin typeface="华文新魏" panose="02010800040101010101" pitchFamily="2" charset="-122"/>
                <a:ea typeface="华文新魏" panose="02010800040101010101" pitchFamily="2" charset="-122"/>
              </a:rPr>
              <a:t>网络体系结构</a:t>
            </a:r>
            <a:r>
              <a:rPr lang="en-US" altLang="zh-CN" sz="5400">
                <a:latin typeface="华文新魏" panose="02010800040101010101" pitchFamily="2" charset="-122"/>
                <a:ea typeface="华文新魏" panose="02010800040101010101" pitchFamily="2" charset="-122"/>
              </a:rPr>
              <a:t>(2)</a:t>
            </a:r>
            <a:br>
              <a:rPr lang="en-US" altLang="zh-CN" sz="5400">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44035" name="Rectangle 3">
            <a:extLst>
              <a:ext uri="{FF2B5EF4-FFF2-40B4-BE49-F238E27FC236}">
                <a16:creationId xmlns:a16="http://schemas.microsoft.com/office/drawing/2014/main" id="{6D10EF61-D1CB-4F6C-AEA6-4FFC73B796E6}"/>
              </a:ext>
            </a:extLst>
          </p:cNvPr>
          <p:cNvSpPr>
            <a:spLocks noGrp="1" noChangeArrowheads="1"/>
          </p:cNvSpPr>
          <p:nvPr>
            <p:ph type="body" idx="1"/>
          </p:nvPr>
        </p:nvSpPr>
        <p:spPr>
          <a:xfrm>
            <a:off x="990600" y="1371600"/>
            <a:ext cx="7086600" cy="4343400"/>
          </a:xfrm>
        </p:spPr>
        <p:txBody>
          <a:bodyPr/>
          <a:lstStyle/>
          <a:p>
            <a:pPr algn="just"/>
            <a:r>
              <a:rPr lang="en-US" altLang="zh-CN">
                <a:solidFill>
                  <a:schemeClr val="tx2"/>
                </a:solidFill>
                <a:latin typeface="华文新魏" panose="02010800040101010101" pitchFamily="2" charset="-122"/>
                <a:ea typeface="华文新魏" panose="02010800040101010101" pitchFamily="2" charset="-122"/>
              </a:rPr>
              <a:t>TCP/IP</a:t>
            </a:r>
            <a:r>
              <a:rPr lang="zh-CN" altLang="en-US">
                <a:solidFill>
                  <a:schemeClr val="tx2"/>
                </a:solidFill>
                <a:latin typeface="华文新魏" panose="02010800040101010101" pitchFamily="2" charset="-122"/>
                <a:ea typeface="华文新魏" panose="02010800040101010101" pitchFamily="2" charset="-122"/>
              </a:rPr>
              <a:t>特点：</a:t>
            </a:r>
          </a:p>
          <a:p>
            <a:pPr algn="just">
              <a:buFontTx/>
              <a:buNone/>
            </a:pPr>
            <a:r>
              <a:rPr lang="zh-CN" altLang="en-US">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适用于异构网络的互连、可靠的端</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端协议、与操作系统紧密结合、效率高，并有较好的网络管理功能。</a:t>
            </a:r>
          </a:p>
          <a:p>
            <a:r>
              <a:rPr lang="en-US" altLang="zh-CN" sz="2800">
                <a:latin typeface="华文新魏" panose="02010800040101010101" pitchFamily="2" charset="-122"/>
                <a:ea typeface="华文新魏" panose="02010800040101010101" pitchFamily="2" charset="-122"/>
              </a:rPr>
              <a:t>TCP</a:t>
            </a:r>
            <a:r>
              <a:rPr lang="zh-CN" altLang="en-US" sz="2800">
                <a:latin typeface="华文新魏" panose="02010800040101010101" pitchFamily="2" charset="-122"/>
                <a:ea typeface="华文新魏" panose="02010800040101010101" pitchFamily="2" charset="-122"/>
              </a:rPr>
              <a:t>是一个完整的传输协议，位于网际层</a:t>
            </a:r>
            <a:r>
              <a:rPr lang="en-US" altLang="zh-CN" sz="2800">
                <a:latin typeface="华文新魏" panose="02010800040101010101" pitchFamily="2" charset="-122"/>
                <a:ea typeface="华文新魏" panose="02010800040101010101" pitchFamily="2" charset="-122"/>
              </a:rPr>
              <a:t>IP</a:t>
            </a:r>
            <a:r>
              <a:rPr lang="zh-CN" altLang="en-US" sz="2800">
                <a:latin typeface="华文新魏" panose="02010800040101010101" pitchFamily="2" charset="-122"/>
                <a:ea typeface="华文新魏" panose="02010800040101010101" pitchFamily="2" charset="-122"/>
              </a:rPr>
              <a:t>之上，提供给进程高可靠的通信能力。</a:t>
            </a:r>
          </a:p>
          <a:p>
            <a:r>
              <a:rPr lang="en-US" altLang="zh-CN" sz="2800">
                <a:latin typeface="华文新魏" panose="02010800040101010101" pitchFamily="2" charset="-122"/>
                <a:ea typeface="华文新魏" panose="02010800040101010101" pitchFamily="2" charset="-122"/>
              </a:rPr>
              <a:t>TCP</a:t>
            </a:r>
            <a:r>
              <a:rPr lang="zh-CN" altLang="en-US" sz="2800">
                <a:latin typeface="华文新魏" panose="02010800040101010101" pitchFamily="2" charset="-122"/>
                <a:ea typeface="华文新魏" panose="02010800040101010101" pitchFamily="2" charset="-122"/>
              </a:rPr>
              <a:t>提供基于连接的数据流管道传输，采用的基本可靠性技术有：确认和超时重传、流量控制和拥挤控制等。</a:t>
            </a:r>
          </a:p>
          <a:p>
            <a:endParaRPr lang="zh-CN" altLang="en-US" sz="28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1AF3DB1-0FD0-4D8D-9727-DB708358AC97}"/>
              </a:ext>
            </a:extLst>
          </p:cNvPr>
          <p:cNvSpPr>
            <a:spLocks noGrp="1" noChangeArrowheads="1"/>
          </p:cNvSpPr>
          <p:nvPr>
            <p:ph type="title"/>
          </p:nvPr>
        </p:nvSpPr>
        <p:spPr>
          <a:xfrm>
            <a:off x="685800" y="609600"/>
            <a:ext cx="6743700" cy="914400"/>
          </a:xfrm>
        </p:spPr>
        <p:txBody>
          <a:bodyPr/>
          <a:lstStyle/>
          <a:p>
            <a:br>
              <a:rPr lang="en-US" altLang="zh-CN">
                <a:latin typeface="华文新魏" panose="02010800040101010101" pitchFamily="2" charset="-122"/>
                <a:ea typeface="华文新魏" panose="02010800040101010101" pitchFamily="2" charset="-122"/>
              </a:rPr>
            </a:b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47107" name="Rectangle 3">
            <a:extLst>
              <a:ext uri="{FF2B5EF4-FFF2-40B4-BE49-F238E27FC236}">
                <a16:creationId xmlns:a16="http://schemas.microsoft.com/office/drawing/2014/main" id="{0B4664F1-6282-4008-8B17-122D762CE0D0}"/>
              </a:ext>
            </a:extLst>
          </p:cNvPr>
          <p:cNvSpPr>
            <a:spLocks noGrp="1" noChangeArrowheads="1"/>
          </p:cNvSpPr>
          <p:nvPr>
            <p:ph type="body" idx="1"/>
          </p:nvPr>
        </p:nvSpPr>
        <p:spPr>
          <a:xfrm>
            <a:off x="1066800" y="1219200"/>
            <a:ext cx="7772400" cy="4114800"/>
          </a:xfrm>
        </p:spPr>
        <p:txBody>
          <a:bodyPr/>
          <a:lstStyle/>
          <a:p>
            <a:endParaRPr lang="en-US" altLang="zh-CN">
              <a:latin typeface="华文新魏" panose="02010800040101010101" pitchFamily="2" charset="-122"/>
              <a:ea typeface="华文新魏" panose="02010800040101010101" pitchFamily="2" charset="-122"/>
            </a:endParaRPr>
          </a:p>
          <a:p>
            <a:endParaRPr lang="en-US" altLang="zh-CN">
              <a:latin typeface="华文新魏" panose="02010800040101010101" pitchFamily="2" charset="-122"/>
              <a:ea typeface="华文新魏" panose="02010800040101010101" pitchFamily="2" charset="-122"/>
            </a:endParaRPr>
          </a:p>
        </p:txBody>
      </p:sp>
      <p:grpSp>
        <p:nvGrpSpPr>
          <p:cNvPr id="47123" name="Group 19">
            <a:extLst>
              <a:ext uri="{FF2B5EF4-FFF2-40B4-BE49-F238E27FC236}">
                <a16:creationId xmlns:a16="http://schemas.microsoft.com/office/drawing/2014/main" id="{E97793C3-36BC-49A7-9EA8-B22FB8E2F474}"/>
              </a:ext>
            </a:extLst>
          </p:cNvPr>
          <p:cNvGrpSpPr>
            <a:grpSpLocks/>
          </p:cNvGrpSpPr>
          <p:nvPr/>
        </p:nvGrpSpPr>
        <p:grpSpPr bwMode="auto">
          <a:xfrm>
            <a:off x="1979613" y="1600200"/>
            <a:ext cx="5411787" cy="4008438"/>
            <a:chOff x="1247" y="1008"/>
            <a:chExt cx="3409" cy="2525"/>
          </a:xfrm>
        </p:grpSpPr>
        <p:sp>
          <p:nvSpPr>
            <p:cNvPr id="47110" name="Text Box 6">
              <a:extLst>
                <a:ext uri="{FF2B5EF4-FFF2-40B4-BE49-F238E27FC236}">
                  <a16:creationId xmlns:a16="http://schemas.microsoft.com/office/drawing/2014/main" id="{CF024873-1113-4D72-A80F-39148466D948}"/>
                </a:ext>
              </a:extLst>
            </p:cNvPr>
            <p:cNvSpPr txBox="1">
              <a:spLocks noChangeArrowheads="1"/>
            </p:cNvSpPr>
            <p:nvPr/>
          </p:nvSpPr>
          <p:spPr bwMode="auto">
            <a:xfrm>
              <a:off x="1296" y="1533"/>
              <a:ext cx="2400" cy="501"/>
            </a:xfrm>
            <a:prstGeom prst="rect">
              <a:avLst/>
            </a:prstGeom>
            <a:solidFill>
              <a:schemeClr val="accent2"/>
            </a:solidFill>
            <a:ln w="9525">
              <a:solidFill>
                <a:srgbClr val="000000"/>
              </a:solidFill>
              <a:miter lim="800000"/>
              <a:headEnd/>
              <a:tailEnd/>
            </a:ln>
          </p:spPr>
          <p:txBody>
            <a:bodyPr/>
            <a:lstStyle/>
            <a:p>
              <a:pPr algn="ctr" eaLnBrk="0" hangingPunct="0"/>
              <a:r>
                <a:rPr kumimoji="0" lang="zh-CN" altLang="en-US">
                  <a:solidFill>
                    <a:srgbClr val="FF0000"/>
                  </a:solidFill>
                  <a:latin typeface="华文新魏" panose="02010800040101010101" pitchFamily="2" charset="-122"/>
                  <a:ea typeface="华文新魏" panose="02010800040101010101" pitchFamily="2" charset="-122"/>
                </a:rPr>
                <a:t>应用层协议</a:t>
              </a:r>
            </a:p>
          </p:txBody>
        </p:sp>
        <p:sp>
          <p:nvSpPr>
            <p:cNvPr id="47111" name="Text Box 7">
              <a:extLst>
                <a:ext uri="{FF2B5EF4-FFF2-40B4-BE49-F238E27FC236}">
                  <a16:creationId xmlns:a16="http://schemas.microsoft.com/office/drawing/2014/main" id="{9B5A1CCB-A45F-439E-B381-A64AC4823F59}"/>
                </a:ext>
              </a:extLst>
            </p:cNvPr>
            <p:cNvSpPr txBox="1">
              <a:spLocks noChangeArrowheads="1"/>
            </p:cNvSpPr>
            <p:nvPr/>
          </p:nvSpPr>
          <p:spPr bwMode="auto">
            <a:xfrm>
              <a:off x="2495" y="2034"/>
              <a:ext cx="1201" cy="499"/>
            </a:xfrm>
            <a:prstGeom prst="rect">
              <a:avLst/>
            </a:prstGeom>
            <a:solidFill>
              <a:schemeClr val="accent2"/>
            </a:solidFill>
            <a:ln w="9525">
              <a:solidFill>
                <a:srgbClr val="000000"/>
              </a:solidFill>
              <a:miter lim="800000"/>
              <a:headEnd/>
              <a:tailEnd/>
            </a:ln>
          </p:spPr>
          <p:txBody>
            <a:bodyPr/>
            <a:lstStyle/>
            <a:p>
              <a:pPr algn="ctr" eaLnBrk="0" hangingPunct="0"/>
              <a:r>
                <a:rPr kumimoji="0" lang="en-US" altLang="zh-CN">
                  <a:solidFill>
                    <a:srgbClr val="FF0000"/>
                  </a:solidFill>
                  <a:latin typeface="华文新魏" panose="02010800040101010101" pitchFamily="2" charset="-122"/>
                  <a:ea typeface="华文新魏" panose="02010800040101010101" pitchFamily="2" charset="-122"/>
                </a:rPr>
                <a:t>UDP</a:t>
              </a:r>
            </a:p>
          </p:txBody>
        </p:sp>
        <p:sp>
          <p:nvSpPr>
            <p:cNvPr id="47112" name="Text Box 8">
              <a:extLst>
                <a:ext uri="{FF2B5EF4-FFF2-40B4-BE49-F238E27FC236}">
                  <a16:creationId xmlns:a16="http://schemas.microsoft.com/office/drawing/2014/main" id="{0930072C-68C1-4B98-821B-C14236D85E53}"/>
                </a:ext>
              </a:extLst>
            </p:cNvPr>
            <p:cNvSpPr txBox="1">
              <a:spLocks noChangeArrowheads="1"/>
            </p:cNvSpPr>
            <p:nvPr/>
          </p:nvSpPr>
          <p:spPr bwMode="auto">
            <a:xfrm>
              <a:off x="1296" y="2034"/>
              <a:ext cx="1199" cy="499"/>
            </a:xfrm>
            <a:prstGeom prst="rect">
              <a:avLst/>
            </a:prstGeom>
            <a:solidFill>
              <a:schemeClr val="accent2"/>
            </a:solidFill>
            <a:ln w="9525">
              <a:solidFill>
                <a:srgbClr val="000000"/>
              </a:solidFill>
              <a:miter lim="800000"/>
              <a:headEnd/>
              <a:tailEnd/>
            </a:ln>
          </p:spPr>
          <p:txBody>
            <a:bodyPr/>
            <a:lstStyle/>
            <a:p>
              <a:pPr algn="ctr" eaLnBrk="0" hangingPunct="0"/>
              <a:r>
                <a:rPr kumimoji="0" lang="en-US" altLang="zh-CN">
                  <a:solidFill>
                    <a:srgbClr val="FF0000"/>
                  </a:solidFill>
                  <a:latin typeface="华文新魏" panose="02010800040101010101" pitchFamily="2" charset="-122"/>
                  <a:ea typeface="华文新魏" panose="02010800040101010101" pitchFamily="2" charset="-122"/>
                </a:rPr>
                <a:t>TCP</a:t>
              </a:r>
            </a:p>
          </p:txBody>
        </p:sp>
        <p:sp>
          <p:nvSpPr>
            <p:cNvPr id="47113" name="Text Box 9">
              <a:extLst>
                <a:ext uri="{FF2B5EF4-FFF2-40B4-BE49-F238E27FC236}">
                  <a16:creationId xmlns:a16="http://schemas.microsoft.com/office/drawing/2014/main" id="{9AA0640F-128E-42C0-A901-BBE77CC7D96D}"/>
                </a:ext>
              </a:extLst>
            </p:cNvPr>
            <p:cNvSpPr txBox="1">
              <a:spLocks noChangeArrowheads="1"/>
            </p:cNvSpPr>
            <p:nvPr/>
          </p:nvSpPr>
          <p:spPr bwMode="auto">
            <a:xfrm>
              <a:off x="1296" y="2533"/>
              <a:ext cx="2400" cy="499"/>
            </a:xfrm>
            <a:prstGeom prst="rect">
              <a:avLst/>
            </a:prstGeom>
            <a:solidFill>
              <a:schemeClr val="accent2"/>
            </a:solidFill>
            <a:ln w="9525">
              <a:solidFill>
                <a:srgbClr val="000000"/>
              </a:solidFill>
              <a:miter lim="800000"/>
              <a:headEnd/>
              <a:tailEnd/>
            </a:ln>
          </p:spPr>
          <p:txBody>
            <a:bodyPr/>
            <a:lstStyle/>
            <a:p>
              <a:pPr algn="ctr" eaLnBrk="0" hangingPunct="0"/>
              <a:r>
                <a:rPr kumimoji="0" lang="en-US" altLang="zh-CN">
                  <a:solidFill>
                    <a:srgbClr val="FF0000"/>
                  </a:solidFill>
                  <a:latin typeface="华文新魏" panose="02010800040101010101" pitchFamily="2" charset="-122"/>
                  <a:ea typeface="华文新魏" panose="02010800040101010101" pitchFamily="2" charset="-122"/>
                </a:rPr>
                <a:t>IP</a:t>
              </a:r>
            </a:p>
          </p:txBody>
        </p:sp>
        <p:sp>
          <p:nvSpPr>
            <p:cNvPr id="47114" name="Text Box 10">
              <a:extLst>
                <a:ext uri="{FF2B5EF4-FFF2-40B4-BE49-F238E27FC236}">
                  <a16:creationId xmlns:a16="http://schemas.microsoft.com/office/drawing/2014/main" id="{2FB0015E-EE81-47B7-BB31-54B691EA7CD7}"/>
                </a:ext>
              </a:extLst>
            </p:cNvPr>
            <p:cNvSpPr txBox="1">
              <a:spLocks noChangeArrowheads="1"/>
            </p:cNvSpPr>
            <p:nvPr/>
          </p:nvSpPr>
          <p:spPr bwMode="auto">
            <a:xfrm>
              <a:off x="1296" y="3032"/>
              <a:ext cx="2400" cy="501"/>
            </a:xfrm>
            <a:prstGeom prst="rect">
              <a:avLst/>
            </a:prstGeom>
            <a:solidFill>
              <a:schemeClr val="accent1"/>
            </a:solidFill>
            <a:ln w="9525">
              <a:solidFill>
                <a:srgbClr val="000000"/>
              </a:solidFill>
              <a:miter lim="800000"/>
              <a:headEnd/>
              <a:tailEnd/>
            </a:ln>
          </p:spPr>
          <p:txBody>
            <a:bodyPr/>
            <a:lstStyle/>
            <a:p>
              <a:pPr algn="ctr" eaLnBrk="0" hangingPunct="0"/>
              <a:r>
                <a:rPr kumimoji="0" lang="zh-CN" altLang="en-US">
                  <a:solidFill>
                    <a:srgbClr val="FF0000"/>
                  </a:solidFill>
                  <a:latin typeface="华文新魏" panose="02010800040101010101" pitchFamily="2" charset="-122"/>
                  <a:ea typeface="华文新魏" panose="02010800040101010101" pitchFamily="2" charset="-122"/>
                </a:rPr>
                <a:t>与网络的接口</a:t>
              </a:r>
            </a:p>
          </p:txBody>
        </p:sp>
        <p:sp>
          <p:nvSpPr>
            <p:cNvPr id="47115" name="Line 11">
              <a:extLst>
                <a:ext uri="{FF2B5EF4-FFF2-40B4-BE49-F238E27FC236}">
                  <a16:creationId xmlns:a16="http://schemas.microsoft.com/office/drawing/2014/main" id="{3726593D-D69A-4698-BF97-F4C807B799F2}"/>
                </a:ext>
              </a:extLst>
            </p:cNvPr>
            <p:cNvSpPr>
              <a:spLocks noChangeShapeType="1"/>
            </p:cNvSpPr>
            <p:nvPr/>
          </p:nvSpPr>
          <p:spPr bwMode="auto">
            <a:xfrm>
              <a:off x="3696" y="1533"/>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6" name="Line 12">
              <a:extLst>
                <a:ext uri="{FF2B5EF4-FFF2-40B4-BE49-F238E27FC236}">
                  <a16:creationId xmlns:a16="http://schemas.microsoft.com/office/drawing/2014/main" id="{2B1E3390-32D7-4B30-8B49-BFD70FB42EB2}"/>
                </a:ext>
              </a:extLst>
            </p:cNvPr>
            <p:cNvSpPr>
              <a:spLocks noChangeShapeType="1"/>
            </p:cNvSpPr>
            <p:nvPr/>
          </p:nvSpPr>
          <p:spPr bwMode="auto">
            <a:xfrm>
              <a:off x="3696" y="3032"/>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7" name="Line 13">
              <a:extLst>
                <a:ext uri="{FF2B5EF4-FFF2-40B4-BE49-F238E27FC236}">
                  <a16:creationId xmlns:a16="http://schemas.microsoft.com/office/drawing/2014/main" id="{C8F818EE-9650-47EF-9ED9-DAD50692E081}"/>
                </a:ext>
              </a:extLst>
            </p:cNvPr>
            <p:cNvSpPr>
              <a:spLocks noChangeShapeType="1"/>
            </p:cNvSpPr>
            <p:nvPr/>
          </p:nvSpPr>
          <p:spPr bwMode="auto">
            <a:xfrm flipV="1">
              <a:off x="3935" y="1533"/>
              <a:ext cx="0" cy="333"/>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47118" name="Line 14">
              <a:extLst>
                <a:ext uri="{FF2B5EF4-FFF2-40B4-BE49-F238E27FC236}">
                  <a16:creationId xmlns:a16="http://schemas.microsoft.com/office/drawing/2014/main" id="{A03EC970-BA22-4442-906E-714D828CCF93}"/>
                </a:ext>
              </a:extLst>
            </p:cNvPr>
            <p:cNvSpPr>
              <a:spLocks noChangeShapeType="1"/>
            </p:cNvSpPr>
            <p:nvPr/>
          </p:nvSpPr>
          <p:spPr bwMode="auto">
            <a:xfrm>
              <a:off x="3935" y="2699"/>
              <a:ext cx="0" cy="333"/>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47119" name="Text Box 15">
              <a:extLst>
                <a:ext uri="{FF2B5EF4-FFF2-40B4-BE49-F238E27FC236}">
                  <a16:creationId xmlns:a16="http://schemas.microsoft.com/office/drawing/2014/main" id="{FF0E5137-65E7-4C01-9A16-68B40D7B7429}"/>
                </a:ext>
              </a:extLst>
            </p:cNvPr>
            <p:cNvSpPr txBox="1">
              <a:spLocks noChangeArrowheads="1"/>
            </p:cNvSpPr>
            <p:nvPr/>
          </p:nvSpPr>
          <p:spPr bwMode="auto">
            <a:xfrm>
              <a:off x="3696" y="2034"/>
              <a:ext cx="960" cy="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a:solidFill>
                    <a:srgbClr val="FF0000"/>
                  </a:solidFill>
                  <a:latin typeface="华文新魏" panose="02010800040101010101" pitchFamily="2" charset="-122"/>
                  <a:ea typeface="华文新魏" panose="02010800040101010101" pitchFamily="2" charset="-122"/>
                </a:rPr>
                <a:t>TCP/IP</a:t>
              </a:r>
            </a:p>
            <a:p>
              <a:pPr algn="ctr" eaLnBrk="0" hangingPunct="0"/>
              <a:r>
                <a:rPr kumimoji="0" lang="zh-CN" altLang="en-US">
                  <a:solidFill>
                    <a:srgbClr val="FF0000"/>
                  </a:solidFill>
                  <a:latin typeface="华文新魏" panose="02010800040101010101" pitchFamily="2" charset="-122"/>
                  <a:ea typeface="华文新魏" panose="02010800040101010101" pitchFamily="2" charset="-122"/>
                </a:rPr>
                <a:t>范围</a:t>
              </a:r>
            </a:p>
          </p:txBody>
        </p:sp>
        <p:sp>
          <p:nvSpPr>
            <p:cNvPr id="47120" name="Text Box 16">
              <a:extLst>
                <a:ext uri="{FF2B5EF4-FFF2-40B4-BE49-F238E27FC236}">
                  <a16:creationId xmlns:a16="http://schemas.microsoft.com/office/drawing/2014/main" id="{A79D960F-3FE0-4602-ABEA-8EB4B0E41FA1}"/>
                </a:ext>
              </a:extLst>
            </p:cNvPr>
            <p:cNvSpPr txBox="1">
              <a:spLocks noChangeArrowheads="1"/>
            </p:cNvSpPr>
            <p:nvPr/>
          </p:nvSpPr>
          <p:spPr bwMode="auto">
            <a:xfrm>
              <a:off x="1247" y="1008"/>
              <a:ext cx="2544"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3200">
                  <a:solidFill>
                    <a:srgbClr val="FF0000"/>
                  </a:solidFill>
                  <a:latin typeface="华文新魏" panose="02010800040101010101" pitchFamily="2" charset="-122"/>
                  <a:ea typeface="华文新魏" panose="02010800040101010101" pitchFamily="2" charset="-122"/>
                </a:rPr>
                <a:t>TCP/IP</a:t>
              </a:r>
              <a:r>
                <a:rPr kumimoji="0" lang="zh-CN" altLang="en-US" sz="3200">
                  <a:solidFill>
                    <a:srgbClr val="FF0000"/>
                  </a:solidFill>
                  <a:latin typeface="华文新魏" panose="02010800040101010101" pitchFamily="2" charset="-122"/>
                  <a:ea typeface="华文新魏" panose="02010800040101010101" pitchFamily="2" charset="-122"/>
                </a:rPr>
                <a:t>协议的层次</a:t>
              </a:r>
            </a:p>
          </p:txBody>
        </p:sp>
      </p:grpSp>
      <p:sp>
        <p:nvSpPr>
          <p:cNvPr id="47121" name="Rectangle 17">
            <a:extLst>
              <a:ext uri="{FF2B5EF4-FFF2-40B4-BE49-F238E27FC236}">
                <a16:creationId xmlns:a16="http://schemas.microsoft.com/office/drawing/2014/main" id="{7075BA3B-8842-4695-9384-2222C73F6724}"/>
              </a:ext>
            </a:extLst>
          </p:cNvPr>
          <p:cNvSpPr>
            <a:spLocks noChangeArrowheads="1"/>
          </p:cNvSpPr>
          <p:nvPr/>
        </p:nvSpPr>
        <p:spPr bwMode="auto">
          <a:xfrm>
            <a:off x="1146175" y="625475"/>
            <a:ext cx="7464425"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5400">
                <a:solidFill>
                  <a:schemeClr val="tx2"/>
                </a:solidFill>
                <a:latin typeface="华文新魏" panose="02010800040101010101" pitchFamily="2" charset="-122"/>
                <a:ea typeface="华文新魏" panose="02010800040101010101" pitchFamily="2" charset="-122"/>
              </a:rPr>
              <a:t>TCP/IP</a:t>
            </a:r>
            <a:r>
              <a:rPr lang="zh-CN" altLang="en-US" sz="5400">
                <a:solidFill>
                  <a:schemeClr val="tx2"/>
                </a:solidFill>
                <a:latin typeface="华文新魏" panose="02010800040101010101" pitchFamily="2" charset="-122"/>
                <a:ea typeface="华文新魏" panose="02010800040101010101" pitchFamily="2" charset="-122"/>
              </a:rPr>
              <a:t>网络体系结构</a:t>
            </a:r>
            <a:r>
              <a:rPr lang="en-US" altLang="zh-CN" sz="5400">
                <a:solidFill>
                  <a:schemeClr val="tx2"/>
                </a:solidFill>
                <a:latin typeface="华文新魏" panose="02010800040101010101" pitchFamily="2" charset="-122"/>
                <a:ea typeface="华文新魏" panose="02010800040101010101" pitchFamily="2" charset="-122"/>
              </a:rPr>
              <a:t>(3)</a:t>
            </a:r>
            <a:br>
              <a:rPr lang="en-US" altLang="zh-CN" sz="5400">
                <a:solidFill>
                  <a:schemeClr val="tx2"/>
                </a:solidFill>
                <a:latin typeface="华文新魏" panose="02010800040101010101" pitchFamily="2" charset="-122"/>
                <a:ea typeface="华文新魏" panose="02010800040101010101" pitchFamily="2" charset="-122"/>
              </a:rPr>
            </a:br>
            <a:endParaRPr lang="en-US" altLang="zh-CN" sz="540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E3F3FBD-10D4-487B-9C88-12F651F1F308}"/>
              </a:ext>
            </a:extLst>
          </p:cNvPr>
          <p:cNvSpPr>
            <a:spLocks noGrp="1" noChangeArrowheads="1"/>
          </p:cNvSpPr>
          <p:nvPr>
            <p:ph type="title"/>
          </p:nvPr>
        </p:nvSpPr>
        <p:spPr>
          <a:xfrm>
            <a:off x="914400" y="914400"/>
            <a:ext cx="7772400" cy="1143000"/>
          </a:xfrm>
        </p:spPr>
        <p:txBody>
          <a:bodyPr/>
          <a:lstStyle/>
          <a:p>
            <a:r>
              <a:rPr lang="en-US" altLang="zh-CN" sz="5400">
                <a:latin typeface="华文新魏" panose="02010800040101010101" pitchFamily="2" charset="-122"/>
                <a:ea typeface="华文新魏" panose="02010800040101010101" pitchFamily="2" charset="-122"/>
              </a:rPr>
              <a:t> TCP/IP</a:t>
            </a:r>
            <a:r>
              <a:rPr lang="zh-CN" altLang="en-US" sz="5400">
                <a:latin typeface="华文新魏" panose="02010800040101010101" pitchFamily="2" charset="-122"/>
                <a:ea typeface="华文新魏" panose="02010800040101010101" pitchFamily="2" charset="-122"/>
              </a:rPr>
              <a:t>网络体系结构</a:t>
            </a:r>
            <a:r>
              <a:rPr lang="en-US" altLang="zh-CN" sz="5400">
                <a:latin typeface="华文新魏" panose="02010800040101010101" pitchFamily="2" charset="-122"/>
                <a:ea typeface="华文新魏" panose="02010800040101010101" pitchFamily="2" charset="-122"/>
              </a:rPr>
              <a:t>(4)</a:t>
            </a:r>
            <a:br>
              <a:rPr lang="en-US" altLang="zh-CN" sz="3200">
                <a:latin typeface="华文新魏" panose="02010800040101010101" pitchFamily="2" charset="-122"/>
                <a:ea typeface="华文新魏" panose="02010800040101010101" pitchFamily="2" charset="-122"/>
              </a:rPr>
            </a:br>
            <a:r>
              <a:rPr lang="en-US" altLang="zh-CN" sz="32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TCP/IP</a:t>
            </a:r>
            <a:r>
              <a:rPr lang="zh-CN" altLang="en-US" sz="3600">
                <a:latin typeface="华文新魏" panose="02010800040101010101" pitchFamily="2" charset="-122"/>
                <a:ea typeface="华文新魏" panose="02010800040101010101" pitchFamily="2" charset="-122"/>
              </a:rPr>
              <a:t>协议集主要内容</a:t>
            </a:r>
            <a:br>
              <a:rPr lang="zh-CN" altLang="en-US" sz="3600">
                <a:latin typeface="华文新魏" panose="02010800040101010101" pitchFamily="2" charset="-122"/>
                <a:ea typeface="华文新魏" panose="02010800040101010101" pitchFamily="2" charset="-122"/>
              </a:rPr>
            </a:br>
            <a:endParaRPr lang="zh-CN" altLang="en-US" sz="3600">
              <a:latin typeface="华文新魏" panose="02010800040101010101" pitchFamily="2" charset="-122"/>
              <a:ea typeface="华文新魏" panose="02010800040101010101" pitchFamily="2" charset="-122"/>
            </a:endParaRPr>
          </a:p>
        </p:txBody>
      </p:sp>
      <p:sp>
        <p:nvSpPr>
          <p:cNvPr id="48131" name="Rectangle 3">
            <a:extLst>
              <a:ext uri="{FF2B5EF4-FFF2-40B4-BE49-F238E27FC236}">
                <a16:creationId xmlns:a16="http://schemas.microsoft.com/office/drawing/2014/main" id="{787BAAD8-DA4C-4D6A-8BE9-CA8FE1484350}"/>
              </a:ext>
            </a:extLst>
          </p:cNvPr>
          <p:cNvSpPr>
            <a:spLocks noGrp="1" noChangeArrowheads="1"/>
          </p:cNvSpPr>
          <p:nvPr>
            <p:ph type="body" idx="1"/>
          </p:nvPr>
        </p:nvSpPr>
        <p:spPr>
          <a:xfrm>
            <a:off x="533400" y="1828800"/>
            <a:ext cx="8001000" cy="4495800"/>
          </a:xfrm>
        </p:spPr>
        <p:txBody>
          <a:bodyPr/>
          <a:lstStyle/>
          <a:p>
            <a:pPr algn="just">
              <a:buFontTx/>
              <a:buNone/>
            </a:pPr>
            <a:r>
              <a:rPr lang="en-US" altLang="zh-CN" sz="3600">
                <a:latin typeface="华文新魏" panose="02010800040101010101" pitchFamily="2" charset="-122"/>
                <a:ea typeface="华文新魏" panose="02010800040101010101" pitchFamily="2" charset="-122"/>
              </a:rPr>
              <a:t>   1.</a:t>
            </a:r>
            <a:r>
              <a:rPr lang="zh-CN" altLang="en-US" sz="3600">
                <a:latin typeface="华文新魏" panose="02010800040101010101" pitchFamily="2" charset="-122"/>
                <a:ea typeface="华文新魏" panose="02010800040101010101" pitchFamily="2" charset="-122"/>
              </a:rPr>
              <a:t>应用层  </a:t>
            </a:r>
          </a:p>
          <a:p>
            <a:pPr algn="just">
              <a:buFontTx/>
              <a:buNone/>
            </a:pPr>
            <a:r>
              <a:rPr lang="zh-CN" altLang="en-US">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简单邮件传送协议</a:t>
            </a:r>
            <a:r>
              <a:rPr lang="en-US" altLang="zh-CN">
                <a:latin typeface="华文新魏" panose="02010800040101010101" pitchFamily="2" charset="-122"/>
                <a:ea typeface="华文新魏" panose="02010800040101010101" pitchFamily="2" charset="-122"/>
              </a:rPr>
              <a:t>SMTP</a:t>
            </a:r>
            <a:r>
              <a:rPr lang="zh-CN" altLang="en-US">
                <a:latin typeface="华文新魏" panose="02010800040101010101" pitchFamily="2" charset="-122"/>
                <a:ea typeface="华文新魏" panose="02010800040101010101" pitchFamily="2" charset="-122"/>
              </a:rPr>
              <a:t>提供</a:t>
            </a:r>
            <a:r>
              <a:rPr lang="en-US" altLang="zh-CN">
                <a:latin typeface="华文新魏" panose="02010800040101010101" pitchFamily="2" charset="-122"/>
                <a:ea typeface="华文新魏" panose="02010800040101010101" pitchFamily="2" charset="-122"/>
              </a:rPr>
              <a:t>ASCⅡ</a:t>
            </a:r>
            <a:r>
              <a:rPr lang="zh-CN" altLang="en-US">
                <a:latin typeface="华文新魏" panose="02010800040101010101" pitchFamily="2" charset="-122"/>
                <a:ea typeface="华文新魏" panose="02010800040101010101" pitchFamily="2" charset="-122"/>
              </a:rPr>
              <a:t>码电子邮件服务</a:t>
            </a:r>
          </a:p>
          <a:p>
            <a:pPr algn="just">
              <a:buFontTx/>
              <a:buNone/>
            </a:pPr>
            <a:r>
              <a:rPr lang="zh-CN" altLang="en-US">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多用途邮件传送协议</a:t>
            </a:r>
            <a:r>
              <a:rPr lang="en-US" altLang="zh-CN">
                <a:latin typeface="华文新魏" panose="02010800040101010101" pitchFamily="2" charset="-122"/>
                <a:ea typeface="华文新魏" panose="02010800040101010101" pitchFamily="2" charset="-122"/>
              </a:rPr>
              <a:t>MIME</a:t>
            </a:r>
            <a:r>
              <a:rPr lang="zh-CN" altLang="en-US">
                <a:latin typeface="华文新魏" panose="02010800040101010101" pitchFamily="2" charset="-122"/>
                <a:ea typeface="华文新魏" panose="02010800040101010101" pitchFamily="2" charset="-122"/>
              </a:rPr>
              <a:t>提供非</a:t>
            </a:r>
            <a:r>
              <a:rPr lang="en-US" altLang="zh-CN">
                <a:latin typeface="华文新魏" panose="02010800040101010101" pitchFamily="2" charset="-122"/>
                <a:ea typeface="华文新魏" panose="02010800040101010101" pitchFamily="2" charset="-122"/>
              </a:rPr>
              <a:t>ASCⅡ</a:t>
            </a:r>
            <a:r>
              <a:rPr lang="zh-CN" altLang="en-US">
                <a:latin typeface="华文新魏" panose="02010800040101010101" pitchFamily="2" charset="-122"/>
                <a:ea typeface="华文新魏" panose="02010800040101010101" pitchFamily="2" charset="-122"/>
              </a:rPr>
              <a:t>电子邮件传送服务</a:t>
            </a:r>
          </a:p>
          <a:p>
            <a:pPr algn="just">
              <a:buFontTx/>
              <a:buNone/>
            </a:pPr>
            <a:r>
              <a:rPr lang="zh-CN" altLang="en-US">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域名系统</a:t>
            </a:r>
            <a:r>
              <a:rPr lang="en-US" altLang="zh-CN">
                <a:latin typeface="华文新魏" panose="02010800040101010101" pitchFamily="2" charset="-122"/>
                <a:ea typeface="华文新魏" panose="02010800040101010101" pitchFamily="2" charset="-122"/>
              </a:rPr>
              <a:t>DNS</a:t>
            </a:r>
            <a:r>
              <a:rPr lang="zh-CN" altLang="en-US">
                <a:latin typeface="华文新魏" panose="02010800040101010101" pitchFamily="2" charset="-122"/>
                <a:ea typeface="华文新魏" panose="02010800040101010101" pitchFamily="2" charset="-122"/>
              </a:rPr>
              <a:t>提供主机到</a:t>
            </a:r>
            <a:r>
              <a:rPr lang="en-US" altLang="zh-CN">
                <a:latin typeface="华文新魏" panose="02010800040101010101" pitchFamily="2" charset="-122"/>
                <a:ea typeface="华文新魏" panose="02010800040101010101" pitchFamily="2" charset="-122"/>
              </a:rPr>
              <a:t>IP</a:t>
            </a:r>
            <a:r>
              <a:rPr lang="zh-CN" altLang="en-US">
                <a:latin typeface="华文新魏" panose="02010800040101010101" pitchFamily="2" charset="-122"/>
                <a:ea typeface="华文新魏" panose="02010800040101010101" pitchFamily="2" charset="-122"/>
              </a:rPr>
              <a:t>地址的转换服务</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BB4562F-EE66-47A5-BD76-686542F37ABB}"/>
              </a:ext>
            </a:extLst>
          </p:cNvPr>
          <p:cNvSpPr>
            <a:spLocks noGrp="1" noChangeArrowheads="1"/>
          </p:cNvSpPr>
          <p:nvPr>
            <p:ph type="title"/>
          </p:nvPr>
        </p:nvSpPr>
        <p:spPr>
          <a:xfrm>
            <a:off x="609600" y="381000"/>
            <a:ext cx="7772400" cy="1143000"/>
          </a:xfrm>
        </p:spPr>
        <p:txBody>
          <a:bodyPr/>
          <a:lstStyle/>
          <a:p>
            <a:r>
              <a:rPr lang="en-US" altLang="zh-CN" sz="5400">
                <a:latin typeface="华文新魏" panose="02010800040101010101" pitchFamily="2" charset="-122"/>
                <a:ea typeface="华文新魏" panose="02010800040101010101" pitchFamily="2" charset="-122"/>
              </a:rPr>
              <a:t>   </a:t>
            </a:r>
            <a:r>
              <a:rPr lang="en-US" altLang="zh-CN" sz="4800">
                <a:latin typeface="华文新魏" panose="02010800040101010101" pitchFamily="2" charset="-122"/>
                <a:ea typeface="华文新魏" panose="02010800040101010101" pitchFamily="2" charset="-122"/>
              </a:rPr>
              <a:t>TCP/IP</a:t>
            </a:r>
            <a:r>
              <a:rPr lang="zh-CN" altLang="en-US" sz="4800">
                <a:latin typeface="华文新魏" panose="02010800040101010101" pitchFamily="2" charset="-122"/>
                <a:ea typeface="华文新魏" panose="02010800040101010101" pitchFamily="2" charset="-122"/>
              </a:rPr>
              <a:t>网络体系结构</a:t>
            </a:r>
            <a:r>
              <a:rPr lang="en-US" altLang="zh-CN" sz="4800">
                <a:latin typeface="华文新魏" panose="02010800040101010101" pitchFamily="2" charset="-122"/>
                <a:ea typeface="华文新魏" panose="02010800040101010101" pitchFamily="2" charset="-122"/>
              </a:rPr>
              <a:t>(5)</a:t>
            </a:r>
          </a:p>
        </p:txBody>
      </p:sp>
      <p:sp>
        <p:nvSpPr>
          <p:cNvPr id="49155" name="Rectangle 3">
            <a:extLst>
              <a:ext uri="{FF2B5EF4-FFF2-40B4-BE49-F238E27FC236}">
                <a16:creationId xmlns:a16="http://schemas.microsoft.com/office/drawing/2014/main" id="{BB56ABF4-7E9F-462A-8050-243178B0201D}"/>
              </a:ext>
            </a:extLst>
          </p:cNvPr>
          <p:cNvSpPr>
            <a:spLocks noGrp="1" noChangeArrowheads="1"/>
          </p:cNvSpPr>
          <p:nvPr>
            <p:ph type="body" idx="1"/>
          </p:nvPr>
        </p:nvSpPr>
        <p:spPr>
          <a:xfrm>
            <a:off x="762000" y="1447800"/>
            <a:ext cx="7543800" cy="48768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远程登录协议</a:t>
            </a:r>
            <a:r>
              <a:rPr lang="en-US" altLang="zh-CN" sz="3600">
                <a:latin typeface="华文新魏" panose="02010800040101010101" pitchFamily="2" charset="-122"/>
                <a:ea typeface="华文新魏" panose="02010800040101010101" pitchFamily="2" charset="-122"/>
              </a:rPr>
              <a:t>Telnet</a:t>
            </a:r>
            <a:r>
              <a:rPr lang="zh-CN" altLang="en-US" sz="3600">
                <a:latin typeface="华文新魏" panose="02010800040101010101" pitchFamily="2" charset="-122"/>
                <a:ea typeface="华文新魏" panose="02010800040101010101" pitchFamily="2" charset="-122"/>
              </a:rPr>
              <a:t>提供使用网络中远程主机的虚终端服务</a:t>
            </a: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文件传送协议</a:t>
            </a:r>
            <a:r>
              <a:rPr lang="en-US" altLang="zh-CN" sz="3600">
                <a:latin typeface="华文新魏" panose="02010800040101010101" pitchFamily="2" charset="-122"/>
                <a:ea typeface="华文新魏" panose="02010800040101010101" pitchFamily="2" charset="-122"/>
              </a:rPr>
              <a:t>FTP</a:t>
            </a:r>
            <a:r>
              <a:rPr lang="zh-CN" altLang="en-US" sz="3600">
                <a:latin typeface="华文新魏" panose="02010800040101010101" pitchFamily="2" charset="-122"/>
                <a:ea typeface="华文新魏" panose="02010800040101010101" pitchFamily="2" charset="-122"/>
              </a:rPr>
              <a:t>提供网络内不同计算机之间的文件传送和操作服务</a:t>
            </a: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网络基本输入输出系统</a:t>
            </a:r>
            <a:r>
              <a:rPr lang="en-US" altLang="zh-CN" sz="3600">
                <a:latin typeface="华文新魏" panose="02010800040101010101" pitchFamily="2" charset="-122"/>
                <a:ea typeface="华文新魏" panose="02010800040101010101" pitchFamily="2" charset="-122"/>
              </a:rPr>
              <a:t>NetBIOS</a:t>
            </a:r>
            <a:r>
              <a:rPr lang="zh-CN" altLang="en-US" sz="3600">
                <a:latin typeface="华文新魏" panose="02010800040101010101" pitchFamily="2" charset="-122"/>
                <a:ea typeface="华文新魏" panose="02010800040101010101" pitchFamily="2" charset="-122"/>
              </a:rPr>
              <a:t>提供个人计算机通信服务</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00184DF-2A72-45CA-B41E-167D34FD9BA9}"/>
              </a:ext>
            </a:extLst>
          </p:cNvPr>
          <p:cNvSpPr>
            <a:spLocks noGrp="1" noChangeArrowheads="1"/>
          </p:cNvSpPr>
          <p:nvPr>
            <p:ph type="title"/>
          </p:nvPr>
        </p:nvSpPr>
        <p:spPr>
          <a:xfrm>
            <a:off x="990600" y="533400"/>
            <a:ext cx="7772400" cy="1143000"/>
          </a:xfrm>
        </p:spPr>
        <p:txBody>
          <a:bodyPr/>
          <a:lstStyle/>
          <a:p>
            <a:r>
              <a:rPr lang="en-US" altLang="zh-CN" sz="4800">
                <a:latin typeface="华文新魏" panose="02010800040101010101" pitchFamily="2" charset="-122"/>
                <a:ea typeface="华文新魏" panose="02010800040101010101" pitchFamily="2" charset="-122"/>
              </a:rPr>
              <a:t>TCP/IP</a:t>
            </a:r>
            <a:r>
              <a:rPr lang="zh-CN" altLang="en-US" sz="4800">
                <a:latin typeface="华文新魏" panose="02010800040101010101" pitchFamily="2" charset="-122"/>
                <a:ea typeface="华文新魏" panose="02010800040101010101" pitchFamily="2" charset="-122"/>
              </a:rPr>
              <a:t>网络体系结构</a:t>
            </a:r>
            <a:r>
              <a:rPr lang="en-US" altLang="zh-CN" sz="4800">
                <a:latin typeface="华文新魏" panose="02010800040101010101" pitchFamily="2" charset="-122"/>
                <a:ea typeface="华文新魏" panose="02010800040101010101" pitchFamily="2" charset="-122"/>
              </a:rPr>
              <a:t>(6)</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50179" name="Rectangle 3">
            <a:extLst>
              <a:ext uri="{FF2B5EF4-FFF2-40B4-BE49-F238E27FC236}">
                <a16:creationId xmlns:a16="http://schemas.microsoft.com/office/drawing/2014/main" id="{F19411FC-66AD-4910-AEB5-86DF3EEB695B}"/>
              </a:ext>
            </a:extLst>
          </p:cNvPr>
          <p:cNvSpPr>
            <a:spLocks noGrp="1" noChangeArrowheads="1"/>
          </p:cNvSpPr>
          <p:nvPr>
            <p:ph type="body" idx="1"/>
          </p:nvPr>
        </p:nvSpPr>
        <p:spPr>
          <a:xfrm>
            <a:off x="1219200" y="1447800"/>
            <a:ext cx="7239000" cy="4800600"/>
          </a:xfrm>
        </p:spPr>
        <p:txBody>
          <a:bodyPr/>
          <a:lstStyle/>
          <a:p>
            <a:pPr>
              <a:buFontTx/>
              <a:buNone/>
            </a:pPr>
            <a:r>
              <a:rPr lang="en-US" altLang="zh-CN" sz="4000">
                <a:latin typeface="华文新魏" panose="02010800040101010101" pitchFamily="2" charset="-122"/>
                <a:ea typeface="华文新魏" panose="02010800040101010101" pitchFamily="2" charset="-122"/>
              </a:rPr>
              <a:t> </a:t>
            </a:r>
            <a:r>
              <a:rPr lang="en-US" altLang="zh-CN" sz="4000">
                <a:solidFill>
                  <a:srgbClr val="FF0000"/>
                </a:solidFill>
                <a:latin typeface="华文新魏" panose="02010800040101010101" pitchFamily="2" charset="-122"/>
                <a:ea typeface="华文新魏" panose="02010800040101010101" pitchFamily="2" charset="-122"/>
              </a:rPr>
              <a:t>2.  </a:t>
            </a:r>
            <a:r>
              <a:rPr lang="zh-CN" altLang="en-US" sz="4000">
                <a:solidFill>
                  <a:srgbClr val="FF0000"/>
                </a:solidFill>
                <a:latin typeface="华文新魏" panose="02010800040101010101" pitchFamily="2" charset="-122"/>
                <a:ea typeface="华文新魏" panose="02010800040101010101" pitchFamily="2" charset="-122"/>
              </a:rPr>
              <a:t>运输层主要协议有：</a:t>
            </a:r>
          </a:p>
          <a:p>
            <a:r>
              <a:rPr lang="en-US" altLang="zh-CN" sz="3600">
                <a:latin typeface="华文新魏" panose="02010800040101010101" pitchFamily="2" charset="-122"/>
                <a:ea typeface="华文新魏" panose="02010800040101010101" pitchFamily="2" charset="-122"/>
              </a:rPr>
              <a:t>TCP</a:t>
            </a:r>
            <a:r>
              <a:rPr lang="zh-CN" altLang="en-US" sz="3600">
                <a:latin typeface="华文新魏" panose="02010800040101010101" pitchFamily="2" charset="-122"/>
                <a:ea typeface="华文新魏" panose="02010800040101010101" pitchFamily="2" charset="-122"/>
              </a:rPr>
              <a:t>提供基于连接的字节流传送服务。</a:t>
            </a:r>
          </a:p>
          <a:p>
            <a:pPr algn="just"/>
            <a:r>
              <a:rPr lang="en-US" altLang="zh-CN" sz="3600">
                <a:latin typeface="华文新魏" panose="02010800040101010101" pitchFamily="2" charset="-122"/>
                <a:ea typeface="华文新魏" panose="02010800040101010101" pitchFamily="2" charset="-122"/>
              </a:rPr>
              <a:t>UDP</a:t>
            </a:r>
            <a:r>
              <a:rPr lang="zh-CN" altLang="en-US" sz="3600">
                <a:latin typeface="华文新魏" panose="02010800040101010101" pitchFamily="2" charset="-122"/>
                <a:ea typeface="华文新魏" panose="02010800040101010101" pitchFamily="2" charset="-122"/>
              </a:rPr>
              <a:t>提供数据报传送服务。</a:t>
            </a:r>
          </a:p>
          <a:p>
            <a:pPr algn="just"/>
            <a:r>
              <a:rPr lang="en-US" altLang="zh-CN" sz="3600">
                <a:latin typeface="华文新魏" panose="02010800040101010101" pitchFamily="2" charset="-122"/>
                <a:ea typeface="华文新魏" panose="02010800040101010101" pitchFamily="2" charset="-122"/>
              </a:rPr>
              <a:t>NVP</a:t>
            </a:r>
            <a:r>
              <a:rPr lang="zh-CN" altLang="en-US" sz="3600">
                <a:latin typeface="华文新魏" panose="02010800040101010101" pitchFamily="2" charset="-122"/>
                <a:ea typeface="华文新魏" panose="02010800040101010101" pitchFamily="2" charset="-122"/>
              </a:rPr>
              <a:t>提供声音传送服务。</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C5E1F77-0B55-495B-8D7E-299B0B213410}"/>
              </a:ext>
            </a:extLst>
          </p:cNvPr>
          <p:cNvSpPr>
            <a:spLocks noGrp="1" noChangeArrowheads="1"/>
          </p:cNvSpPr>
          <p:nvPr>
            <p:ph type="title"/>
          </p:nvPr>
        </p:nvSpPr>
        <p:spPr>
          <a:xfrm>
            <a:off x="990600" y="609600"/>
            <a:ext cx="7772400" cy="1143000"/>
          </a:xfrm>
        </p:spPr>
        <p:txBody>
          <a:bodyPr/>
          <a:lstStyle/>
          <a:p>
            <a:r>
              <a:rPr lang="en-US" altLang="zh-CN" sz="4800">
                <a:latin typeface="华文新魏" panose="02010800040101010101" pitchFamily="2" charset="-122"/>
                <a:ea typeface="华文新魏" panose="02010800040101010101" pitchFamily="2" charset="-122"/>
              </a:rPr>
              <a:t>TCP/IP</a:t>
            </a:r>
            <a:r>
              <a:rPr lang="zh-CN" altLang="en-US" sz="4800">
                <a:latin typeface="华文新魏" panose="02010800040101010101" pitchFamily="2" charset="-122"/>
                <a:ea typeface="华文新魏" panose="02010800040101010101" pitchFamily="2" charset="-122"/>
              </a:rPr>
              <a:t>网络体系结构</a:t>
            </a:r>
            <a:r>
              <a:rPr lang="en-US" altLang="zh-CN" sz="4800">
                <a:latin typeface="华文新魏" panose="02010800040101010101" pitchFamily="2" charset="-122"/>
                <a:ea typeface="华文新魏" panose="02010800040101010101" pitchFamily="2" charset="-122"/>
              </a:rPr>
              <a:t>(7)</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51203" name="Rectangle 3">
            <a:extLst>
              <a:ext uri="{FF2B5EF4-FFF2-40B4-BE49-F238E27FC236}">
                <a16:creationId xmlns:a16="http://schemas.microsoft.com/office/drawing/2014/main" id="{481D1692-B9BF-4F5A-8496-DE0E931349BE}"/>
              </a:ext>
            </a:extLst>
          </p:cNvPr>
          <p:cNvSpPr>
            <a:spLocks noGrp="1" noChangeArrowheads="1"/>
          </p:cNvSpPr>
          <p:nvPr>
            <p:ph type="body" idx="1"/>
          </p:nvPr>
        </p:nvSpPr>
        <p:spPr>
          <a:xfrm>
            <a:off x="990600" y="1295400"/>
            <a:ext cx="7086600" cy="48006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zh-CN" altLang="en-US" sz="3600">
                <a:solidFill>
                  <a:srgbClr val="FF0000"/>
                </a:solidFill>
                <a:latin typeface="华文新魏" panose="02010800040101010101" pitchFamily="2" charset="-122"/>
                <a:ea typeface="华文新魏" panose="02010800040101010101" pitchFamily="2" charset="-122"/>
              </a:rPr>
              <a:t>３网络层  </a:t>
            </a:r>
            <a:r>
              <a:rPr lang="en-US" altLang="zh-CN" sz="3600">
                <a:solidFill>
                  <a:srgbClr val="FF0000"/>
                </a:solidFill>
                <a:latin typeface="华文新魏" panose="02010800040101010101" pitchFamily="2" charset="-122"/>
                <a:ea typeface="华文新魏" panose="02010800040101010101" pitchFamily="2" charset="-122"/>
              </a:rPr>
              <a:t>OSI</a:t>
            </a:r>
            <a:r>
              <a:rPr lang="zh-CN" altLang="en-US" sz="3600">
                <a:solidFill>
                  <a:srgbClr val="FF0000"/>
                </a:solidFill>
                <a:latin typeface="华文新魏" panose="02010800040101010101" pitchFamily="2" charset="-122"/>
                <a:ea typeface="华文新魏" panose="02010800040101010101" pitchFamily="2" charset="-122"/>
              </a:rPr>
              <a:t>网络层的重要协议：</a:t>
            </a:r>
          </a:p>
          <a:p>
            <a:pPr>
              <a:buFontTx/>
              <a:buNone/>
            </a:pPr>
            <a:r>
              <a:rPr lang="zh-CN" altLang="en-US">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IP</a:t>
            </a:r>
            <a:r>
              <a:rPr lang="zh-CN" altLang="en-US">
                <a:latin typeface="华文新魏" panose="02010800040101010101" pitchFamily="2" charset="-122"/>
                <a:ea typeface="华文新魏" panose="02010800040101010101" pitchFamily="2" charset="-122"/>
              </a:rPr>
              <a:t>为传输层提供网际传输服务</a:t>
            </a:r>
          </a:p>
          <a:p>
            <a:pPr algn="just">
              <a:buFontTx/>
              <a:buNone/>
            </a:pPr>
            <a:r>
              <a:rPr lang="zh-CN" altLang="en-US">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ICMP</a:t>
            </a:r>
            <a:r>
              <a:rPr lang="zh-CN" altLang="en-US">
                <a:latin typeface="华文新魏" panose="02010800040101010101" pitchFamily="2" charset="-122"/>
                <a:ea typeface="华文新魏" panose="02010800040101010101" pitchFamily="2" charset="-122"/>
              </a:rPr>
              <a:t>因特网控制报文协议，允许主机或路由器报告有关</a:t>
            </a:r>
            <a:r>
              <a:rPr lang="en-US" altLang="zh-CN">
                <a:latin typeface="华文新魏" panose="02010800040101010101" pitchFamily="2" charset="-122"/>
                <a:ea typeface="华文新魏" panose="02010800040101010101" pitchFamily="2" charset="-122"/>
              </a:rPr>
              <a:t>IP</a:t>
            </a:r>
            <a:r>
              <a:rPr lang="zh-CN" altLang="en-US">
                <a:latin typeface="华文新魏" panose="02010800040101010101" pitchFamily="2" charset="-122"/>
                <a:ea typeface="华文新魏" panose="02010800040101010101" pitchFamily="2" charset="-122"/>
              </a:rPr>
              <a:t>服务状况。</a:t>
            </a:r>
          </a:p>
          <a:p>
            <a:pPr algn="just"/>
            <a:r>
              <a:rPr lang="en-US" altLang="zh-CN" sz="3600">
                <a:latin typeface="华文新魏" panose="02010800040101010101" pitchFamily="2" charset="-122"/>
                <a:ea typeface="华文新魏" panose="02010800040101010101" pitchFamily="2" charset="-122"/>
              </a:rPr>
              <a:t>ARP</a:t>
            </a:r>
            <a:r>
              <a:rPr lang="zh-CN" altLang="en-US" sz="3600">
                <a:latin typeface="华文新魏" panose="02010800040101010101" pitchFamily="2" charset="-122"/>
                <a:ea typeface="华文新魏" panose="02010800040101010101" pitchFamily="2" charset="-122"/>
              </a:rPr>
              <a:t>把</a:t>
            </a:r>
            <a:r>
              <a:rPr lang="en-US" altLang="zh-CN" sz="3600">
                <a:latin typeface="华文新魏" panose="02010800040101010101" pitchFamily="2" charset="-122"/>
                <a:ea typeface="华文新魏" panose="02010800040101010101" pitchFamily="2" charset="-122"/>
              </a:rPr>
              <a:t>IP</a:t>
            </a:r>
            <a:r>
              <a:rPr lang="zh-CN" altLang="en-US" sz="3600">
                <a:latin typeface="华文新魏" panose="02010800040101010101" pitchFamily="2" charset="-122"/>
                <a:ea typeface="华文新魏" panose="02010800040101010101" pitchFamily="2" charset="-122"/>
              </a:rPr>
              <a:t>地址转换成网络物理地址。</a:t>
            </a:r>
          </a:p>
          <a:p>
            <a:pPr algn="just"/>
            <a:r>
              <a:rPr lang="en-US" altLang="zh-CN" sz="3600">
                <a:latin typeface="华文新魏" panose="02010800040101010101" pitchFamily="2" charset="-122"/>
                <a:ea typeface="华文新魏" panose="02010800040101010101" pitchFamily="2" charset="-122"/>
              </a:rPr>
              <a:t>RARP</a:t>
            </a:r>
            <a:r>
              <a:rPr lang="zh-CN" altLang="en-US" sz="3600">
                <a:latin typeface="华文新魏" panose="02010800040101010101" pitchFamily="2" charset="-122"/>
                <a:ea typeface="华文新魏" panose="02010800040101010101" pitchFamily="2" charset="-122"/>
              </a:rPr>
              <a:t>将网络物理地址转换成</a:t>
            </a:r>
            <a:r>
              <a:rPr lang="en-US" altLang="zh-CN" sz="3600">
                <a:latin typeface="华文新魏" panose="02010800040101010101" pitchFamily="2" charset="-122"/>
                <a:ea typeface="华文新魏" panose="02010800040101010101" pitchFamily="2" charset="-122"/>
              </a:rPr>
              <a:t>IP</a:t>
            </a:r>
            <a:r>
              <a:rPr lang="zh-CN" altLang="en-US" sz="3600">
                <a:latin typeface="华文新魏" panose="02010800040101010101" pitchFamily="2" charset="-122"/>
                <a:ea typeface="华文新魏" panose="02010800040101010101" pitchFamily="2" charset="-122"/>
              </a:rPr>
              <a:t>地址。</a:t>
            </a:r>
          </a:p>
          <a:p>
            <a:pPr>
              <a:buFontTx/>
              <a:buNone/>
            </a:pPr>
            <a:endParaRPr lang="zh-CN" altLang="en-US" sz="3600">
              <a:latin typeface="华文新魏" panose="02010800040101010101" pitchFamily="2" charset="-122"/>
              <a:ea typeface="华文新魏" panose="02010800040101010101" pitchFamily="2" charset="-122"/>
            </a:endParaRPr>
          </a:p>
          <a:p>
            <a:pPr algn="just">
              <a:buFontTx/>
              <a:buNone/>
            </a:pPr>
            <a:endParaRPr lang="zh-CN" altLang="en-US">
              <a:latin typeface="华文新魏" panose="02010800040101010101" pitchFamily="2" charset="-122"/>
              <a:ea typeface="华文新魏" panose="02010800040101010101" pitchFamily="2" charset="-122"/>
            </a:endParaRP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DA7AE9AA-7B86-476E-8373-C4F6327556F3}"/>
              </a:ext>
            </a:extLst>
          </p:cNvPr>
          <p:cNvSpPr>
            <a:spLocks noGrp="1" noChangeArrowheads="1"/>
          </p:cNvSpPr>
          <p:nvPr>
            <p:ph type="title"/>
          </p:nvPr>
        </p:nvSpPr>
        <p:spPr>
          <a:xfrm>
            <a:off x="685800" y="333375"/>
            <a:ext cx="7772400" cy="1143000"/>
          </a:xfrm>
        </p:spPr>
        <p:txBody>
          <a:bodyPr/>
          <a:lstStyle/>
          <a:p>
            <a:r>
              <a:rPr lang="en-US" altLang="zh-CN" sz="4800">
                <a:latin typeface="华文新魏" panose="02010800040101010101" pitchFamily="2" charset="-122"/>
                <a:ea typeface="华文新魏" panose="02010800040101010101" pitchFamily="2" charset="-122"/>
              </a:rPr>
              <a:t>IP</a:t>
            </a:r>
            <a:r>
              <a:rPr lang="zh-CN" altLang="en-US" sz="4800">
                <a:latin typeface="华文新魏" panose="02010800040101010101" pitchFamily="2" charset="-122"/>
                <a:ea typeface="华文新魏" panose="02010800040101010101" pitchFamily="2" charset="-122"/>
              </a:rPr>
              <a:t>和</a:t>
            </a:r>
            <a:r>
              <a:rPr lang="en-US" altLang="zh-CN" sz="4800">
                <a:latin typeface="华文新魏" panose="02010800040101010101" pitchFamily="2" charset="-122"/>
                <a:ea typeface="华文新魏" panose="02010800040101010101" pitchFamily="2" charset="-122"/>
              </a:rPr>
              <a:t>IPv6</a:t>
            </a:r>
            <a:r>
              <a:rPr lang="en-US" altLang="zh-CN"/>
              <a:t> </a:t>
            </a:r>
          </a:p>
        </p:txBody>
      </p:sp>
      <p:sp>
        <p:nvSpPr>
          <p:cNvPr id="207875" name="Rectangle 3">
            <a:extLst>
              <a:ext uri="{FF2B5EF4-FFF2-40B4-BE49-F238E27FC236}">
                <a16:creationId xmlns:a16="http://schemas.microsoft.com/office/drawing/2014/main" id="{B9FA3459-2E4A-475D-AC99-B7397FC4E8B1}"/>
              </a:ext>
            </a:extLst>
          </p:cNvPr>
          <p:cNvSpPr>
            <a:spLocks noGrp="1" noChangeArrowheads="1"/>
          </p:cNvSpPr>
          <p:nvPr>
            <p:ph type="body" idx="1"/>
          </p:nvPr>
        </p:nvSpPr>
        <p:spPr>
          <a:xfrm>
            <a:off x="1192213" y="1412875"/>
            <a:ext cx="7772400" cy="5329238"/>
          </a:xfrm>
        </p:spPr>
        <p:txBody>
          <a:bodyPr/>
          <a:lstStyle/>
          <a:p>
            <a:r>
              <a:rPr lang="en-US" altLang="zh-CN" sz="4000">
                <a:latin typeface="华文新魏" panose="02010800040101010101" pitchFamily="2" charset="-122"/>
                <a:ea typeface="华文新魏" panose="02010800040101010101" pitchFamily="2" charset="-122"/>
              </a:rPr>
              <a:t>IP</a:t>
            </a:r>
          </a:p>
          <a:p>
            <a:r>
              <a:rPr lang="en-US" altLang="zh-CN" sz="4000">
                <a:latin typeface="华文新魏" panose="02010800040101010101" pitchFamily="2" charset="-122"/>
                <a:ea typeface="华文新魏" panose="02010800040101010101" pitchFamily="2" charset="-122"/>
              </a:rPr>
              <a:t>IPv6</a:t>
            </a:r>
          </a:p>
          <a:p>
            <a:r>
              <a:rPr lang="en-US" altLang="zh-CN" sz="4000">
                <a:latin typeface="华文新魏" panose="02010800040101010101" pitchFamily="2" charset="-122"/>
                <a:ea typeface="华文新魏" panose="02010800040101010101" pitchFamily="2" charset="-122"/>
              </a:rPr>
              <a:t>IPv6</a:t>
            </a:r>
            <a:r>
              <a:rPr lang="zh-CN" altLang="en-US" sz="4000">
                <a:latin typeface="华文新魏" panose="02010800040101010101" pitchFamily="2" charset="-122"/>
                <a:ea typeface="华文新魏" panose="02010800040101010101" pitchFamily="2" charset="-122"/>
              </a:rPr>
              <a:t>的特点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3BF911A-1F3B-4DD6-A32F-16444BEEB0F5}"/>
              </a:ext>
            </a:extLst>
          </p:cNvPr>
          <p:cNvSpPr>
            <a:spLocks noGrp="1" noChangeArrowheads="1"/>
          </p:cNvSpPr>
          <p:nvPr>
            <p:ph type="title"/>
          </p:nvPr>
        </p:nvSpPr>
        <p:spPr>
          <a:xfrm>
            <a:off x="228600" y="76200"/>
            <a:ext cx="8839200" cy="381000"/>
          </a:xfrm>
        </p:spPr>
        <p:txBody>
          <a:bodyPr/>
          <a:lstStyle/>
          <a:p>
            <a:br>
              <a:rPr lang="en-US" altLang="zh-CN">
                <a:latin typeface="华文新魏" panose="02010800040101010101" pitchFamily="2" charset="-122"/>
                <a:ea typeface="华文新魏" panose="02010800040101010101" pitchFamily="2" charset="-122"/>
              </a:rPr>
            </a:br>
            <a:br>
              <a:rPr lang="en-US" altLang="zh-CN">
                <a:latin typeface="华文新魏" panose="02010800040101010101" pitchFamily="2" charset="-122"/>
                <a:ea typeface="华文新魏" panose="02010800040101010101" pitchFamily="2" charset="-122"/>
              </a:rPr>
            </a:br>
            <a:r>
              <a:rPr lang="en-US" altLang="zh-CN">
                <a:latin typeface="华文新魏" panose="02010800040101010101" pitchFamily="2" charset="-122"/>
                <a:ea typeface="华文新魏" panose="02010800040101010101" pitchFamily="2" charset="-122"/>
              </a:rPr>
              <a:t> </a:t>
            </a:r>
            <a:r>
              <a:rPr lang="zh-CN" altLang="en-US" sz="4800">
                <a:latin typeface="华文新魏" panose="02010800040101010101" pitchFamily="2" charset="-122"/>
                <a:ea typeface="华文新魏" panose="02010800040101010101" pitchFamily="2" charset="-122"/>
              </a:rPr>
              <a:t>第八章 网络和分布式操作系统</a:t>
            </a:r>
          </a:p>
        </p:txBody>
      </p:sp>
      <p:sp>
        <p:nvSpPr>
          <p:cNvPr id="5123" name="Rectangle 3">
            <a:extLst>
              <a:ext uri="{FF2B5EF4-FFF2-40B4-BE49-F238E27FC236}">
                <a16:creationId xmlns:a16="http://schemas.microsoft.com/office/drawing/2014/main" id="{9B66998E-D4A4-4DC9-840C-2203316F2CA6}"/>
              </a:ext>
            </a:extLst>
          </p:cNvPr>
          <p:cNvSpPr>
            <a:spLocks noGrp="1" noChangeArrowheads="1"/>
          </p:cNvSpPr>
          <p:nvPr>
            <p:ph type="body" idx="1"/>
          </p:nvPr>
        </p:nvSpPr>
        <p:spPr>
          <a:xfrm>
            <a:off x="1219200" y="1371600"/>
            <a:ext cx="7086600" cy="4800600"/>
          </a:xfrm>
        </p:spPr>
        <p:txBody>
          <a:bodyPr/>
          <a:lstStyle/>
          <a:p>
            <a:pPr algn="just">
              <a:buFontTx/>
              <a:buNone/>
            </a:pPr>
            <a:r>
              <a:rPr lang="en-US" altLang="zh-CN" sz="3600">
                <a:latin typeface="华文新魏" panose="02010800040101010101" pitchFamily="2" charset="-122"/>
                <a:ea typeface="华文新魏" panose="02010800040101010101" pitchFamily="2" charset="-122"/>
              </a:rPr>
              <a:t>8.1  </a:t>
            </a:r>
            <a:r>
              <a:rPr lang="zh-CN" altLang="en-US" sz="3600">
                <a:latin typeface="华文新魏" panose="02010800040101010101" pitchFamily="2" charset="-122"/>
                <a:ea typeface="华文新魏" panose="02010800040101010101" pitchFamily="2" charset="-122"/>
              </a:rPr>
              <a:t>计算机网络概述</a:t>
            </a:r>
          </a:p>
          <a:p>
            <a:pPr algn="just">
              <a:buFontTx/>
              <a:buNone/>
            </a:pPr>
            <a:r>
              <a:rPr lang="en-US" altLang="zh-CN" sz="3600">
                <a:latin typeface="华文新魏" panose="02010800040101010101" pitchFamily="2" charset="-122"/>
                <a:ea typeface="华文新魏" panose="02010800040101010101" pitchFamily="2" charset="-122"/>
              </a:rPr>
              <a:t>8.2  </a:t>
            </a:r>
            <a:r>
              <a:rPr lang="zh-CN" altLang="en-US" sz="3600">
                <a:latin typeface="华文新魏" panose="02010800040101010101" pitchFamily="2" charset="-122"/>
                <a:ea typeface="华文新魏" panose="02010800040101010101" pitchFamily="2" charset="-122"/>
              </a:rPr>
              <a:t>网络操作系统</a:t>
            </a:r>
          </a:p>
          <a:p>
            <a:pPr algn="just">
              <a:buFontTx/>
              <a:buNone/>
            </a:pPr>
            <a:r>
              <a:rPr lang="en-US" altLang="zh-CN" sz="3600">
                <a:latin typeface="华文新魏" panose="02010800040101010101" pitchFamily="2" charset="-122"/>
                <a:ea typeface="华文新魏" panose="02010800040101010101" pitchFamily="2" charset="-122"/>
              </a:rPr>
              <a:t>8.3  </a:t>
            </a:r>
            <a:r>
              <a:rPr lang="zh-CN" altLang="en-US" sz="3600">
                <a:latin typeface="华文新魏" panose="02010800040101010101" pitchFamily="2" charset="-122"/>
                <a:ea typeface="华文新魏" panose="02010800040101010101" pitchFamily="2" charset="-122"/>
              </a:rPr>
              <a:t>分布式操作系统</a:t>
            </a:r>
          </a:p>
          <a:p>
            <a:pPr algn="just">
              <a:buFontTx/>
              <a:buNone/>
            </a:pPr>
            <a:r>
              <a:rPr lang="en-US" altLang="zh-CN" sz="3600">
                <a:latin typeface="华文新魏" panose="02010800040101010101" pitchFamily="2" charset="-122"/>
                <a:ea typeface="华文新魏" panose="02010800040101010101" pitchFamily="2" charset="-122"/>
              </a:rPr>
              <a:t>8.4 Linux</a:t>
            </a:r>
            <a:r>
              <a:rPr lang="zh-CN" altLang="en-US" sz="3600">
                <a:latin typeface="华文新魏" panose="02010800040101010101" pitchFamily="2" charset="-122"/>
                <a:ea typeface="华文新魏" panose="02010800040101010101" pitchFamily="2" charset="-122"/>
              </a:rPr>
              <a:t>网络体系结构</a:t>
            </a:r>
          </a:p>
          <a:p>
            <a:pPr algn="just">
              <a:buFontTx/>
              <a:buNone/>
            </a:pPr>
            <a:r>
              <a:rPr lang="en-US" altLang="zh-CN" sz="3600">
                <a:latin typeface="华文新魏" panose="02010800040101010101" pitchFamily="2" charset="-122"/>
                <a:ea typeface="华文新魏" panose="02010800040101010101" pitchFamily="2" charset="-122"/>
              </a:rPr>
              <a:t>8.5 Windows2003</a:t>
            </a:r>
            <a:r>
              <a:rPr lang="zh-CN" altLang="en-US" sz="3600">
                <a:latin typeface="华文新魏" panose="02010800040101010101" pitchFamily="2" charset="-122"/>
                <a:ea typeface="华文新魏" panose="02010800040101010101" pitchFamily="2" charset="-122"/>
              </a:rPr>
              <a:t>网络体系结构和网络服务 </a:t>
            </a:r>
          </a:p>
          <a:p>
            <a:pPr algn="just">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DB5B158-2DA8-466A-90FC-FC2860F8EFCD}"/>
              </a:ext>
            </a:extLst>
          </p:cNvPr>
          <p:cNvSpPr>
            <a:spLocks noGrp="1" noChangeArrowheads="1"/>
          </p:cNvSpPr>
          <p:nvPr>
            <p:ph type="title"/>
          </p:nvPr>
        </p:nvSpPr>
        <p:spPr>
          <a:xfrm>
            <a:off x="762000" y="762000"/>
            <a:ext cx="7772400" cy="1143000"/>
          </a:xfrm>
        </p:spPr>
        <p:txBody>
          <a:bodyPr/>
          <a:lstStyle/>
          <a:p>
            <a:r>
              <a:rPr lang="en-US" altLang="zh-CN" sz="5400">
                <a:latin typeface="华文新魏" panose="02010800040101010101" pitchFamily="2" charset="-122"/>
                <a:ea typeface="华文新魏" panose="02010800040101010101" pitchFamily="2" charset="-122"/>
              </a:rPr>
              <a:t>8.2 </a:t>
            </a:r>
            <a:r>
              <a:rPr lang="zh-CN" altLang="en-US" sz="5400">
                <a:latin typeface="华文新魏" panose="02010800040101010101" pitchFamily="2" charset="-122"/>
                <a:ea typeface="华文新魏" panose="02010800040101010101" pitchFamily="2" charset="-122"/>
              </a:rPr>
              <a:t>网络操作系统</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53251" name="Rectangle 3">
            <a:extLst>
              <a:ext uri="{FF2B5EF4-FFF2-40B4-BE49-F238E27FC236}">
                <a16:creationId xmlns:a16="http://schemas.microsoft.com/office/drawing/2014/main" id="{87A6F331-F9D7-40F5-8B97-A8C40B28A562}"/>
              </a:ext>
            </a:extLst>
          </p:cNvPr>
          <p:cNvSpPr>
            <a:spLocks noGrp="1" noChangeArrowheads="1"/>
          </p:cNvSpPr>
          <p:nvPr>
            <p:ph type="body" idx="1"/>
          </p:nvPr>
        </p:nvSpPr>
        <p:spPr>
          <a:xfrm>
            <a:off x="1371600" y="1600200"/>
            <a:ext cx="7772400" cy="4114800"/>
          </a:xfrm>
        </p:spPr>
        <p:txBody>
          <a:bodyPr/>
          <a:lstStyle/>
          <a:p>
            <a:pPr algn="just">
              <a:buFontTx/>
              <a:buNone/>
            </a:pPr>
            <a:r>
              <a:rPr lang="en-US" altLang="zh-CN" sz="4400">
                <a:latin typeface="华文新魏" panose="02010800040101010101" pitchFamily="2" charset="-122"/>
                <a:ea typeface="华文新魏" panose="02010800040101010101" pitchFamily="2" charset="-122"/>
              </a:rPr>
              <a:t>8</a:t>
            </a:r>
            <a:r>
              <a:rPr lang="zh-CN" altLang="en-US" sz="4400">
                <a:latin typeface="华文新魏" panose="02010800040101010101" pitchFamily="2" charset="-122"/>
                <a:ea typeface="华文新魏" panose="02010800040101010101" pitchFamily="2" charset="-122"/>
              </a:rPr>
              <a:t>．</a:t>
            </a:r>
            <a:r>
              <a:rPr lang="en-US" altLang="zh-CN" sz="4400">
                <a:latin typeface="华文新魏" panose="02010800040101010101" pitchFamily="2" charset="-122"/>
                <a:ea typeface="华文新魏" panose="02010800040101010101" pitchFamily="2" charset="-122"/>
              </a:rPr>
              <a:t>2</a:t>
            </a:r>
            <a:r>
              <a:rPr lang="zh-CN" altLang="en-US" sz="4400">
                <a:latin typeface="华文新魏" panose="02010800040101010101" pitchFamily="2" charset="-122"/>
                <a:ea typeface="华文新魏" panose="02010800040101010101" pitchFamily="2" charset="-122"/>
              </a:rPr>
              <a:t>．</a:t>
            </a:r>
            <a:r>
              <a:rPr lang="en-US" altLang="zh-CN" sz="4400">
                <a:latin typeface="华文新魏" panose="02010800040101010101" pitchFamily="2" charset="-122"/>
                <a:ea typeface="华文新魏" panose="02010800040101010101" pitchFamily="2" charset="-122"/>
              </a:rPr>
              <a:t>1</a:t>
            </a:r>
            <a:r>
              <a:rPr lang="zh-CN" altLang="en-US" sz="4400">
                <a:latin typeface="华文新魏" panose="02010800040101010101" pitchFamily="2" charset="-122"/>
                <a:ea typeface="华文新魏" panose="02010800040101010101" pitchFamily="2" charset="-122"/>
              </a:rPr>
              <a:t>网络操作系统概述</a:t>
            </a:r>
          </a:p>
          <a:p>
            <a:pPr algn="just">
              <a:buFontTx/>
              <a:buNone/>
            </a:pPr>
            <a:r>
              <a:rPr lang="en-US" altLang="zh-CN" sz="4400">
                <a:latin typeface="华文新魏" panose="02010800040101010101" pitchFamily="2" charset="-122"/>
                <a:ea typeface="华文新魏" panose="02010800040101010101" pitchFamily="2" charset="-122"/>
              </a:rPr>
              <a:t>8</a:t>
            </a:r>
            <a:r>
              <a:rPr lang="zh-CN" altLang="en-US" sz="4400">
                <a:latin typeface="华文新魏" panose="02010800040101010101" pitchFamily="2" charset="-122"/>
                <a:ea typeface="华文新魏" panose="02010800040101010101" pitchFamily="2" charset="-122"/>
              </a:rPr>
              <a:t>．</a:t>
            </a:r>
            <a:r>
              <a:rPr lang="en-US" altLang="zh-CN" sz="4400">
                <a:latin typeface="华文新魏" panose="02010800040101010101" pitchFamily="2" charset="-122"/>
                <a:ea typeface="华文新魏" panose="02010800040101010101" pitchFamily="2" charset="-122"/>
              </a:rPr>
              <a:t>2</a:t>
            </a:r>
            <a:r>
              <a:rPr lang="zh-CN" altLang="en-US" sz="4400">
                <a:latin typeface="华文新魏" panose="02010800040101010101" pitchFamily="2" charset="-122"/>
                <a:ea typeface="华文新魏" panose="02010800040101010101" pitchFamily="2" charset="-122"/>
              </a:rPr>
              <a:t>．</a:t>
            </a:r>
            <a:r>
              <a:rPr lang="en-US" altLang="zh-CN" sz="4400">
                <a:latin typeface="华文新魏" panose="02010800040101010101" pitchFamily="2" charset="-122"/>
                <a:ea typeface="华文新魏" panose="02010800040101010101" pitchFamily="2" charset="-122"/>
              </a:rPr>
              <a:t>2</a:t>
            </a:r>
            <a:r>
              <a:rPr lang="zh-CN" altLang="en-US" sz="4400">
                <a:latin typeface="华文新魏" panose="02010800040101010101" pitchFamily="2" charset="-122"/>
                <a:ea typeface="华文新魏" panose="02010800040101010101" pitchFamily="2" charset="-122"/>
              </a:rPr>
              <a:t>网络操作系统实例</a:t>
            </a:r>
          </a:p>
          <a:p>
            <a:endParaRPr lang="zh-CN" altLang="en-US" sz="44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BED152D-C7A8-4CAD-B49B-B404E2ACAED6}"/>
              </a:ext>
            </a:extLst>
          </p:cNvPr>
          <p:cNvSpPr>
            <a:spLocks noGrp="1" noChangeArrowheads="1"/>
          </p:cNvSpPr>
          <p:nvPr>
            <p:ph type="title"/>
          </p:nvPr>
        </p:nvSpPr>
        <p:spPr>
          <a:xfrm>
            <a:off x="381000" y="762000"/>
            <a:ext cx="8534400" cy="990600"/>
          </a:xfrm>
        </p:spPr>
        <p:txBody>
          <a:bodyPr/>
          <a:lstStyle/>
          <a:p>
            <a:r>
              <a:rPr lang="en-US" altLang="zh-CN">
                <a:latin typeface="华文新魏" panose="02010800040101010101" pitchFamily="2" charset="-122"/>
                <a:ea typeface="华文新魏" panose="02010800040101010101" pitchFamily="2" charset="-122"/>
              </a:rPr>
              <a:t>  </a:t>
            </a:r>
            <a:r>
              <a:rPr lang="en-US" altLang="zh-CN" sz="4800">
                <a:latin typeface="华文新魏" panose="02010800040101010101" pitchFamily="2" charset="-122"/>
                <a:ea typeface="华文新魏" panose="02010800040101010101" pitchFamily="2" charset="-122"/>
              </a:rPr>
              <a:t>8</a:t>
            </a:r>
            <a:r>
              <a:rPr lang="zh-CN" altLang="en-US" sz="4800">
                <a:latin typeface="华文新魏" panose="02010800040101010101" pitchFamily="2" charset="-122"/>
                <a:ea typeface="华文新魏" panose="02010800040101010101" pitchFamily="2" charset="-122"/>
              </a:rPr>
              <a:t>．</a:t>
            </a:r>
            <a:r>
              <a:rPr lang="en-US" altLang="zh-CN" sz="4800">
                <a:latin typeface="华文新魏" panose="02010800040101010101" pitchFamily="2" charset="-122"/>
                <a:ea typeface="华文新魏" panose="02010800040101010101" pitchFamily="2" charset="-122"/>
              </a:rPr>
              <a:t>2</a:t>
            </a:r>
            <a:r>
              <a:rPr lang="zh-CN" altLang="en-US" sz="4800">
                <a:latin typeface="华文新魏" panose="02010800040101010101" pitchFamily="2" charset="-122"/>
                <a:ea typeface="华文新魏" panose="02010800040101010101" pitchFamily="2" charset="-122"/>
              </a:rPr>
              <a:t>．</a:t>
            </a:r>
            <a:r>
              <a:rPr lang="en-US" altLang="zh-CN" sz="4800">
                <a:latin typeface="华文新魏" panose="02010800040101010101" pitchFamily="2" charset="-122"/>
                <a:ea typeface="华文新魏" panose="02010800040101010101" pitchFamily="2" charset="-122"/>
              </a:rPr>
              <a:t>1</a:t>
            </a:r>
            <a:r>
              <a:rPr lang="zh-CN" altLang="en-US" sz="4800">
                <a:latin typeface="华文新魏" panose="02010800040101010101" pitchFamily="2" charset="-122"/>
                <a:ea typeface="华文新魏" panose="02010800040101010101" pitchFamily="2" charset="-122"/>
              </a:rPr>
              <a:t>网络操作系统概述</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54275" name="Rectangle 3">
            <a:extLst>
              <a:ext uri="{FF2B5EF4-FFF2-40B4-BE49-F238E27FC236}">
                <a16:creationId xmlns:a16="http://schemas.microsoft.com/office/drawing/2014/main" id="{5C701396-ADFA-4487-A54B-1CBD56283D4E}"/>
              </a:ext>
            </a:extLst>
          </p:cNvPr>
          <p:cNvSpPr>
            <a:spLocks noGrp="1" noChangeArrowheads="1"/>
          </p:cNvSpPr>
          <p:nvPr>
            <p:ph type="body" idx="1"/>
          </p:nvPr>
        </p:nvSpPr>
        <p:spPr>
          <a:xfrm>
            <a:off x="838200" y="1295400"/>
            <a:ext cx="7467600" cy="4800600"/>
          </a:xfrm>
        </p:spPr>
        <p:txBody>
          <a:bodyPr/>
          <a:lstStyle/>
          <a:p>
            <a:pPr algn="just"/>
            <a:r>
              <a:rPr lang="zh-CN" altLang="en-US" sz="3600">
                <a:latin typeface="华文新魏" panose="02010800040101010101" pitchFamily="2" charset="-122"/>
                <a:ea typeface="华文新魏" panose="02010800040101010101" pitchFamily="2" charset="-122"/>
              </a:rPr>
              <a:t>网络操作系统是网络用户和计算机网络之间的一个接口，除了应具备通常操作系统所具备的基本功能外，还应该具有联网功能，支持网络体系结构和各种网络通信协议，提供网络互连能力，支持有效可靠安全地传输数据。</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D6F1E69-1487-42E6-A5D1-DCDCC5A0F908}"/>
              </a:ext>
            </a:extLst>
          </p:cNvPr>
          <p:cNvSpPr>
            <a:spLocks noGrp="1" noChangeArrowheads="1"/>
          </p:cNvSpPr>
          <p:nvPr>
            <p:ph type="title"/>
          </p:nvPr>
        </p:nvSpPr>
        <p:spPr>
          <a:xfrm>
            <a:off x="381000" y="228600"/>
            <a:ext cx="7772400" cy="1143000"/>
          </a:xfrm>
        </p:spPr>
        <p:txBody>
          <a:bodyPr/>
          <a:lstStyle/>
          <a:p>
            <a:r>
              <a:rPr lang="zh-CN" altLang="en-US" sz="4800">
                <a:latin typeface="华文新魏" panose="02010800040101010101" pitchFamily="2" charset="-122"/>
                <a:ea typeface="华文新魏" panose="02010800040101010101" pitchFamily="2" charset="-122"/>
              </a:rPr>
              <a:t>典型网络操作系统特征</a:t>
            </a:r>
          </a:p>
        </p:txBody>
      </p:sp>
      <p:sp>
        <p:nvSpPr>
          <p:cNvPr id="55299" name="Rectangle 3">
            <a:extLst>
              <a:ext uri="{FF2B5EF4-FFF2-40B4-BE49-F238E27FC236}">
                <a16:creationId xmlns:a16="http://schemas.microsoft.com/office/drawing/2014/main" id="{5D24A4DE-B8F3-4FC0-8DCE-924D9AFEC5A7}"/>
              </a:ext>
            </a:extLst>
          </p:cNvPr>
          <p:cNvSpPr>
            <a:spLocks noGrp="1" noChangeArrowheads="1"/>
          </p:cNvSpPr>
          <p:nvPr>
            <p:ph type="body" idx="1"/>
          </p:nvPr>
        </p:nvSpPr>
        <p:spPr>
          <a:xfrm>
            <a:off x="1403350" y="1268413"/>
            <a:ext cx="7010400" cy="4343400"/>
          </a:xfrm>
        </p:spPr>
        <p:txBody>
          <a:bodyPr/>
          <a:lstStyle/>
          <a:p>
            <a:pPr algn="just"/>
            <a:r>
              <a:rPr lang="zh-CN" altLang="en-US" sz="3600">
                <a:latin typeface="华文新魏" panose="02010800040101010101" pitchFamily="2" charset="-122"/>
                <a:ea typeface="华文新魏" panose="02010800040101010101" pitchFamily="2" charset="-122"/>
              </a:rPr>
              <a:t>硬件独立性，</a:t>
            </a:r>
          </a:p>
          <a:p>
            <a:pPr algn="just"/>
            <a:r>
              <a:rPr lang="zh-CN" altLang="en-US" sz="3600">
                <a:latin typeface="华文新魏" panose="02010800040101010101" pitchFamily="2" charset="-122"/>
                <a:ea typeface="华文新魏" panose="02010800040101010101" pitchFamily="2" charset="-122"/>
              </a:rPr>
              <a:t>多用户支持，</a:t>
            </a:r>
          </a:p>
          <a:p>
            <a:pPr algn="just"/>
            <a:r>
              <a:rPr lang="zh-CN" altLang="en-US" sz="3600">
                <a:latin typeface="华文新魏" panose="02010800040101010101" pitchFamily="2" charset="-122"/>
                <a:ea typeface="华文新魏" panose="02010800040101010101" pitchFamily="2" charset="-122"/>
              </a:rPr>
              <a:t>支持网络实用程序，</a:t>
            </a:r>
          </a:p>
          <a:p>
            <a:pPr algn="just"/>
            <a:r>
              <a:rPr lang="zh-CN" altLang="en-US" sz="3600">
                <a:latin typeface="华文新魏" panose="02010800040101010101" pitchFamily="2" charset="-122"/>
                <a:ea typeface="华文新魏" panose="02010800040101010101" pitchFamily="2" charset="-122"/>
              </a:rPr>
              <a:t>多种客户端支持，</a:t>
            </a:r>
          </a:p>
          <a:p>
            <a:pPr algn="just"/>
            <a:r>
              <a:rPr lang="zh-CN" altLang="en-US" sz="3600">
                <a:latin typeface="华文新魏" panose="02010800040101010101" pitchFamily="2" charset="-122"/>
                <a:ea typeface="华文新魏" panose="02010800040101010101" pitchFamily="2" charset="-122"/>
              </a:rPr>
              <a:t>提供目录服务，</a:t>
            </a:r>
          </a:p>
          <a:p>
            <a:pPr algn="just"/>
            <a:r>
              <a:rPr lang="zh-CN" altLang="en-US" sz="3600">
                <a:latin typeface="华文新魏" panose="02010800040101010101" pitchFamily="2" charset="-122"/>
                <a:ea typeface="华文新魏" panose="02010800040101010101" pitchFamily="2" charset="-122"/>
              </a:rPr>
              <a:t>支持多种增值服务。</a:t>
            </a:r>
          </a:p>
        </p:txBody>
      </p:sp>
    </p:spTree>
  </p:cSld>
  <p:clrMapOvr>
    <a:masterClrMapping/>
  </p:clrMapOvr>
  <p:transition>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202C798-CBFB-45EE-8C7D-A96CB351521B}"/>
              </a:ext>
            </a:extLst>
          </p:cNvPr>
          <p:cNvSpPr>
            <a:spLocks noGrp="1" noChangeArrowheads="1"/>
          </p:cNvSpPr>
          <p:nvPr>
            <p:ph type="title"/>
          </p:nvPr>
        </p:nvSpPr>
        <p:spPr>
          <a:xfrm>
            <a:off x="304800" y="762000"/>
            <a:ext cx="7772400" cy="1143000"/>
          </a:xfrm>
        </p:spPr>
        <p:txBody>
          <a:bodyPr/>
          <a:lstStyle/>
          <a:p>
            <a:r>
              <a:rPr lang="zh-CN" altLang="en-US" sz="4800">
                <a:latin typeface="华文新魏" panose="02010800040101010101" pitchFamily="2" charset="-122"/>
                <a:ea typeface="华文新魏" panose="02010800040101010101" pitchFamily="2" charset="-122"/>
              </a:rPr>
              <a:t>网络操作系统分类</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57347" name="Rectangle 3">
            <a:extLst>
              <a:ext uri="{FF2B5EF4-FFF2-40B4-BE49-F238E27FC236}">
                <a16:creationId xmlns:a16="http://schemas.microsoft.com/office/drawing/2014/main" id="{658F5D85-7CF6-4FC1-BAA8-66A28CF32CF1}"/>
              </a:ext>
            </a:extLst>
          </p:cNvPr>
          <p:cNvSpPr>
            <a:spLocks noGrp="1" noChangeArrowheads="1"/>
          </p:cNvSpPr>
          <p:nvPr>
            <p:ph type="body" idx="1"/>
          </p:nvPr>
        </p:nvSpPr>
        <p:spPr>
          <a:xfrm>
            <a:off x="1143000" y="1371600"/>
            <a:ext cx="6705600" cy="4876800"/>
          </a:xfrm>
        </p:spPr>
        <p:txBody>
          <a:bodyPr/>
          <a:lstStyle/>
          <a:p>
            <a:pPr>
              <a:buFontTx/>
              <a:buNone/>
            </a:pPr>
            <a:r>
              <a:rPr lang="en-US" altLang="zh-CN" sz="4000">
                <a:latin typeface="华文新魏" panose="02010800040101010101" pitchFamily="2" charset="-122"/>
                <a:ea typeface="华文新魏" panose="02010800040101010101" pitchFamily="2" charset="-122"/>
              </a:rPr>
              <a:t>   1</a:t>
            </a:r>
            <a:r>
              <a:rPr lang="zh-CN" altLang="en-US" sz="4000">
                <a:latin typeface="华文新魏" panose="02010800040101010101" pitchFamily="2" charset="-122"/>
                <a:ea typeface="华文新魏" panose="02010800040101010101" pitchFamily="2" charset="-122"/>
              </a:rPr>
              <a:t>．集中式 </a:t>
            </a:r>
          </a:p>
          <a:p>
            <a:pPr>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2</a:t>
            </a:r>
            <a:r>
              <a:rPr lang="zh-CN" altLang="en-US" sz="4000">
                <a:latin typeface="华文新魏" panose="02010800040101010101" pitchFamily="2" charset="-122"/>
                <a:ea typeface="华文新魏" panose="02010800040101010101" pitchFamily="2" charset="-122"/>
              </a:rPr>
              <a:t>．客户服务器模式 </a:t>
            </a:r>
          </a:p>
          <a:p>
            <a:pPr>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3</a:t>
            </a:r>
            <a:r>
              <a:rPr lang="zh-CN" altLang="en-US" sz="4000">
                <a:latin typeface="华文新魏" panose="02010800040101010101" pitchFamily="2" charset="-122"/>
                <a:ea typeface="华文新魏" panose="02010800040101010101" pitchFamily="2" charset="-122"/>
              </a:rPr>
              <a:t>．对等式 </a:t>
            </a:r>
          </a:p>
          <a:p>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7F74F04-5674-4E24-9E6C-5E2EFC25F600}"/>
              </a:ext>
            </a:extLst>
          </p:cNvPr>
          <p:cNvSpPr>
            <a:spLocks noGrp="1" noChangeArrowheads="1"/>
          </p:cNvSpPr>
          <p:nvPr>
            <p:ph type="title"/>
          </p:nvPr>
        </p:nvSpPr>
        <p:spPr>
          <a:xfrm>
            <a:off x="457200" y="549275"/>
            <a:ext cx="7772400" cy="762000"/>
          </a:xfrm>
        </p:spPr>
        <p:txBody>
          <a:bodyPr/>
          <a:lstStyle/>
          <a:p>
            <a:r>
              <a:rPr lang="en-US" altLang="zh-CN">
                <a:latin typeface="华文新魏" panose="02010800040101010101" pitchFamily="2" charset="-122"/>
                <a:ea typeface="华文新魏" panose="02010800040101010101" pitchFamily="2" charset="-122"/>
              </a:rPr>
              <a:t>   </a:t>
            </a:r>
            <a:r>
              <a:rPr lang="zh-CN" altLang="en-US" sz="4800">
                <a:latin typeface="华文新魏" panose="02010800040101010101" pitchFamily="2" charset="-122"/>
                <a:ea typeface="华文新魏" panose="02010800040101010101" pitchFamily="2" charset="-122"/>
              </a:rPr>
              <a:t>流行的几个网络操作系统</a:t>
            </a:r>
          </a:p>
        </p:txBody>
      </p:sp>
      <p:sp>
        <p:nvSpPr>
          <p:cNvPr id="58371" name="Rectangle 3">
            <a:extLst>
              <a:ext uri="{FF2B5EF4-FFF2-40B4-BE49-F238E27FC236}">
                <a16:creationId xmlns:a16="http://schemas.microsoft.com/office/drawing/2014/main" id="{0E5A4EFB-A7C3-4369-98CD-FD114D92838F}"/>
              </a:ext>
            </a:extLst>
          </p:cNvPr>
          <p:cNvSpPr>
            <a:spLocks noGrp="1" noChangeArrowheads="1"/>
          </p:cNvSpPr>
          <p:nvPr>
            <p:ph type="body" idx="1"/>
          </p:nvPr>
        </p:nvSpPr>
        <p:spPr>
          <a:xfrm>
            <a:off x="990600" y="1484313"/>
            <a:ext cx="6934200" cy="49530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r>
              <a:rPr lang="en-US" altLang="zh-CN" sz="3600" b="1">
                <a:latin typeface="华文新魏" panose="02010800040101010101" pitchFamily="2" charset="-122"/>
                <a:ea typeface="华文新魏" panose="02010800040101010101" pitchFamily="2" charset="-122"/>
              </a:rPr>
              <a:t>1. VINES </a:t>
            </a:r>
          </a:p>
          <a:p>
            <a:pPr>
              <a:buFontTx/>
              <a:buNone/>
            </a:pPr>
            <a:r>
              <a:rPr lang="en-US" altLang="zh-CN" sz="3600">
                <a:latin typeface="华文新魏" panose="02010800040101010101" pitchFamily="2" charset="-122"/>
                <a:ea typeface="华文新魏" panose="02010800040101010101" pitchFamily="2" charset="-122"/>
              </a:rPr>
              <a:t>    2.Windows NT</a:t>
            </a:r>
            <a:br>
              <a:rPr lang="en-US" altLang="zh-CN" sz="3600">
                <a:latin typeface="华文新魏" panose="02010800040101010101" pitchFamily="2" charset="-122"/>
                <a:ea typeface="华文新魏" panose="02010800040101010101" pitchFamily="2" charset="-122"/>
              </a:rPr>
            </a:br>
            <a:r>
              <a:rPr lang="en-US" altLang="zh-CN" sz="3600">
                <a:latin typeface="华文新魏" panose="02010800040101010101" pitchFamily="2" charset="-122"/>
                <a:ea typeface="华文新魏" panose="02010800040101010101" pitchFamily="2" charset="-122"/>
              </a:rPr>
              <a:t> 3.Netware</a:t>
            </a:r>
          </a:p>
          <a:p>
            <a:pPr>
              <a:buFontTx/>
              <a:buNone/>
            </a:pPr>
            <a:r>
              <a:rPr lang="en-US" altLang="zh-CN" sz="3600">
                <a:latin typeface="华文新魏" panose="02010800040101010101" pitchFamily="2" charset="-122"/>
                <a:ea typeface="华文新魏" panose="02010800040101010101" pitchFamily="2" charset="-122"/>
              </a:rPr>
              <a:t>    4.OS/2 Warp Server</a:t>
            </a:r>
          </a:p>
          <a:p>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96F11E5-B32E-44F8-BE64-777FFE4A68FC}"/>
              </a:ext>
            </a:extLst>
          </p:cNvPr>
          <p:cNvSpPr>
            <a:spLocks noGrp="1" noChangeArrowheads="1"/>
          </p:cNvSpPr>
          <p:nvPr>
            <p:ph type="title"/>
          </p:nvPr>
        </p:nvSpPr>
        <p:spPr/>
        <p:txBody>
          <a:bodyPr/>
          <a:lstStyle/>
          <a:p>
            <a:r>
              <a:rPr lang="en-US" altLang="zh-CN">
                <a:latin typeface="华文新魏" panose="02010800040101010101" pitchFamily="2" charset="-122"/>
                <a:ea typeface="华文新魏" panose="02010800040101010101" pitchFamily="2" charset="-122"/>
              </a:rPr>
              <a:t>8</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网络操作系统实例</a:t>
            </a:r>
            <a:r>
              <a:rPr lang="en-US" altLang="zh-CN">
                <a:latin typeface="华文新魏" panose="02010800040101010101" pitchFamily="2" charset="-122"/>
                <a:ea typeface="华文新魏" panose="02010800040101010101" pitchFamily="2" charset="-122"/>
              </a:rPr>
              <a:t>(1)</a:t>
            </a: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61443" name="Rectangle 3">
            <a:extLst>
              <a:ext uri="{FF2B5EF4-FFF2-40B4-BE49-F238E27FC236}">
                <a16:creationId xmlns:a16="http://schemas.microsoft.com/office/drawing/2014/main" id="{65D9F54F-4E34-4C86-851B-ACE776369307}"/>
              </a:ext>
            </a:extLst>
          </p:cNvPr>
          <p:cNvSpPr>
            <a:spLocks noGrp="1" noChangeArrowheads="1"/>
          </p:cNvSpPr>
          <p:nvPr>
            <p:ph type="body" idx="1"/>
          </p:nvPr>
        </p:nvSpPr>
        <p:spPr>
          <a:xfrm>
            <a:off x="1066800" y="1371600"/>
            <a:ext cx="6934200" cy="4800600"/>
          </a:xfrm>
        </p:spPr>
        <p:txBody>
          <a:bodyPr/>
          <a:lstStyle/>
          <a:p>
            <a:pPr algn="just">
              <a:buFontTx/>
              <a:buNone/>
            </a:pPr>
            <a:r>
              <a:rPr lang="en-US" altLang="zh-CN" sz="3600">
                <a:latin typeface="华文新魏" panose="02010800040101010101" pitchFamily="2" charset="-122"/>
                <a:ea typeface="华文新魏" panose="02010800040101010101" pitchFamily="2" charset="-122"/>
              </a:rPr>
              <a:t>Windows NT</a:t>
            </a:r>
            <a:r>
              <a:rPr lang="zh-CN" altLang="en-US" sz="3600">
                <a:latin typeface="华文新魏" panose="02010800040101010101" pitchFamily="2" charset="-122"/>
                <a:ea typeface="华文新魏" panose="02010800040101010101" pitchFamily="2" charset="-122"/>
              </a:rPr>
              <a:t>网络操作系统特点：</a:t>
            </a: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网络功能做在操作系统中，</a:t>
            </a: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支持远程打印、电子邮件、文件传输等功能；</a:t>
            </a:r>
            <a:endParaRPr lang="zh-CN" altLang="en-US" sz="3600">
              <a:solidFill>
                <a:srgbClr val="FF0000"/>
              </a:solidFill>
              <a:latin typeface="华文新魏" panose="02010800040101010101" pitchFamily="2" charset="-122"/>
              <a:ea typeface="华文新魏" panose="02010800040101010101" pitchFamily="2" charset="-122"/>
            </a:endParaRP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支持多种网络协议，</a:t>
            </a: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内装网络采用开放式结构，</a:t>
            </a:r>
          </a:p>
          <a:p>
            <a:pPr algn="just"/>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322A6825-17ED-4D6D-BBB4-9611F11B16F3}"/>
              </a:ext>
            </a:extLst>
          </p:cNvPr>
          <p:cNvSpPr>
            <a:spLocks noGrp="1" noChangeArrowheads="1"/>
          </p:cNvSpPr>
          <p:nvPr>
            <p:ph type="title"/>
          </p:nvPr>
        </p:nvSpPr>
        <p:spPr>
          <a:xfrm>
            <a:off x="762000" y="685800"/>
            <a:ext cx="7772400" cy="1143000"/>
          </a:xfrm>
        </p:spPr>
        <p:txBody>
          <a:bodyPr/>
          <a:lstStyle/>
          <a:p>
            <a:r>
              <a:rPr lang="en-US" altLang="zh-CN">
                <a:latin typeface="华文新魏" panose="02010800040101010101" pitchFamily="2" charset="-122"/>
                <a:ea typeface="华文新魏" panose="02010800040101010101" pitchFamily="2" charset="-122"/>
              </a:rPr>
              <a:t> </a:t>
            </a:r>
            <a:r>
              <a:rPr lang="zh-CN" altLang="en-US" sz="4800">
                <a:latin typeface="华文新魏" panose="02010800040101010101" pitchFamily="2" charset="-122"/>
                <a:ea typeface="华文新魏" panose="02010800040101010101" pitchFamily="2" charset="-122"/>
              </a:rPr>
              <a:t>网络操作系统实例</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41315" name="Rectangle 3">
            <a:extLst>
              <a:ext uri="{FF2B5EF4-FFF2-40B4-BE49-F238E27FC236}">
                <a16:creationId xmlns:a16="http://schemas.microsoft.com/office/drawing/2014/main" id="{421F5C20-0FF9-42B7-A2A0-6EF7CF779892}"/>
              </a:ext>
            </a:extLst>
          </p:cNvPr>
          <p:cNvSpPr>
            <a:spLocks noGrp="1" noChangeArrowheads="1"/>
          </p:cNvSpPr>
          <p:nvPr>
            <p:ph type="body" idx="1"/>
          </p:nvPr>
        </p:nvSpPr>
        <p:spPr>
          <a:xfrm>
            <a:off x="1066800" y="1125538"/>
            <a:ext cx="6781800" cy="4953000"/>
          </a:xfrm>
        </p:spPr>
        <p:txBody>
          <a:bodyPr/>
          <a:lstStyle/>
          <a:p>
            <a:pPr algn="just">
              <a:buFontTx/>
              <a:buNone/>
            </a:pPr>
            <a:r>
              <a:rPr lang="en-US" altLang="zh-CN" sz="4000">
                <a:latin typeface="华文新魏" panose="02010800040101010101" pitchFamily="2" charset="-122"/>
                <a:ea typeface="华文新魏" panose="02010800040101010101" pitchFamily="2" charset="-122"/>
              </a:rPr>
              <a:t>1</a:t>
            </a:r>
            <a:r>
              <a:rPr lang="en-US" altLang="zh-CN" sz="4000">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域管理模型</a:t>
            </a:r>
          </a:p>
          <a:p>
            <a:pPr algn="just">
              <a:buFontTx/>
              <a:buNone/>
            </a:pPr>
            <a:r>
              <a:rPr lang="en-US" altLang="zh-CN" sz="4000">
                <a:latin typeface="华文新魏" panose="02010800040101010101" pitchFamily="2" charset="-122"/>
                <a:ea typeface="华文新魏" panose="02010800040101010101" pitchFamily="2" charset="-122"/>
              </a:rPr>
              <a:t>2</a:t>
            </a:r>
            <a:r>
              <a:rPr lang="en-US" altLang="zh-CN" sz="4000">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NT</a:t>
            </a:r>
            <a:r>
              <a:rPr lang="zh-CN" altLang="en-US" sz="4000">
                <a:latin typeface="华文新魏" panose="02010800040101010101" pitchFamily="2" charset="-122"/>
                <a:ea typeface="华文新魏" panose="02010800040101010101" pitchFamily="2" charset="-122"/>
              </a:rPr>
              <a:t>的文件管理及网络资源管理</a:t>
            </a:r>
          </a:p>
          <a:p>
            <a:pPr algn="just">
              <a:buFontTx/>
              <a:buNone/>
            </a:pPr>
            <a:r>
              <a:rPr lang="en-US" altLang="zh-CN" sz="4000">
                <a:latin typeface="华文新魏" panose="02010800040101010101" pitchFamily="2" charset="-122"/>
                <a:ea typeface="华文新魏" panose="02010800040101010101" pitchFamily="2" charset="-122"/>
              </a:rPr>
              <a:t>3</a:t>
            </a:r>
            <a:r>
              <a:rPr lang="en-US" altLang="zh-CN" sz="4000">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NT</a:t>
            </a:r>
            <a:r>
              <a:rPr lang="zh-CN" altLang="en-US" sz="4000">
                <a:latin typeface="华文新魏" panose="02010800040101010101" pitchFamily="2" charset="-122"/>
                <a:ea typeface="华文新魏" panose="02010800040101010101" pitchFamily="2" charset="-122"/>
              </a:rPr>
              <a:t>的文件和目录复制功能</a:t>
            </a:r>
          </a:p>
          <a:p>
            <a:pPr algn="just">
              <a:buFontTx/>
              <a:buNone/>
            </a:pPr>
            <a:r>
              <a:rPr lang="en-US" altLang="zh-CN" sz="4000">
                <a:latin typeface="华文新魏" panose="02010800040101010101" pitchFamily="2" charset="-122"/>
                <a:ea typeface="华文新魏" panose="02010800040101010101" pitchFamily="2" charset="-122"/>
              </a:rPr>
              <a:t>4</a:t>
            </a:r>
            <a:r>
              <a:rPr lang="en-US" altLang="zh-CN" sz="4000">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NT</a:t>
            </a:r>
            <a:r>
              <a:rPr lang="zh-CN" altLang="en-US" sz="4000">
                <a:latin typeface="华文新魏" panose="02010800040101010101" pitchFamily="2" charset="-122"/>
                <a:ea typeface="华文新魏" panose="02010800040101010101" pitchFamily="2" charset="-122"/>
              </a:rPr>
              <a:t>网络服务</a:t>
            </a:r>
          </a:p>
          <a:p>
            <a:pPr algn="just">
              <a:buFontTx/>
              <a:buNone/>
            </a:pPr>
            <a:r>
              <a:rPr lang="en-US" altLang="zh-CN" sz="4000">
                <a:latin typeface="华文新魏" panose="02010800040101010101" pitchFamily="2" charset="-122"/>
                <a:ea typeface="华文新魏" panose="02010800040101010101" pitchFamily="2" charset="-122"/>
              </a:rPr>
              <a:t>5  NT</a:t>
            </a:r>
            <a:r>
              <a:rPr lang="zh-CN" altLang="en-US" sz="4000">
                <a:latin typeface="华文新魏" panose="02010800040101010101" pitchFamily="2" charset="-122"/>
                <a:ea typeface="华文新魏" panose="02010800040101010101" pitchFamily="2" charset="-122"/>
              </a:rPr>
              <a:t>网络环境的管理 </a:t>
            </a:r>
          </a:p>
          <a:p>
            <a:pPr algn="just">
              <a:buFontTx/>
              <a:buNone/>
            </a:pPr>
            <a:endParaRPr lang="zh-CN" altLang="en-US" sz="4000">
              <a:latin typeface="华文新魏" panose="02010800040101010101" pitchFamily="2" charset="-122"/>
              <a:ea typeface="华文新魏" panose="02010800040101010101" pitchFamily="2" charset="-122"/>
            </a:endParaRPr>
          </a:p>
          <a:p>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2DBCA38-B0EC-45BC-9318-D0C0D472BF44}"/>
              </a:ext>
            </a:extLst>
          </p:cNvPr>
          <p:cNvSpPr>
            <a:spLocks noGrp="1" noChangeArrowheads="1"/>
          </p:cNvSpPr>
          <p:nvPr>
            <p:ph type="title"/>
          </p:nvPr>
        </p:nvSpPr>
        <p:spPr>
          <a:xfrm>
            <a:off x="609600" y="838200"/>
            <a:ext cx="7772400" cy="1143000"/>
          </a:xfrm>
        </p:spPr>
        <p:txBody>
          <a:bodyPr/>
          <a:lstStyle/>
          <a:p>
            <a:r>
              <a:rPr lang="en-US" altLang="zh-CN" sz="5400">
                <a:latin typeface="华文新魏" panose="02010800040101010101" pitchFamily="2" charset="-122"/>
                <a:ea typeface="华文新魏" panose="02010800040101010101" pitchFamily="2" charset="-122"/>
              </a:rPr>
              <a:t>8.1</a:t>
            </a:r>
            <a:r>
              <a:rPr lang="zh-CN" altLang="en-US" sz="5400">
                <a:latin typeface="华文新魏" panose="02010800040101010101" pitchFamily="2" charset="-122"/>
                <a:ea typeface="华文新魏" panose="02010800040101010101" pitchFamily="2" charset="-122"/>
              </a:rPr>
              <a:t>计算机网络概述</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6147" name="Rectangle 3">
            <a:extLst>
              <a:ext uri="{FF2B5EF4-FFF2-40B4-BE49-F238E27FC236}">
                <a16:creationId xmlns:a16="http://schemas.microsoft.com/office/drawing/2014/main" id="{1C596530-A93D-4E95-8C7D-A1DB27490195}"/>
              </a:ext>
            </a:extLst>
          </p:cNvPr>
          <p:cNvSpPr>
            <a:spLocks noGrp="1" noChangeArrowheads="1"/>
          </p:cNvSpPr>
          <p:nvPr>
            <p:ph type="body" idx="1"/>
          </p:nvPr>
        </p:nvSpPr>
        <p:spPr>
          <a:xfrm>
            <a:off x="1524000" y="1600200"/>
            <a:ext cx="6858000" cy="42672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en-US" altLang="zh-CN" sz="4400">
                <a:latin typeface="华文新魏" panose="02010800040101010101" pitchFamily="2" charset="-122"/>
                <a:ea typeface="华文新魏" panose="02010800040101010101" pitchFamily="2" charset="-122"/>
              </a:rPr>
              <a:t>8.1.1 </a:t>
            </a:r>
            <a:r>
              <a:rPr lang="zh-CN" altLang="en-US" sz="4400">
                <a:latin typeface="华文新魏" panose="02010800040101010101" pitchFamily="2" charset="-122"/>
                <a:ea typeface="华文新魏" panose="02010800040101010101" pitchFamily="2" charset="-122"/>
              </a:rPr>
              <a:t>计算机网络的概念</a:t>
            </a:r>
          </a:p>
          <a:p>
            <a:pPr>
              <a:buFontTx/>
              <a:buNone/>
            </a:pPr>
            <a:r>
              <a:rPr lang="en-US" altLang="zh-CN" sz="4400">
                <a:latin typeface="华文新魏" panose="02010800040101010101" pitchFamily="2" charset="-122"/>
                <a:ea typeface="华文新魏" panose="02010800040101010101" pitchFamily="2" charset="-122"/>
              </a:rPr>
              <a:t>8.1.2 </a:t>
            </a:r>
            <a:r>
              <a:rPr lang="zh-CN" altLang="en-US" sz="4400">
                <a:latin typeface="华文新魏" panose="02010800040101010101" pitchFamily="2" charset="-122"/>
                <a:ea typeface="华文新魏" panose="02010800040101010101" pitchFamily="2" charset="-122"/>
              </a:rPr>
              <a:t>网络体系结构</a:t>
            </a:r>
            <a:br>
              <a:rPr lang="zh-CN" altLang="en-US" sz="4400">
                <a:latin typeface="华文新魏" panose="02010800040101010101" pitchFamily="2" charset="-122"/>
                <a:ea typeface="华文新魏" panose="02010800040101010101" pitchFamily="2" charset="-122"/>
              </a:rPr>
            </a:br>
            <a:endParaRPr lang="zh-CN" altLang="en-US" sz="44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256DC90-C5C5-4D1C-BDDF-417ECF78E581}"/>
              </a:ext>
            </a:extLst>
          </p:cNvPr>
          <p:cNvSpPr>
            <a:spLocks noGrp="1" noChangeArrowheads="1"/>
          </p:cNvSpPr>
          <p:nvPr>
            <p:ph type="title"/>
          </p:nvPr>
        </p:nvSpPr>
        <p:spPr>
          <a:xfrm>
            <a:off x="762000" y="838200"/>
            <a:ext cx="7772400" cy="1143000"/>
          </a:xfrm>
        </p:spPr>
        <p:txBody>
          <a:bodyPr/>
          <a:lstStyle/>
          <a:p>
            <a:r>
              <a:rPr lang="en-US" altLang="zh-CN">
                <a:latin typeface="华文新魏" panose="02010800040101010101" pitchFamily="2" charset="-122"/>
                <a:ea typeface="华文新魏" panose="02010800040101010101" pitchFamily="2" charset="-122"/>
              </a:rPr>
              <a:t>8.1</a:t>
            </a:r>
            <a:r>
              <a:rPr lang="zh-CN" altLang="en-US">
                <a:latin typeface="华文新魏" panose="02010800040101010101" pitchFamily="2" charset="-122"/>
                <a:ea typeface="华文新魏" panose="02010800040101010101" pitchFamily="2" charset="-122"/>
              </a:rPr>
              <a:t>计算机网络概述</a:t>
            </a:r>
            <a:br>
              <a:rPr lang="zh-CN" altLang="en-US">
                <a:latin typeface="华文新魏" panose="02010800040101010101" pitchFamily="2" charset="-122"/>
                <a:ea typeface="华文新魏" panose="02010800040101010101" pitchFamily="2" charset="-122"/>
              </a:rPr>
            </a:br>
            <a:br>
              <a:rPr lang="zh-CN" altLang="en-US" i="1">
                <a:latin typeface="华文新魏" panose="02010800040101010101" pitchFamily="2" charset="-122"/>
                <a:ea typeface="华文新魏" panose="02010800040101010101" pitchFamily="2" charset="-122"/>
              </a:rPr>
            </a:br>
            <a:r>
              <a:rPr lang="zh-CN" altLang="en-US">
                <a:latin typeface="华文新魏" panose="02010800040101010101" pitchFamily="2" charset="-122"/>
                <a:ea typeface="华文新魏" panose="02010800040101010101" pitchFamily="2" charset="-122"/>
              </a:rPr>
              <a:t>     </a:t>
            </a:r>
            <a:endParaRPr lang="zh-CN" altLang="en-US" sz="4800">
              <a:latin typeface="华文新魏" panose="02010800040101010101" pitchFamily="2" charset="-122"/>
              <a:ea typeface="华文新魏" panose="02010800040101010101" pitchFamily="2" charset="-122"/>
            </a:endParaRPr>
          </a:p>
        </p:txBody>
      </p:sp>
      <p:sp>
        <p:nvSpPr>
          <p:cNvPr id="7171" name="Rectangle 3">
            <a:extLst>
              <a:ext uri="{FF2B5EF4-FFF2-40B4-BE49-F238E27FC236}">
                <a16:creationId xmlns:a16="http://schemas.microsoft.com/office/drawing/2014/main" id="{B3DEB7EA-0184-4F73-9E0F-7C63C4327CB5}"/>
              </a:ext>
            </a:extLst>
          </p:cNvPr>
          <p:cNvSpPr>
            <a:spLocks noGrp="1" noChangeArrowheads="1"/>
          </p:cNvSpPr>
          <p:nvPr>
            <p:ph type="body" idx="1"/>
          </p:nvPr>
        </p:nvSpPr>
        <p:spPr>
          <a:xfrm>
            <a:off x="838200" y="1219200"/>
            <a:ext cx="7543800" cy="5638800"/>
          </a:xfrm>
        </p:spPr>
        <p:txBody>
          <a:bodyPr/>
          <a:lstStyle/>
          <a:p>
            <a:pPr algn="just"/>
            <a:r>
              <a:rPr lang="zh-CN" altLang="en-US" sz="3600" b="1">
                <a:latin typeface="华文新魏" panose="02010800040101010101" pitchFamily="2" charset="-122"/>
                <a:ea typeface="华文新魏" panose="02010800040101010101" pitchFamily="2" charset="-122"/>
              </a:rPr>
              <a:t>计算机网络概念</a:t>
            </a:r>
            <a:r>
              <a:rPr lang="en-US" altLang="zh-CN" sz="3600" b="1">
                <a:latin typeface="华文新魏" panose="02010800040101010101" pitchFamily="2" charset="-122"/>
                <a:ea typeface="华文新魏" panose="02010800040101010101" pitchFamily="2" charset="-122"/>
              </a:rPr>
              <a:t>:</a:t>
            </a:r>
          </a:p>
          <a:p>
            <a:pPr algn="just">
              <a:buFontTx/>
              <a:buNone/>
            </a:pPr>
            <a:r>
              <a:rPr lang="en-US" altLang="zh-CN" sz="3600" b="1">
                <a:latin typeface="华文新魏" panose="02010800040101010101" pitchFamily="2" charset="-122"/>
                <a:ea typeface="华文新魏" panose="02010800040101010101" pitchFamily="2" charset="-122"/>
              </a:rPr>
              <a:t>    1)</a:t>
            </a:r>
            <a:r>
              <a:rPr lang="zh-CN" altLang="en-US" sz="3600" b="1">
                <a:latin typeface="华文新魏" panose="02010800040101010101" pitchFamily="2" charset="-122"/>
                <a:ea typeface="华文新魏" panose="02010800040101010101" pitchFamily="2" charset="-122"/>
              </a:rPr>
              <a:t>什么是计算机网络</a:t>
            </a:r>
            <a:r>
              <a:rPr lang="en-US" altLang="zh-CN" sz="3600" b="1">
                <a:latin typeface="华文新魏" panose="02010800040101010101" pitchFamily="2" charset="-122"/>
                <a:ea typeface="华文新魏" panose="02010800040101010101" pitchFamily="2" charset="-122"/>
              </a:rPr>
              <a:t>?</a:t>
            </a:r>
            <a:endParaRPr lang="en-US" altLang="zh-CN" sz="3600">
              <a:latin typeface="华文新魏" panose="02010800040101010101" pitchFamily="2" charset="-122"/>
              <a:ea typeface="华文新魏" panose="02010800040101010101" pitchFamily="2" charset="-122"/>
            </a:endParaRPr>
          </a:p>
          <a:p>
            <a:pPr>
              <a:buFontTx/>
              <a:buNone/>
            </a:pPr>
            <a:r>
              <a:rPr lang="en-US" altLang="zh-CN" sz="3600">
                <a:solidFill>
                  <a:srgbClr val="FF0000"/>
                </a:solidFill>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2)</a:t>
            </a:r>
            <a:r>
              <a:rPr lang="zh-CN" altLang="en-US" sz="3600" b="1">
                <a:latin typeface="华文新魏" panose="02010800040101010101" pitchFamily="2" charset="-122"/>
                <a:ea typeface="华文新魏" panose="02010800040101010101" pitchFamily="2" charset="-122"/>
              </a:rPr>
              <a:t>计算机网络的</a:t>
            </a:r>
            <a:r>
              <a:rPr lang="zh-CN" altLang="en-US" sz="3600">
                <a:latin typeface="华文新魏" panose="02010800040101010101" pitchFamily="2" charset="-122"/>
                <a:ea typeface="华文新魏" panose="02010800040101010101" pitchFamily="2" charset="-122"/>
              </a:rPr>
              <a:t>组成</a:t>
            </a:r>
            <a:endParaRPr lang="zh-CN" altLang="en-US" sz="3600">
              <a:solidFill>
                <a:srgbClr val="FF0000"/>
              </a:solidFill>
              <a:latin typeface="华文新魏" panose="02010800040101010101" pitchFamily="2" charset="-122"/>
              <a:ea typeface="华文新魏" panose="02010800040101010101" pitchFamily="2" charset="-122"/>
            </a:endParaRP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）资源子网 </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）通信子网 </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3</a:t>
            </a:r>
            <a:r>
              <a:rPr lang="zh-CN" altLang="en-US" sz="3600">
                <a:latin typeface="华文新魏" panose="02010800040101010101" pitchFamily="2" charset="-122"/>
                <a:ea typeface="华文新魏" panose="02010800040101010101" pitchFamily="2" charset="-122"/>
              </a:rPr>
              <a:t>）通信协议 </a:t>
            </a:r>
          </a:p>
          <a:p>
            <a:endParaRPr lang="zh-CN" altLang="en-US" sz="3600">
              <a:latin typeface="华文新魏" panose="02010800040101010101" pitchFamily="2" charset="-122"/>
              <a:ea typeface="华文新魏" panose="02010800040101010101" pitchFamily="2" charset="-122"/>
            </a:endParaRP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4A42C50-FF21-4E3C-B6EA-947A1BD307B8}"/>
              </a:ext>
            </a:extLst>
          </p:cNvPr>
          <p:cNvSpPr>
            <a:spLocks noGrp="1" noChangeArrowheads="1"/>
          </p:cNvSpPr>
          <p:nvPr>
            <p:ph type="title"/>
          </p:nvPr>
        </p:nvSpPr>
        <p:spPr>
          <a:xfrm>
            <a:off x="990600" y="1066800"/>
            <a:ext cx="7162800" cy="914400"/>
          </a:xfrm>
        </p:spPr>
        <p:txBody>
          <a:bodyPr/>
          <a:lstStyle/>
          <a:p>
            <a:r>
              <a:rPr lang="zh-CN" altLang="en-US" sz="4800">
                <a:latin typeface="华文新魏" panose="02010800040101010101" pitchFamily="2" charset="-122"/>
                <a:ea typeface="华文新魏" panose="02010800040101010101" pitchFamily="2" charset="-122"/>
              </a:rPr>
              <a:t>计算机网络的功能</a:t>
            </a:r>
            <a:br>
              <a:rPr lang="zh-CN" altLang="en-US" sz="4800">
                <a:latin typeface="华文新魏" panose="02010800040101010101" pitchFamily="2" charset="-122"/>
                <a:ea typeface="华文新魏" panose="02010800040101010101" pitchFamily="2" charset="-122"/>
              </a:rPr>
            </a:b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10243" name="Rectangle 3">
            <a:extLst>
              <a:ext uri="{FF2B5EF4-FFF2-40B4-BE49-F238E27FC236}">
                <a16:creationId xmlns:a16="http://schemas.microsoft.com/office/drawing/2014/main" id="{64DEB222-E849-4697-80EE-E54FAF1F468C}"/>
              </a:ext>
            </a:extLst>
          </p:cNvPr>
          <p:cNvSpPr>
            <a:spLocks noGrp="1" noChangeArrowheads="1"/>
          </p:cNvSpPr>
          <p:nvPr>
            <p:ph type="body" idx="1"/>
          </p:nvPr>
        </p:nvSpPr>
        <p:spPr>
          <a:xfrm>
            <a:off x="990600" y="1295400"/>
            <a:ext cx="7543800" cy="4876800"/>
          </a:xfrm>
        </p:spPr>
        <p:txBody>
          <a:bodyPr/>
          <a:lstStyle/>
          <a:p>
            <a:pPr>
              <a:buFontTx/>
              <a:buNone/>
            </a:pPr>
            <a:r>
              <a:rPr lang="en-US" altLang="zh-CN" sz="4000">
                <a:latin typeface="华文新魏" panose="02010800040101010101" pitchFamily="2" charset="-122"/>
                <a:ea typeface="华文新魏" panose="02010800040101010101" pitchFamily="2" charset="-122"/>
              </a:rPr>
              <a:t>1.</a:t>
            </a:r>
            <a:r>
              <a:rPr lang="zh-CN" altLang="en-US" sz="4000">
                <a:latin typeface="华文新魏" panose="02010800040101010101" pitchFamily="2" charset="-122"/>
                <a:ea typeface="华文新魏" panose="02010800040101010101" pitchFamily="2" charset="-122"/>
              </a:rPr>
              <a:t>数据通信 </a:t>
            </a:r>
          </a:p>
          <a:p>
            <a:pPr>
              <a:buFontTx/>
              <a:buNone/>
            </a:pPr>
            <a:r>
              <a:rPr lang="en-US" altLang="zh-CN" sz="4000">
                <a:latin typeface="华文新魏" panose="02010800040101010101" pitchFamily="2" charset="-122"/>
                <a:ea typeface="华文新魏" panose="02010800040101010101" pitchFamily="2" charset="-122"/>
              </a:rPr>
              <a:t>2.</a:t>
            </a:r>
            <a:r>
              <a:rPr lang="zh-CN" altLang="en-US" sz="4000">
                <a:latin typeface="华文新魏" panose="02010800040101010101" pitchFamily="2" charset="-122"/>
                <a:ea typeface="华文新魏" panose="02010800040101010101" pitchFamily="2" charset="-122"/>
              </a:rPr>
              <a:t>资源共享 </a:t>
            </a:r>
          </a:p>
          <a:p>
            <a:pPr>
              <a:buFontTx/>
              <a:buNone/>
            </a:pPr>
            <a:r>
              <a:rPr lang="en-US" altLang="zh-CN" sz="4000">
                <a:latin typeface="华文新魏" panose="02010800040101010101" pitchFamily="2" charset="-122"/>
                <a:ea typeface="华文新魏" panose="02010800040101010101" pitchFamily="2" charset="-122"/>
              </a:rPr>
              <a:t>3.</a:t>
            </a:r>
            <a:r>
              <a:rPr lang="zh-CN" altLang="en-US" sz="4000">
                <a:latin typeface="华文新魏" panose="02010800040101010101" pitchFamily="2" charset="-122"/>
                <a:ea typeface="华文新魏" panose="02010800040101010101" pitchFamily="2" charset="-122"/>
              </a:rPr>
              <a:t>支持分布式信息处理 </a:t>
            </a:r>
          </a:p>
          <a:p>
            <a:pPr>
              <a:buFontTx/>
              <a:buNone/>
            </a:pPr>
            <a:r>
              <a:rPr lang="en-US" altLang="zh-CN" sz="4000">
                <a:latin typeface="华文新魏" panose="02010800040101010101" pitchFamily="2" charset="-122"/>
                <a:ea typeface="华文新魏" panose="02010800040101010101" pitchFamily="2" charset="-122"/>
              </a:rPr>
              <a:t>4.</a:t>
            </a:r>
            <a:r>
              <a:rPr lang="zh-CN" altLang="en-US" sz="4000">
                <a:latin typeface="华文新魏" panose="02010800040101010101" pitchFamily="2" charset="-122"/>
                <a:ea typeface="华文新魏" panose="02010800040101010101" pitchFamily="2" charset="-122"/>
              </a:rPr>
              <a:t>提高计算机系统的可靠性和可用性  </a:t>
            </a:r>
          </a:p>
          <a:p>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501AEB70-0F7D-4997-BCFD-F804B6274484}"/>
              </a:ext>
            </a:extLst>
          </p:cNvPr>
          <p:cNvSpPr>
            <a:spLocks noGrp="1" noChangeArrowheads="1"/>
          </p:cNvSpPr>
          <p:nvPr>
            <p:ph type="title"/>
          </p:nvPr>
        </p:nvSpPr>
        <p:spPr>
          <a:xfrm>
            <a:off x="685800" y="333375"/>
            <a:ext cx="7772400" cy="1143000"/>
          </a:xfrm>
        </p:spPr>
        <p:txBody>
          <a:bodyPr/>
          <a:lstStyle/>
          <a:p>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计算机网络的产生和发展</a:t>
            </a:r>
          </a:p>
        </p:txBody>
      </p:sp>
      <p:sp>
        <p:nvSpPr>
          <p:cNvPr id="206851" name="Rectangle 3">
            <a:extLst>
              <a:ext uri="{FF2B5EF4-FFF2-40B4-BE49-F238E27FC236}">
                <a16:creationId xmlns:a16="http://schemas.microsoft.com/office/drawing/2014/main" id="{C4A8B141-B1C0-4708-8AC3-99E1EF484010}"/>
              </a:ext>
            </a:extLst>
          </p:cNvPr>
          <p:cNvSpPr>
            <a:spLocks noGrp="1" noChangeArrowheads="1"/>
          </p:cNvSpPr>
          <p:nvPr>
            <p:ph type="body" idx="1"/>
          </p:nvPr>
        </p:nvSpPr>
        <p:spPr>
          <a:xfrm>
            <a:off x="684213" y="1341438"/>
            <a:ext cx="7772400" cy="5113337"/>
          </a:xfrm>
        </p:spPr>
        <p:txBody>
          <a:bodyPr/>
          <a:lstStyle/>
          <a:p>
            <a:r>
              <a:rPr lang="zh-CN" altLang="en-US" sz="3600">
                <a:latin typeface="华文新魏" panose="02010800040101010101" pitchFamily="2" charset="-122"/>
                <a:ea typeface="华文新魏" panose="02010800040101010101" pitchFamily="2" charset="-122"/>
              </a:rPr>
              <a:t>第一代计算机网络 </a:t>
            </a:r>
          </a:p>
          <a:p>
            <a:r>
              <a:rPr lang="zh-CN" altLang="en-US" sz="3600">
                <a:latin typeface="华文新魏" panose="02010800040101010101" pitchFamily="2" charset="-122"/>
                <a:ea typeface="华文新魏" panose="02010800040101010101" pitchFamily="2" charset="-122"/>
              </a:rPr>
              <a:t>第二代计算机网络 </a:t>
            </a:r>
          </a:p>
          <a:p>
            <a:r>
              <a:rPr lang="zh-CN" altLang="en-US" sz="3600">
                <a:latin typeface="华文新魏" panose="02010800040101010101" pitchFamily="2" charset="-122"/>
                <a:ea typeface="华文新魏" panose="02010800040101010101" pitchFamily="2" charset="-122"/>
              </a:rPr>
              <a:t>第三代计算机网络 </a:t>
            </a:r>
          </a:p>
          <a:p>
            <a:r>
              <a:rPr lang="zh-CN" altLang="en-US" sz="3600">
                <a:latin typeface="华文新魏" panose="02010800040101010101" pitchFamily="2" charset="-122"/>
                <a:ea typeface="华文新魏" panose="02010800040101010101" pitchFamily="2" charset="-122"/>
              </a:rPr>
              <a:t>新一代计算机网络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DD197DB-200A-4E98-B87F-44898BE6AD9D}"/>
              </a:ext>
            </a:extLst>
          </p:cNvPr>
          <p:cNvSpPr>
            <a:spLocks noGrp="1" noChangeArrowheads="1"/>
          </p:cNvSpPr>
          <p:nvPr>
            <p:ph type="title"/>
          </p:nvPr>
        </p:nvSpPr>
        <p:spPr>
          <a:xfrm>
            <a:off x="533400" y="609600"/>
            <a:ext cx="7772400" cy="1143000"/>
          </a:xfrm>
        </p:spPr>
        <p:txBody>
          <a:bodyPr/>
          <a:lstStyle/>
          <a:p>
            <a:r>
              <a:rPr lang="en-US" altLang="zh-CN" sz="5400">
                <a:latin typeface="华文新魏" panose="02010800040101010101" pitchFamily="2" charset="-122"/>
                <a:ea typeface="华文新魏" panose="02010800040101010101" pitchFamily="2" charset="-122"/>
              </a:rPr>
              <a:t>8.1.2  </a:t>
            </a:r>
            <a:r>
              <a:rPr lang="zh-CN" altLang="en-US" sz="5400">
                <a:latin typeface="华文新魏" panose="02010800040101010101" pitchFamily="2" charset="-122"/>
                <a:ea typeface="华文新魏" panose="02010800040101010101" pitchFamily="2" charset="-122"/>
              </a:rPr>
              <a:t>网络体系结构</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33795" name="Rectangle 3">
            <a:extLst>
              <a:ext uri="{FF2B5EF4-FFF2-40B4-BE49-F238E27FC236}">
                <a16:creationId xmlns:a16="http://schemas.microsoft.com/office/drawing/2014/main" id="{98365169-CCDA-4EAD-AC30-DD46CE242201}"/>
              </a:ext>
            </a:extLst>
          </p:cNvPr>
          <p:cNvSpPr>
            <a:spLocks noGrp="1" noChangeArrowheads="1"/>
          </p:cNvSpPr>
          <p:nvPr>
            <p:ph type="body" idx="1"/>
          </p:nvPr>
        </p:nvSpPr>
        <p:spPr>
          <a:xfrm>
            <a:off x="539750" y="1295400"/>
            <a:ext cx="7993063" cy="4800600"/>
          </a:xfrm>
        </p:spPr>
        <p:txBody>
          <a:bodyPr/>
          <a:lstStyle/>
          <a:p>
            <a:pPr algn="just">
              <a:lnSpc>
                <a:spcPct val="90000"/>
              </a:lnSpc>
              <a:buFontTx/>
              <a:buNone/>
            </a:pPr>
            <a:r>
              <a:rPr lang="en-US" altLang="zh-CN" sz="2800">
                <a:latin typeface="华文新魏" panose="02010800040101010101" pitchFamily="2" charset="-122"/>
                <a:ea typeface="华文新魏" panose="02010800040101010101" pitchFamily="2" charset="-122"/>
              </a:rPr>
              <a:t>    </a:t>
            </a:r>
            <a:r>
              <a:rPr lang="en-US" altLang="zh-CN" sz="3600">
                <a:solidFill>
                  <a:schemeClr val="tx2"/>
                </a:solidFill>
                <a:latin typeface="华文新魏" panose="02010800040101010101" pitchFamily="2" charset="-122"/>
                <a:ea typeface="华文新魏" panose="02010800040101010101" pitchFamily="2" charset="-122"/>
              </a:rPr>
              <a:t>1</a:t>
            </a:r>
            <a:r>
              <a:rPr lang="zh-CN" altLang="en-US" sz="3600">
                <a:solidFill>
                  <a:schemeClr val="tx2"/>
                </a:solidFill>
                <a:latin typeface="华文新魏" panose="02010800040101010101" pitchFamily="2" charset="-122"/>
                <a:ea typeface="华文新魏" panose="02010800040101010101" pitchFamily="2" charset="-122"/>
              </a:rPr>
              <a:t>．网络体系结构</a:t>
            </a:r>
            <a:r>
              <a:rPr lang="en-US" altLang="zh-CN" sz="3600">
                <a:solidFill>
                  <a:schemeClr val="tx2"/>
                </a:solidFill>
                <a:latin typeface="华文新魏" panose="02010800040101010101" pitchFamily="2" charset="-122"/>
                <a:ea typeface="华文新魏" panose="02010800040101010101" pitchFamily="2" charset="-122"/>
              </a:rPr>
              <a:t>(1)</a:t>
            </a:r>
          </a:p>
          <a:p>
            <a:pPr algn="just">
              <a:lnSpc>
                <a:spcPct val="90000"/>
              </a:lnSpc>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计算机网络的同层进程通信协议以及邻层接口便称为网络的体系结构。 </a:t>
            </a:r>
          </a:p>
          <a:p>
            <a:pPr>
              <a:lnSpc>
                <a:spcPct val="90000"/>
              </a:lnSpc>
              <a:buFontTx/>
              <a:buNone/>
            </a:pPr>
            <a:r>
              <a:rPr lang="zh-CN" altLang="en-US" sz="3600">
                <a:solidFill>
                  <a:srgbClr val="FF0000"/>
                </a:solidFill>
                <a:latin typeface="华文新魏" panose="02010800040101010101" pitchFamily="2" charset="-122"/>
                <a:ea typeface="华文新魏" panose="02010800040101010101" pitchFamily="2" charset="-122"/>
              </a:rPr>
              <a:t>   </a:t>
            </a:r>
            <a:r>
              <a:rPr lang="en-US" altLang="zh-CN" sz="3600">
                <a:solidFill>
                  <a:schemeClr val="tx2"/>
                </a:solidFill>
                <a:latin typeface="华文新魏" panose="02010800040101010101" pitchFamily="2" charset="-122"/>
                <a:ea typeface="华文新魏" panose="02010800040101010101" pitchFamily="2" charset="-122"/>
              </a:rPr>
              <a:t>2</a:t>
            </a:r>
            <a:r>
              <a:rPr lang="zh-CN" altLang="en-US" sz="3600">
                <a:solidFill>
                  <a:schemeClr val="tx2"/>
                </a:solidFill>
                <a:latin typeface="华文新魏" panose="02010800040101010101" pitchFamily="2" charset="-122"/>
                <a:ea typeface="华文新魏" panose="02010800040101010101" pitchFamily="2" charset="-122"/>
              </a:rPr>
              <a:t>．通信协议</a:t>
            </a:r>
            <a:br>
              <a:rPr lang="zh-CN" altLang="en-US" sz="3600">
                <a:solidFill>
                  <a:schemeClr val="tx2"/>
                </a:solidFill>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为保证网络中数据通信双方能正确、自动地进行通信，在关于信息传输顺序、信息格式和信息内容等方面制定的一套规则和约定就是网络协议。</a:t>
            </a:r>
          </a:p>
          <a:p>
            <a:pPr>
              <a:lnSpc>
                <a:spcPct val="90000"/>
              </a:lnSpc>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839DC5F-C002-45D4-ABD7-03D2BA6A2C19}"/>
              </a:ext>
            </a:extLst>
          </p:cNvPr>
          <p:cNvSpPr>
            <a:spLocks noGrp="1" noChangeArrowheads="1"/>
          </p:cNvSpPr>
          <p:nvPr>
            <p:ph type="title"/>
          </p:nvPr>
        </p:nvSpPr>
        <p:spPr>
          <a:xfrm>
            <a:off x="304800" y="762000"/>
            <a:ext cx="7772400" cy="1143000"/>
          </a:xfrm>
        </p:spPr>
        <p:txBody>
          <a:bodyPr/>
          <a:lstStyle/>
          <a:p>
            <a:r>
              <a:rPr lang="zh-CN" altLang="en-US" sz="5400">
                <a:latin typeface="华文新魏" panose="02010800040101010101" pitchFamily="2" charset="-122"/>
                <a:ea typeface="华文新魏" panose="02010800040101010101" pitchFamily="2" charset="-122"/>
              </a:rPr>
              <a:t>网络体系结构</a:t>
            </a:r>
            <a:r>
              <a:rPr lang="en-US" altLang="zh-CN" sz="5400">
                <a:latin typeface="华文新魏" panose="02010800040101010101" pitchFamily="2" charset="-122"/>
                <a:ea typeface="华文新魏" panose="02010800040101010101" pitchFamily="2" charset="-122"/>
              </a:rPr>
              <a:t>(2)</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35843" name="Rectangle 3">
            <a:extLst>
              <a:ext uri="{FF2B5EF4-FFF2-40B4-BE49-F238E27FC236}">
                <a16:creationId xmlns:a16="http://schemas.microsoft.com/office/drawing/2014/main" id="{171BEEAD-A370-45AB-97C4-3271A9D4C8BE}"/>
              </a:ext>
            </a:extLst>
          </p:cNvPr>
          <p:cNvSpPr>
            <a:spLocks noGrp="1" noChangeArrowheads="1"/>
          </p:cNvSpPr>
          <p:nvPr>
            <p:ph type="body" idx="1"/>
          </p:nvPr>
        </p:nvSpPr>
        <p:spPr>
          <a:xfrm>
            <a:off x="1371600" y="1371600"/>
            <a:ext cx="7086600" cy="4572000"/>
          </a:xfrm>
        </p:spPr>
        <p:txBody>
          <a:bodyPr/>
          <a:lstStyle/>
          <a:p>
            <a:pPr>
              <a:buFontTx/>
              <a:buNone/>
            </a:pPr>
            <a:r>
              <a:rPr lang="en-US" altLang="zh-CN" sz="4000">
                <a:latin typeface="华文新魏" panose="02010800040101010101" pitchFamily="2" charset="-122"/>
                <a:ea typeface="华文新魏" panose="02010800040101010101" pitchFamily="2" charset="-122"/>
              </a:rPr>
              <a:t>    </a:t>
            </a:r>
            <a:r>
              <a:rPr lang="zh-CN" altLang="en-US" sz="4000">
                <a:solidFill>
                  <a:schemeClr val="tx2"/>
                </a:solidFill>
                <a:latin typeface="华文新魏" panose="02010800040101010101" pitchFamily="2" charset="-122"/>
                <a:ea typeface="华文新魏" panose="02010800040101010101" pitchFamily="2" charset="-122"/>
              </a:rPr>
              <a:t>网络通信协议含有三个要素：</a:t>
            </a:r>
            <a:br>
              <a:rPr lang="zh-CN" altLang="en-US" sz="4000">
                <a:latin typeface="华文新魏" panose="02010800040101010101" pitchFamily="2" charset="-122"/>
                <a:ea typeface="华文新魏" panose="02010800040101010101" pitchFamily="2" charset="-122"/>
              </a:rPr>
            </a:b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1</a:t>
            </a:r>
            <a:r>
              <a:rPr lang="zh-CN" altLang="en-US" sz="4000">
                <a:latin typeface="华文新魏" panose="02010800040101010101" pitchFamily="2" charset="-122"/>
                <a:ea typeface="华文新魏" panose="02010800040101010101" pitchFamily="2" charset="-122"/>
              </a:rPr>
              <a:t>）语义</a:t>
            </a:r>
          </a:p>
          <a:p>
            <a:pPr>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2</a:t>
            </a:r>
            <a:r>
              <a:rPr lang="zh-CN" altLang="en-US" sz="4000">
                <a:latin typeface="华文新魏" panose="02010800040101010101" pitchFamily="2" charset="-122"/>
                <a:ea typeface="华文新魏" panose="02010800040101010101" pitchFamily="2" charset="-122"/>
              </a:rPr>
              <a:t>）语法</a:t>
            </a:r>
          </a:p>
          <a:p>
            <a:pPr>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3</a:t>
            </a:r>
            <a:r>
              <a:rPr lang="zh-CN" altLang="en-US" sz="4000">
                <a:latin typeface="华文新魏" panose="02010800040101010101" pitchFamily="2" charset="-122"/>
                <a:ea typeface="华文新魏" panose="02010800040101010101" pitchFamily="2" charset="-122"/>
              </a:rPr>
              <a:t>）规则 </a:t>
            </a:r>
          </a:p>
        </p:txBody>
      </p:sp>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BDDDF72-8D9D-4766-B88E-25A4FC315B5D}"/>
              </a:ext>
            </a:extLst>
          </p:cNvPr>
          <p:cNvSpPr>
            <a:spLocks noGrp="1" noChangeArrowheads="1"/>
          </p:cNvSpPr>
          <p:nvPr>
            <p:ph type="title"/>
          </p:nvPr>
        </p:nvSpPr>
        <p:spPr>
          <a:xfrm>
            <a:off x="685800" y="609600"/>
            <a:ext cx="7886700" cy="1371600"/>
          </a:xfrm>
        </p:spPr>
        <p:txBody>
          <a:bodyPr/>
          <a:lstStyle/>
          <a:p>
            <a:r>
              <a:rPr lang="zh-CN" altLang="en-US" sz="5400">
                <a:latin typeface="华文新魏" panose="02010800040101010101" pitchFamily="2" charset="-122"/>
                <a:ea typeface="华文新魏" panose="02010800040101010101" pitchFamily="2" charset="-122"/>
              </a:rPr>
              <a:t>网络体系结构</a:t>
            </a:r>
            <a:r>
              <a:rPr lang="en-US" altLang="zh-CN" sz="5400">
                <a:latin typeface="华文新魏" panose="02010800040101010101" pitchFamily="2" charset="-122"/>
                <a:ea typeface="华文新魏" panose="02010800040101010101" pitchFamily="2" charset="-122"/>
              </a:rPr>
              <a:t>(3)</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37891" name="Rectangle 3">
            <a:extLst>
              <a:ext uri="{FF2B5EF4-FFF2-40B4-BE49-F238E27FC236}">
                <a16:creationId xmlns:a16="http://schemas.microsoft.com/office/drawing/2014/main" id="{3A6D6112-603A-473F-8864-7FB656926172}"/>
              </a:ext>
            </a:extLst>
          </p:cNvPr>
          <p:cNvSpPr>
            <a:spLocks noGrp="1" noChangeArrowheads="1"/>
          </p:cNvSpPr>
          <p:nvPr>
            <p:ph type="body" idx="1"/>
          </p:nvPr>
        </p:nvSpPr>
        <p:spPr>
          <a:xfrm>
            <a:off x="990600" y="1295400"/>
            <a:ext cx="7086600" cy="5029200"/>
          </a:xfrm>
        </p:spPr>
        <p:txBody>
          <a:bodyPr/>
          <a:lstStyle/>
          <a:p>
            <a:r>
              <a:rPr lang="zh-CN" altLang="en-US" sz="3600">
                <a:solidFill>
                  <a:schemeClr val="tx2"/>
                </a:solidFill>
                <a:latin typeface="华文新魏" panose="02010800040101010101" pitchFamily="2" charset="-122"/>
                <a:ea typeface="华文新魏" panose="02010800040101010101" pitchFamily="2" charset="-122"/>
              </a:rPr>
              <a:t>开放系统互联参考模型</a:t>
            </a:r>
            <a:r>
              <a:rPr lang="zh-CN" altLang="en-US" sz="2400">
                <a:solidFill>
                  <a:schemeClr val="tx2"/>
                </a:solidFill>
                <a:latin typeface="华文新魏" panose="02010800040101010101" pitchFamily="2" charset="-122"/>
                <a:ea typeface="华文新魏" panose="02010800040101010101" pitchFamily="2" charset="-122"/>
              </a:rPr>
              <a:t>（</a:t>
            </a:r>
            <a:r>
              <a:rPr lang="en-US" altLang="zh-CN" sz="2400">
                <a:solidFill>
                  <a:schemeClr val="tx2"/>
                </a:solidFill>
                <a:latin typeface="华文新魏" panose="02010800040101010101" pitchFamily="2" charset="-122"/>
                <a:ea typeface="华文新魏" panose="02010800040101010101" pitchFamily="2" charset="-122"/>
              </a:rPr>
              <a:t>OSI/RM</a:t>
            </a:r>
            <a:r>
              <a:rPr lang="zh-CN" altLang="en-US" sz="2400">
                <a:solidFill>
                  <a:schemeClr val="tx2"/>
                </a:solidFill>
                <a:latin typeface="华文新魏" panose="02010800040101010101" pitchFamily="2" charset="-122"/>
                <a:ea typeface="华文新魏" panose="02010800040101010101" pitchFamily="2" charset="-122"/>
              </a:rPr>
              <a:t>）</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ISO</a:t>
            </a:r>
            <a:r>
              <a:rPr lang="zh-CN" altLang="en-US" sz="3600">
                <a:latin typeface="华文新魏" panose="02010800040101010101" pitchFamily="2" charset="-122"/>
                <a:ea typeface="华文新魏" panose="02010800040101010101" pitchFamily="2" charset="-122"/>
              </a:rPr>
              <a:t>开放系统互连参考模型把整个网络的通信功能划分成顺序的</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7</a:t>
            </a:r>
            <a:r>
              <a:rPr lang="zh-CN" altLang="en-US" sz="3600">
                <a:latin typeface="华文新魏" panose="02010800040101010101" pitchFamily="2" charset="-122"/>
                <a:ea typeface="华文新魏" panose="02010800040101010101" pitchFamily="2" charset="-122"/>
              </a:rPr>
              <a:t>层模型，即物理层、数据链路层、网络层、运输层、会话层、表示层、应用层。 </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theme/theme1.xml><?xml version="1.0" encoding="utf-8"?>
<a:theme xmlns:a="http://schemas.openxmlformats.org/drawingml/2006/main" name="默认设计模板">
  <a:themeElements>
    <a:clrScheme name="">
      <a:dk1>
        <a:srgbClr val="000000"/>
      </a:dk1>
      <a:lt1>
        <a:srgbClr val="FFFFFF"/>
      </a:lt1>
      <a:dk2>
        <a:srgbClr val="0000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877</Words>
  <Application>Microsoft Office PowerPoint</Application>
  <PresentationFormat>全屏显示(4:3)</PresentationFormat>
  <Paragraphs>167</Paragraphs>
  <Slides>26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Times New Roman</vt:lpstr>
      <vt:lpstr>宋体</vt:lpstr>
      <vt:lpstr>华文新魏</vt:lpstr>
      <vt:lpstr>默认设计模板</vt:lpstr>
      <vt:lpstr>PowerPoint 演示文稿</vt:lpstr>
      <vt:lpstr>   第八章 网络和分布式操作系统</vt:lpstr>
      <vt:lpstr>8.1计算机网络概述 </vt:lpstr>
      <vt:lpstr>8.1计算机网络概述       </vt:lpstr>
      <vt:lpstr>计算机网络的功能  </vt:lpstr>
      <vt:lpstr>2 计算机网络的产生和发展</vt:lpstr>
      <vt:lpstr>8.1.2  网络体系结构 </vt:lpstr>
      <vt:lpstr>网络体系结构(2) </vt:lpstr>
      <vt:lpstr>网络体系结构(3) </vt:lpstr>
      <vt:lpstr> </vt:lpstr>
      <vt:lpstr> </vt:lpstr>
      <vt:lpstr>TCP/IP网络体系结构 (1) </vt:lpstr>
      <vt:lpstr>   TCP/IP网络体系结构(2) </vt:lpstr>
      <vt:lpstr>  </vt:lpstr>
      <vt:lpstr> TCP/IP网络体系结构(4)   TCP/IP协议集主要内容 </vt:lpstr>
      <vt:lpstr>   TCP/IP网络体系结构(5)</vt:lpstr>
      <vt:lpstr>TCP/IP网络体系结构(6) </vt:lpstr>
      <vt:lpstr>TCP/IP网络体系结构(7) </vt:lpstr>
      <vt:lpstr>IP和IPv6 </vt:lpstr>
      <vt:lpstr>8.2 网络操作系统 </vt:lpstr>
      <vt:lpstr>  8．2．1网络操作系统概述 </vt:lpstr>
      <vt:lpstr>典型网络操作系统特征</vt:lpstr>
      <vt:lpstr>网络操作系统分类 </vt:lpstr>
      <vt:lpstr>   流行的几个网络操作系统</vt:lpstr>
      <vt:lpstr>8．2．2网络操作系统实例(1) </vt:lpstr>
      <vt:lpstr> 网络操作系统实例(2) </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178</cp:revision>
  <dcterms:created xsi:type="dcterms:W3CDTF">2002-10-28T07:32:45Z</dcterms:created>
  <dcterms:modified xsi:type="dcterms:W3CDTF">2019-09-17T18:53:28Z</dcterms:modified>
</cp:coreProperties>
</file>