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2"/>
  </p:notesMasterIdLst>
  <p:sldIdLst>
    <p:sldId id="257" r:id="rId5"/>
    <p:sldId id="256" r:id="rId6"/>
    <p:sldId id="2076137644" r:id="rId7"/>
    <p:sldId id="261" r:id="rId8"/>
    <p:sldId id="260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CE3E-6AA4-4B3E-8EF9-A3B7B7A5D551}" v="2" dt="2020-06-09T21:53:01.292"/>
    <p1510:client id="{A07282F9-1F88-43C9-98C2-BF2260DDC574}" v="196" dt="2020-06-09T15:01:17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9" y="1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99CCE-48A5-47B0-9998-47BDE03B40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0AB3EF-093E-4AF5-B33D-FB5162F2F516}">
      <dgm:prSet/>
      <dgm:spPr/>
      <dgm:t>
        <a:bodyPr/>
        <a:lstStyle/>
        <a:p>
          <a:r>
            <a:rPr lang="en-US" dirty="0"/>
            <a:t>Plethora of documentation and Tutorials. Don’t know where to start and how much time to spend to gain expertise. </a:t>
          </a:r>
        </a:p>
      </dgm:t>
    </dgm:pt>
    <dgm:pt modelId="{F9D4DEE4-2B9C-44C9-B257-1050C9364212}" type="parTrans" cxnId="{472AAA36-70FF-453E-897B-8896B56AE6D8}">
      <dgm:prSet/>
      <dgm:spPr/>
      <dgm:t>
        <a:bodyPr/>
        <a:lstStyle/>
        <a:p>
          <a:endParaRPr lang="en-US"/>
        </a:p>
      </dgm:t>
    </dgm:pt>
    <dgm:pt modelId="{21337A3E-5B59-4AE6-BC94-3F0922A6A43B}" type="sibTrans" cxnId="{472AAA36-70FF-453E-897B-8896B56AE6D8}">
      <dgm:prSet/>
      <dgm:spPr/>
      <dgm:t>
        <a:bodyPr/>
        <a:lstStyle/>
        <a:p>
          <a:endParaRPr lang="en-US"/>
        </a:p>
      </dgm:t>
    </dgm:pt>
    <dgm:pt modelId="{1598835D-3558-4C7A-BD56-2099FA5438B7}">
      <dgm:prSet/>
      <dgm:spPr/>
      <dgm:t>
        <a:bodyPr/>
        <a:lstStyle/>
        <a:p>
          <a:r>
            <a:rPr lang="en-US" dirty="0"/>
            <a:t>Want to learn main Azure Services to design solutions for majority of the use cases.</a:t>
          </a:r>
        </a:p>
      </dgm:t>
    </dgm:pt>
    <dgm:pt modelId="{36514B14-A528-4124-8E69-444D04AA587B}" type="parTrans" cxnId="{F0B1D124-A483-413F-AE97-60A7BD84E4FF}">
      <dgm:prSet/>
      <dgm:spPr/>
      <dgm:t>
        <a:bodyPr/>
        <a:lstStyle/>
        <a:p>
          <a:endParaRPr lang="en-US"/>
        </a:p>
      </dgm:t>
    </dgm:pt>
    <dgm:pt modelId="{9C52950A-B6A6-4B04-929A-707D870C06E0}" type="sibTrans" cxnId="{F0B1D124-A483-413F-AE97-60A7BD84E4FF}">
      <dgm:prSet/>
      <dgm:spPr/>
      <dgm:t>
        <a:bodyPr/>
        <a:lstStyle/>
        <a:p>
          <a:endParaRPr lang="en-US"/>
        </a:p>
      </dgm:t>
    </dgm:pt>
    <dgm:pt modelId="{52983D29-3CF5-4487-BF8A-48E445D90AEB}">
      <dgm:prSet/>
      <dgm:spPr/>
      <dgm:t>
        <a:bodyPr/>
        <a:lstStyle/>
        <a:p>
          <a:r>
            <a:rPr lang="en-US" dirty="0"/>
            <a:t>Gain practical knowledge to use Azure Services.</a:t>
          </a:r>
        </a:p>
      </dgm:t>
    </dgm:pt>
    <dgm:pt modelId="{CA17D797-D2CE-4A9A-82B3-DB2129B50D05}" type="parTrans" cxnId="{D54DAE23-3103-46BB-92C0-50AF7D638BFE}">
      <dgm:prSet/>
      <dgm:spPr/>
      <dgm:t>
        <a:bodyPr/>
        <a:lstStyle/>
        <a:p>
          <a:endParaRPr lang="en-US"/>
        </a:p>
      </dgm:t>
    </dgm:pt>
    <dgm:pt modelId="{3D748A77-ABB7-4F01-A97E-4AD72396CF8D}" type="sibTrans" cxnId="{D54DAE23-3103-46BB-92C0-50AF7D638BFE}">
      <dgm:prSet/>
      <dgm:spPr/>
      <dgm:t>
        <a:bodyPr/>
        <a:lstStyle/>
        <a:p>
          <a:endParaRPr lang="en-US"/>
        </a:p>
      </dgm:t>
    </dgm:pt>
    <dgm:pt modelId="{E55E8BB0-1560-49F4-A3C4-8332942B6802}">
      <dgm:prSet/>
      <dgm:spPr/>
      <dgm:t>
        <a:bodyPr/>
        <a:lstStyle/>
        <a:p>
          <a:r>
            <a:rPr lang="en-US" dirty="0"/>
            <a:t>Stay in touch with the latest trends and techniques to innovate. </a:t>
          </a:r>
        </a:p>
      </dgm:t>
    </dgm:pt>
    <dgm:pt modelId="{784AACF7-7CEF-4A63-BD79-961C93CCF858}" type="parTrans" cxnId="{C256E96D-A14F-413A-93A3-7CB0D8648A6F}">
      <dgm:prSet/>
      <dgm:spPr/>
      <dgm:t>
        <a:bodyPr/>
        <a:lstStyle/>
        <a:p>
          <a:endParaRPr lang="en-US"/>
        </a:p>
      </dgm:t>
    </dgm:pt>
    <dgm:pt modelId="{C7F80BAA-601A-4667-A681-CAF37EB4C005}" type="sibTrans" cxnId="{C256E96D-A14F-413A-93A3-7CB0D8648A6F}">
      <dgm:prSet/>
      <dgm:spPr/>
      <dgm:t>
        <a:bodyPr/>
        <a:lstStyle/>
        <a:p>
          <a:endParaRPr lang="en-US"/>
        </a:p>
      </dgm:t>
    </dgm:pt>
    <dgm:pt modelId="{1D304996-1688-41AE-A33F-52DF88EAE4AD}">
      <dgm:prSet/>
      <dgm:spPr/>
      <dgm:t>
        <a:bodyPr/>
        <a:lstStyle/>
        <a:p>
          <a:r>
            <a:rPr lang="en-US" dirty="0"/>
            <a:t>Play a major role in Architecting the solutions and guiding the initiatives at your company.</a:t>
          </a:r>
        </a:p>
      </dgm:t>
    </dgm:pt>
    <dgm:pt modelId="{02A63CC9-CAEF-4797-91B5-2943F2D0D90D}" type="parTrans" cxnId="{3B6642D4-7D6A-49AF-B9F9-228F50943A8F}">
      <dgm:prSet/>
      <dgm:spPr/>
      <dgm:t>
        <a:bodyPr/>
        <a:lstStyle/>
        <a:p>
          <a:endParaRPr lang="en-US"/>
        </a:p>
      </dgm:t>
    </dgm:pt>
    <dgm:pt modelId="{CFFB2A51-F268-48E5-80DF-899653A17379}" type="sibTrans" cxnId="{3B6642D4-7D6A-49AF-B9F9-228F50943A8F}">
      <dgm:prSet/>
      <dgm:spPr/>
      <dgm:t>
        <a:bodyPr/>
        <a:lstStyle/>
        <a:p>
          <a:endParaRPr lang="en-US"/>
        </a:p>
      </dgm:t>
    </dgm:pt>
    <dgm:pt modelId="{89878536-D7D6-4712-BC6D-C5A4D8528B4F}" type="pres">
      <dgm:prSet presAssocID="{A1399CCE-48A5-47B0-9998-47BDE03B40CE}" presName="root" presStyleCnt="0">
        <dgm:presLayoutVars>
          <dgm:dir/>
          <dgm:resizeHandles val="exact"/>
        </dgm:presLayoutVars>
      </dgm:prSet>
      <dgm:spPr/>
    </dgm:pt>
    <dgm:pt modelId="{1E7CED6D-3188-4FF7-9047-4B8108FCF012}" type="pres">
      <dgm:prSet presAssocID="{F70AB3EF-093E-4AF5-B33D-FB5162F2F516}" presName="compNode" presStyleCnt="0"/>
      <dgm:spPr/>
    </dgm:pt>
    <dgm:pt modelId="{EA9DB3AE-0E86-4B3A-939A-2B2C8BEBE268}" type="pres">
      <dgm:prSet presAssocID="{F70AB3EF-093E-4AF5-B33D-FB5162F2F516}" presName="bgRect" presStyleLbl="bgShp" presStyleIdx="0" presStyleCnt="5"/>
      <dgm:spPr/>
    </dgm:pt>
    <dgm:pt modelId="{B1E64599-5708-4AA5-B01E-4C39D4AF308E}" type="pres">
      <dgm:prSet presAssocID="{F70AB3EF-093E-4AF5-B33D-FB5162F2F5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9317237-6196-4520-90DD-9B17F1E6A967}" type="pres">
      <dgm:prSet presAssocID="{F70AB3EF-093E-4AF5-B33D-FB5162F2F516}" presName="spaceRect" presStyleCnt="0"/>
      <dgm:spPr/>
    </dgm:pt>
    <dgm:pt modelId="{1E1D412C-691A-485B-A763-9357C81DD642}" type="pres">
      <dgm:prSet presAssocID="{F70AB3EF-093E-4AF5-B33D-FB5162F2F516}" presName="parTx" presStyleLbl="revTx" presStyleIdx="0" presStyleCnt="5">
        <dgm:presLayoutVars>
          <dgm:chMax val="0"/>
          <dgm:chPref val="0"/>
        </dgm:presLayoutVars>
      </dgm:prSet>
      <dgm:spPr/>
    </dgm:pt>
    <dgm:pt modelId="{8BBFFE79-FCCE-4FCB-9C4D-D160063B2021}" type="pres">
      <dgm:prSet presAssocID="{21337A3E-5B59-4AE6-BC94-3F0922A6A43B}" presName="sibTrans" presStyleCnt="0"/>
      <dgm:spPr/>
    </dgm:pt>
    <dgm:pt modelId="{13A922E7-D54F-4217-8F90-86FCFB3CF119}" type="pres">
      <dgm:prSet presAssocID="{1598835D-3558-4C7A-BD56-2099FA5438B7}" presName="compNode" presStyleCnt="0"/>
      <dgm:spPr/>
    </dgm:pt>
    <dgm:pt modelId="{3707D069-4814-4AAA-8748-AA750E4B0539}" type="pres">
      <dgm:prSet presAssocID="{1598835D-3558-4C7A-BD56-2099FA5438B7}" presName="bgRect" presStyleLbl="bgShp" presStyleIdx="1" presStyleCnt="5"/>
      <dgm:spPr/>
    </dgm:pt>
    <dgm:pt modelId="{C1CA902D-0BD7-44B9-AF73-DEE66DB69FB7}" type="pres">
      <dgm:prSet presAssocID="{1598835D-3558-4C7A-BD56-2099FA5438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459C6F8-C5E3-463D-9862-703D191ACA4E}" type="pres">
      <dgm:prSet presAssocID="{1598835D-3558-4C7A-BD56-2099FA5438B7}" presName="spaceRect" presStyleCnt="0"/>
      <dgm:spPr/>
    </dgm:pt>
    <dgm:pt modelId="{D47ECB07-74F3-4595-9254-A9656C9881A7}" type="pres">
      <dgm:prSet presAssocID="{1598835D-3558-4C7A-BD56-2099FA5438B7}" presName="parTx" presStyleLbl="revTx" presStyleIdx="1" presStyleCnt="5">
        <dgm:presLayoutVars>
          <dgm:chMax val="0"/>
          <dgm:chPref val="0"/>
        </dgm:presLayoutVars>
      </dgm:prSet>
      <dgm:spPr/>
    </dgm:pt>
    <dgm:pt modelId="{4ADBAAE5-4485-44B5-A0AB-BDE921D1B6D7}" type="pres">
      <dgm:prSet presAssocID="{9C52950A-B6A6-4B04-929A-707D870C06E0}" presName="sibTrans" presStyleCnt="0"/>
      <dgm:spPr/>
    </dgm:pt>
    <dgm:pt modelId="{2D69AB01-894B-45D0-B608-4337210B8B7D}" type="pres">
      <dgm:prSet presAssocID="{52983D29-3CF5-4487-BF8A-48E445D90AEB}" presName="compNode" presStyleCnt="0"/>
      <dgm:spPr/>
    </dgm:pt>
    <dgm:pt modelId="{9C987682-9DE6-410A-910C-3A5259248D43}" type="pres">
      <dgm:prSet presAssocID="{52983D29-3CF5-4487-BF8A-48E445D90AEB}" presName="bgRect" presStyleLbl="bgShp" presStyleIdx="2" presStyleCnt="5"/>
      <dgm:spPr/>
    </dgm:pt>
    <dgm:pt modelId="{53D54704-2475-4E44-87DA-03804B355CD7}" type="pres">
      <dgm:prSet presAssocID="{52983D29-3CF5-4487-BF8A-48E445D90A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6AE86C-1F97-4839-A854-0A413A64906B}" type="pres">
      <dgm:prSet presAssocID="{52983D29-3CF5-4487-BF8A-48E445D90AEB}" presName="spaceRect" presStyleCnt="0"/>
      <dgm:spPr/>
    </dgm:pt>
    <dgm:pt modelId="{370F4243-5D18-4E8A-B6C9-2C0A33C18160}" type="pres">
      <dgm:prSet presAssocID="{52983D29-3CF5-4487-BF8A-48E445D90AEB}" presName="parTx" presStyleLbl="revTx" presStyleIdx="2" presStyleCnt="5">
        <dgm:presLayoutVars>
          <dgm:chMax val="0"/>
          <dgm:chPref val="0"/>
        </dgm:presLayoutVars>
      </dgm:prSet>
      <dgm:spPr/>
    </dgm:pt>
    <dgm:pt modelId="{D6F0A2A0-3BD8-481C-AF3C-CD4EA7D5282D}" type="pres">
      <dgm:prSet presAssocID="{3D748A77-ABB7-4F01-A97E-4AD72396CF8D}" presName="sibTrans" presStyleCnt="0"/>
      <dgm:spPr/>
    </dgm:pt>
    <dgm:pt modelId="{39CF3C41-D4C9-415E-8558-646AB048AF41}" type="pres">
      <dgm:prSet presAssocID="{E55E8BB0-1560-49F4-A3C4-8332942B6802}" presName="compNode" presStyleCnt="0"/>
      <dgm:spPr/>
    </dgm:pt>
    <dgm:pt modelId="{D3B68458-085E-40E8-BB32-258207826660}" type="pres">
      <dgm:prSet presAssocID="{E55E8BB0-1560-49F4-A3C4-8332942B6802}" presName="bgRect" presStyleLbl="bgShp" presStyleIdx="3" presStyleCnt="5"/>
      <dgm:spPr/>
    </dgm:pt>
    <dgm:pt modelId="{817032C4-3967-430D-9C25-D0C8E58C4AAC}" type="pres">
      <dgm:prSet presAssocID="{E55E8BB0-1560-49F4-A3C4-8332942B68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639562C-C512-4B6E-9B52-2EBEEE5A3FF1}" type="pres">
      <dgm:prSet presAssocID="{E55E8BB0-1560-49F4-A3C4-8332942B6802}" presName="spaceRect" presStyleCnt="0"/>
      <dgm:spPr/>
    </dgm:pt>
    <dgm:pt modelId="{3D84EDF7-1A11-4F2C-9FB4-4F585B784454}" type="pres">
      <dgm:prSet presAssocID="{E55E8BB0-1560-49F4-A3C4-8332942B6802}" presName="parTx" presStyleLbl="revTx" presStyleIdx="3" presStyleCnt="5">
        <dgm:presLayoutVars>
          <dgm:chMax val="0"/>
          <dgm:chPref val="0"/>
        </dgm:presLayoutVars>
      </dgm:prSet>
      <dgm:spPr/>
    </dgm:pt>
    <dgm:pt modelId="{B1DABEFF-C743-4236-99A4-452E756E7BE0}" type="pres">
      <dgm:prSet presAssocID="{C7F80BAA-601A-4667-A681-CAF37EB4C005}" presName="sibTrans" presStyleCnt="0"/>
      <dgm:spPr/>
    </dgm:pt>
    <dgm:pt modelId="{EE0876D6-8EE7-44D8-A2FE-96310C929E6E}" type="pres">
      <dgm:prSet presAssocID="{1D304996-1688-41AE-A33F-52DF88EAE4AD}" presName="compNode" presStyleCnt="0"/>
      <dgm:spPr/>
    </dgm:pt>
    <dgm:pt modelId="{E2A0BABD-7DCB-4549-8160-844B19529056}" type="pres">
      <dgm:prSet presAssocID="{1D304996-1688-41AE-A33F-52DF88EAE4AD}" presName="bgRect" presStyleLbl="bgShp" presStyleIdx="4" presStyleCnt="5"/>
      <dgm:spPr/>
    </dgm:pt>
    <dgm:pt modelId="{4BCAA010-64FA-4024-B635-9FDE2A363B53}" type="pres">
      <dgm:prSet presAssocID="{1D304996-1688-41AE-A33F-52DF88EAE4A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237CFD8-EB79-4A24-8B5C-02FECD7582EF}" type="pres">
      <dgm:prSet presAssocID="{1D304996-1688-41AE-A33F-52DF88EAE4AD}" presName="spaceRect" presStyleCnt="0"/>
      <dgm:spPr/>
    </dgm:pt>
    <dgm:pt modelId="{F4317095-588C-4925-8268-8F45D051B850}" type="pres">
      <dgm:prSet presAssocID="{1D304996-1688-41AE-A33F-52DF88EAE4A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BB16409-DB00-495C-AA82-9D99A98F6D3E}" type="presOf" srcId="{A1399CCE-48A5-47B0-9998-47BDE03B40CE}" destId="{89878536-D7D6-4712-BC6D-C5A4D8528B4F}" srcOrd="0" destOrd="0" presId="urn:microsoft.com/office/officeart/2018/2/layout/IconVerticalSolidList"/>
    <dgm:cxn modelId="{D54DAE23-3103-46BB-92C0-50AF7D638BFE}" srcId="{A1399CCE-48A5-47B0-9998-47BDE03B40CE}" destId="{52983D29-3CF5-4487-BF8A-48E445D90AEB}" srcOrd="2" destOrd="0" parTransId="{CA17D797-D2CE-4A9A-82B3-DB2129B50D05}" sibTransId="{3D748A77-ABB7-4F01-A97E-4AD72396CF8D}"/>
    <dgm:cxn modelId="{F0B1D124-A483-413F-AE97-60A7BD84E4FF}" srcId="{A1399CCE-48A5-47B0-9998-47BDE03B40CE}" destId="{1598835D-3558-4C7A-BD56-2099FA5438B7}" srcOrd="1" destOrd="0" parTransId="{36514B14-A528-4124-8E69-444D04AA587B}" sibTransId="{9C52950A-B6A6-4B04-929A-707D870C06E0}"/>
    <dgm:cxn modelId="{472AAA36-70FF-453E-897B-8896B56AE6D8}" srcId="{A1399CCE-48A5-47B0-9998-47BDE03B40CE}" destId="{F70AB3EF-093E-4AF5-B33D-FB5162F2F516}" srcOrd="0" destOrd="0" parTransId="{F9D4DEE4-2B9C-44C9-B257-1050C9364212}" sibTransId="{21337A3E-5B59-4AE6-BC94-3F0922A6A43B}"/>
    <dgm:cxn modelId="{7EDB1D5E-9DA9-4506-88E3-E5CDE4C37BDF}" type="presOf" srcId="{1D304996-1688-41AE-A33F-52DF88EAE4AD}" destId="{F4317095-588C-4925-8268-8F45D051B850}" srcOrd="0" destOrd="0" presId="urn:microsoft.com/office/officeart/2018/2/layout/IconVerticalSolidList"/>
    <dgm:cxn modelId="{277CA95E-9E6A-45B0-B1C3-35C1934B096D}" type="presOf" srcId="{F70AB3EF-093E-4AF5-B33D-FB5162F2F516}" destId="{1E1D412C-691A-485B-A763-9357C81DD642}" srcOrd="0" destOrd="0" presId="urn:microsoft.com/office/officeart/2018/2/layout/IconVerticalSolidList"/>
    <dgm:cxn modelId="{C256E96D-A14F-413A-93A3-7CB0D8648A6F}" srcId="{A1399CCE-48A5-47B0-9998-47BDE03B40CE}" destId="{E55E8BB0-1560-49F4-A3C4-8332942B6802}" srcOrd="3" destOrd="0" parTransId="{784AACF7-7CEF-4A63-BD79-961C93CCF858}" sibTransId="{C7F80BAA-601A-4667-A681-CAF37EB4C005}"/>
    <dgm:cxn modelId="{8270B9C8-CE8E-4559-919D-C3B7622307A6}" type="presOf" srcId="{52983D29-3CF5-4487-BF8A-48E445D90AEB}" destId="{370F4243-5D18-4E8A-B6C9-2C0A33C18160}" srcOrd="0" destOrd="0" presId="urn:microsoft.com/office/officeart/2018/2/layout/IconVerticalSolidList"/>
    <dgm:cxn modelId="{3B6642D4-7D6A-49AF-B9F9-228F50943A8F}" srcId="{A1399CCE-48A5-47B0-9998-47BDE03B40CE}" destId="{1D304996-1688-41AE-A33F-52DF88EAE4AD}" srcOrd="4" destOrd="0" parTransId="{02A63CC9-CAEF-4797-91B5-2943F2D0D90D}" sibTransId="{CFFB2A51-F268-48E5-80DF-899653A17379}"/>
    <dgm:cxn modelId="{BA14B9E3-1976-4880-AB40-633E6B74F9A8}" type="presOf" srcId="{1598835D-3558-4C7A-BD56-2099FA5438B7}" destId="{D47ECB07-74F3-4595-9254-A9656C9881A7}" srcOrd="0" destOrd="0" presId="urn:microsoft.com/office/officeart/2018/2/layout/IconVerticalSolidList"/>
    <dgm:cxn modelId="{C4B0EEEB-0835-4959-A4D8-CFE9C952C3A7}" type="presOf" srcId="{E55E8BB0-1560-49F4-A3C4-8332942B6802}" destId="{3D84EDF7-1A11-4F2C-9FB4-4F585B784454}" srcOrd="0" destOrd="0" presId="urn:microsoft.com/office/officeart/2018/2/layout/IconVerticalSolidList"/>
    <dgm:cxn modelId="{709523B3-375E-48BC-8D68-4A07D6C93DA1}" type="presParOf" srcId="{89878536-D7D6-4712-BC6D-C5A4D8528B4F}" destId="{1E7CED6D-3188-4FF7-9047-4B8108FCF012}" srcOrd="0" destOrd="0" presId="urn:microsoft.com/office/officeart/2018/2/layout/IconVerticalSolidList"/>
    <dgm:cxn modelId="{DE7C43DF-4BEA-45AB-A66E-77B4AD749F0B}" type="presParOf" srcId="{1E7CED6D-3188-4FF7-9047-4B8108FCF012}" destId="{EA9DB3AE-0E86-4B3A-939A-2B2C8BEBE268}" srcOrd="0" destOrd="0" presId="urn:microsoft.com/office/officeart/2018/2/layout/IconVerticalSolidList"/>
    <dgm:cxn modelId="{D9B4AE96-904B-482B-9CD3-E1D9571CAA46}" type="presParOf" srcId="{1E7CED6D-3188-4FF7-9047-4B8108FCF012}" destId="{B1E64599-5708-4AA5-B01E-4C39D4AF308E}" srcOrd="1" destOrd="0" presId="urn:microsoft.com/office/officeart/2018/2/layout/IconVerticalSolidList"/>
    <dgm:cxn modelId="{F2A4A242-63BE-4B9B-BBD4-660680008C22}" type="presParOf" srcId="{1E7CED6D-3188-4FF7-9047-4B8108FCF012}" destId="{89317237-6196-4520-90DD-9B17F1E6A967}" srcOrd="2" destOrd="0" presId="urn:microsoft.com/office/officeart/2018/2/layout/IconVerticalSolidList"/>
    <dgm:cxn modelId="{B7D4F55D-9040-4B4D-9D6E-D56EF3AF2801}" type="presParOf" srcId="{1E7CED6D-3188-4FF7-9047-4B8108FCF012}" destId="{1E1D412C-691A-485B-A763-9357C81DD642}" srcOrd="3" destOrd="0" presId="urn:microsoft.com/office/officeart/2018/2/layout/IconVerticalSolidList"/>
    <dgm:cxn modelId="{9899F7CD-CDB1-40EA-A8CD-8422D5A14789}" type="presParOf" srcId="{89878536-D7D6-4712-BC6D-C5A4D8528B4F}" destId="{8BBFFE79-FCCE-4FCB-9C4D-D160063B2021}" srcOrd="1" destOrd="0" presId="urn:microsoft.com/office/officeart/2018/2/layout/IconVerticalSolidList"/>
    <dgm:cxn modelId="{AD777933-4D61-4331-BB64-D542CE90AE70}" type="presParOf" srcId="{89878536-D7D6-4712-BC6D-C5A4D8528B4F}" destId="{13A922E7-D54F-4217-8F90-86FCFB3CF119}" srcOrd="2" destOrd="0" presId="urn:microsoft.com/office/officeart/2018/2/layout/IconVerticalSolidList"/>
    <dgm:cxn modelId="{BF363A23-5B28-4FFA-ADAD-78E177FBF003}" type="presParOf" srcId="{13A922E7-D54F-4217-8F90-86FCFB3CF119}" destId="{3707D069-4814-4AAA-8748-AA750E4B0539}" srcOrd="0" destOrd="0" presId="urn:microsoft.com/office/officeart/2018/2/layout/IconVerticalSolidList"/>
    <dgm:cxn modelId="{4915E0AC-7A69-4E44-B3AC-512FCB12258B}" type="presParOf" srcId="{13A922E7-D54F-4217-8F90-86FCFB3CF119}" destId="{C1CA902D-0BD7-44B9-AF73-DEE66DB69FB7}" srcOrd="1" destOrd="0" presId="urn:microsoft.com/office/officeart/2018/2/layout/IconVerticalSolidList"/>
    <dgm:cxn modelId="{CB2A17A8-2198-4FBF-81C7-81FCFACE6E4A}" type="presParOf" srcId="{13A922E7-D54F-4217-8F90-86FCFB3CF119}" destId="{1459C6F8-C5E3-463D-9862-703D191ACA4E}" srcOrd="2" destOrd="0" presId="urn:microsoft.com/office/officeart/2018/2/layout/IconVerticalSolidList"/>
    <dgm:cxn modelId="{F9BCF705-DD94-4698-A69A-4FBCED114E26}" type="presParOf" srcId="{13A922E7-D54F-4217-8F90-86FCFB3CF119}" destId="{D47ECB07-74F3-4595-9254-A9656C9881A7}" srcOrd="3" destOrd="0" presId="urn:microsoft.com/office/officeart/2018/2/layout/IconVerticalSolidList"/>
    <dgm:cxn modelId="{41DC2353-1344-4E2E-B886-6239456DFF30}" type="presParOf" srcId="{89878536-D7D6-4712-BC6D-C5A4D8528B4F}" destId="{4ADBAAE5-4485-44B5-A0AB-BDE921D1B6D7}" srcOrd="3" destOrd="0" presId="urn:microsoft.com/office/officeart/2018/2/layout/IconVerticalSolidList"/>
    <dgm:cxn modelId="{D48836B0-B5CC-4DEE-B227-5F3A91CDCE48}" type="presParOf" srcId="{89878536-D7D6-4712-BC6D-C5A4D8528B4F}" destId="{2D69AB01-894B-45D0-B608-4337210B8B7D}" srcOrd="4" destOrd="0" presId="urn:microsoft.com/office/officeart/2018/2/layout/IconVerticalSolidList"/>
    <dgm:cxn modelId="{4F305833-9E84-44EC-B2F0-13F0FF70F328}" type="presParOf" srcId="{2D69AB01-894B-45D0-B608-4337210B8B7D}" destId="{9C987682-9DE6-410A-910C-3A5259248D43}" srcOrd="0" destOrd="0" presId="urn:microsoft.com/office/officeart/2018/2/layout/IconVerticalSolidList"/>
    <dgm:cxn modelId="{6DA1B9CB-BC98-464B-A41B-2058B8BCEE49}" type="presParOf" srcId="{2D69AB01-894B-45D0-B608-4337210B8B7D}" destId="{53D54704-2475-4E44-87DA-03804B355CD7}" srcOrd="1" destOrd="0" presId="urn:microsoft.com/office/officeart/2018/2/layout/IconVerticalSolidList"/>
    <dgm:cxn modelId="{4B95C391-3DD3-4C8E-BA8C-A3F94DE0C080}" type="presParOf" srcId="{2D69AB01-894B-45D0-B608-4337210B8B7D}" destId="{FE6AE86C-1F97-4839-A854-0A413A64906B}" srcOrd="2" destOrd="0" presId="urn:microsoft.com/office/officeart/2018/2/layout/IconVerticalSolidList"/>
    <dgm:cxn modelId="{F91E2EAA-4080-4DA6-827A-5C2211E062E7}" type="presParOf" srcId="{2D69AB01-894B-45D0-B608-4337210B8B7D}" destId="{370F4243-5D18-4E8A-B6C9-2C0A33C18160}" srcOrd="3" destOrd="0" presId="urn:microsoft.com/office/officeart/2018/2/layout/IconVerticalSolidList"/>
    <dgm:cxn modelId="{A7B0098B-CCCF-4F80-9A67-6DA3745AFC6A}" type="presParOf" srcId="{89878536-D7D6-4712-BC6D-C5A4D8528B4F}" destId="{D6F0A2A0-3BD8-481C-AF3C-CD4EA7D5282D}" srcOrd="5" destOrd="0" presId="urn:microsoft.com/office/officeart/2018/2/layout/IconVerticalSolidList"/>
    <dgm:cxn modelId="{F11B76F3-B8CA-42DE-AC73-C38D1FA89ED1}" type="presParOf" srcId="{89878536-D7D6-4712-BC6D-C5A4D8528B4F}" destId="{39CF3C41-D4C9-415E-8558-646AB048AF41}" srcOrd="6" destOrd="0" presId="urn:microsoft.com/office/officeart/2018/2/layout/IconVerticalSolidList"/>
    <dgm:cxn modelId="{D2F89E50-DB66-4566-81D5-0866441CB1D3}" type="presParOf" srcId="{39CF3C41-D4C9-415E-8558-646AB048AF41}" destId="{D3B68458-085E-40E8-BB32-258207826660}" srcOrd="0" destOrd="0" presId="urn:microsoft.com/office/officeart/2018/2/layout/IconVerticalSolidList"/>
    <dgm:cxn modelId="{46E4F146-A58D-4E01-A990-D3247A0C534C}" type="presParOf" srcId="{39CF3C41-D4C9-415E-8558-646AB048AF41}" destId="{817032C4-3967-430D-9C25-D0C8E58C4AAC}" srcOrd="1" destOrd="0" presId="urn:microsoft.com/office/officeart/2018/2/layout/IconVerticalSolidList"/>
    <dgm:cxn modelId="{2F4AF45D-0DEF-4E2A-8190-B0CA6685107A}" type="presParOf" srcId="{39CF3C41-D4C9-415E-8558-646AB048AF41}" destId="{E639562C-C512-4B6E-9B52-2EBEEE5A3FF1}" srcOrd="2" destOrd="0" presId="urn:microsoft.com/office/officeart/2018/2/layout/IconVerticalSolidList"/>
    <dgm:cxn modelId="{0D8F37F4-7EEC-4BB5-B2CA-AB33351FDDE0}" type="presParOf" srcId="{39CF3C41-D4C9-415E-8558-646AB048AF41}" destId="{3D84EDF7-1A11-4F2C-9FB4-4F585B784454}" srcOrd="3" destOrd="0" presId="urn:microsoft.com/office/officeart/2018/2/layout/IconVerticalSolidList"/>
    <dgm:cxn modelId="{BF964928-B648-4757-BAC6-C55EBCB318C0}" type="presParOf" srcId="{89878536-D7D6-4712-BC6D-C5A4D8528B4F}" destId="{B1DABEFF-C743-4236-99A4-452E756E7BE0}" srcOrd="7" destOrd="0" presId="urn:microsoft.com/office/officeart/2018/2/layout/IconVerticalSolidList"/>
    <dgm:cxn modelId="{CA4166B8-AB1B-4031-B66F-3315F11157F5}" type="presParOf" srcId="{89878536-D7D6-4712-BC6D-C5A4D8528B4F}" destId="{EE0876D6-8EE7-44D8-A2FE-96310C929E6E}" srcOrd="8" destOrd="0" presId="urn:microsoft.com/office/officeart/2018/2/layout/IconVerticalSolidList"/>
    <dgm:cxn modelId="{025E9299-7C67-4A52-875C-1E44AFA5043E}" type="presParOf" srcId="{EE0876D6-8EE7-44D8-A2FE-96310C929E6E}" destId="{E2A0BABD-7DCB-4549-8160-844B19529056}" srcOrd="0" destOrd="0" presId="urn:microsoft.com/office/officeart/2018/2/layout/IconVerticalSolidList"/>
    <dgm:cxn modelId="{9F0D2DE9-488C-4685-B795-746EDB0934F3}" type="presParOf" srcId="{EE0876D6-8EE7-44D8-A2FE-96310C929E6E}" destId="{4BCAA010-64FA-4024-B635-9FDE2A363B53}" srcOrd="1" destOrd="0" presId="urn:microsoft.com/office/officeart/2018/2/layout/IconVerticalSolidList"/>
    <dgm:cxn modelId="{6B011E89-DE55-4293-8F81-083F38DAAB54}" type="presParOf" srcId="{EE0876D6-8EE7-44D8-A2FE-96310C929E6E}" destId="{5237CFD8-EB79-4A24-8B5C-02FECD7582EF}" srcOrd="2" destOrd="0" presId="urn:microsoft.com/office/officeart/2018/2/layout/IconVerticalSolidList"/>
    <dgm:cxn modelId="{6579A016-BD01-4C0D-9713-418F35674DEF}" type="presParOf" srcId="{EE0876D6-8EE7-44D8-A2FE-96310C929E6E}" destId="{F4317095-588C-4925-8268-8F45D051B8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164C7F-F708-4856-AD5B-3B23B577D6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B8E978-15E4-48DD-A124-A0205CFA4408}">
      <dgm:prSet/>
      <dgm:spPr/>
      <dgm:t>
        <a:bodyPr/>
        <a:lstStyle/>
        <a:p>
          <a:pPr>
            <a:defRPr cap="all"/>
          </a:pPr>
          <a:r>
            <a:rPr lang="en-US"/>
            <a:t>Active Participation &amp; Full attendance </a:t>
          </a:r>
        </a:p>
      </dgm:t>
    </dgm:pt>
    <dgm:pt modelId="{0F80F03E-E125-44B6-93C2-3DB7DDAE0F31}" type="parTrans" cxnId="{83EA8CF7-A12B-41A6-8C84-2D59170A9D47}">
      <dgm:prSet/>
      <dgm:spPr/>
      <dgm:t>
        <a:bodyPr/>
        <a:lstStyle/>
        <a:p>
          <a:endParaRPr lang="en-US"/>
        </a:p>
      </dgm:t>
    </dgm:pt>
    <dgm:pt modelId="{A6E5C8EF-FCE7-48E0-B750-975AD4B299E9}" type="sibTrans" cxnId="{83EA8CF7-A12B-41A6-8C84-2D59170A9D47}">
      <dgm:prSet/>
      <dgm:spPr/>
      <dgm:t>
        <a:bodyPr/>
        <a:lstStyle/>
        <a:p>
          <a:endParaRPr lang="en-US"/>
        </a:p>
      </dgm:t>
    </dgm:pt>
    <dgm:pt modelId="{08B07C5B-1122-47E6-9864-1AB2D1B72987}">
      <dgm:prSet/>
      <dgm:spPr/>
      <dgm:t>
        <a:bodyPr/>
        <a:lstStyle/>
        <a:p>
          <a:pPr>
            <a:defRPr cap="all"/>
          </a:pPr>
          <a:r>
            <a:rPr lang="en-US"/>
            <a:t>Completion of an Azure Certification</a:t>
          </a:r>
        </a:p>
      </dgm:t>
    </dgm:pt>
    <dgm:pt modelId="{1D992092-6357-4A3F-BBE4-EA9E537FCB09}" type="parTrans" cxnId="{38DDFC29-8D34-4E44-A93B-F4CAC68615B4}">
      <dgm:prSet/>
      <dgm:spPr/>
      <dgm:t>
        <a:bodyPr/>
        <a:lstStyle/>
        <a:p>
          <a:endParaRPr lang="en-US"/>
        </a:p>
      </dgm:t>
    </dgm:pt>
    <dgm:pt modelId="{77FF3922-15F6-485C-A139-9E473D4864CA}" type="sibTrans" cxnId="{38DDFC29-8D34-4E44-A93B-F4CAC68615B4}">
      <dgm:prSet/>
      <dgm:spPr/>
      <dgm:t>
        <a:bodyPr/>
        <a:lstStyle/>
        <a:p>
          <a:endParaRPr lang="en-US"/>
        </a:p>
      </dgm:t>
    </dgm:pt>
    <dgm:pt modelId="{9D4E7F7A-D28C-426A-B3E5-0425556183BB}">
      <dgm:prSet/>
      <dgm:spPr/>
      <dgm:t>
        <a:bodyPr/>
        <a:lstStyle/>
        <a:p>
          <a:pPr>
            <a:defRPr cap="all"/>
          </a:pPr>
          <a:r>
            <a:rPr lang="en-US"/>
            <a:t>Two Business Use Cases (Migration, Modernization, Innovation &amp; Improvements)</a:t>
          </a:r>
        </a:p>
      </dgm:t>
    </dgm:pt>
    <dgm:pt modelId="{AFC9526E-6AE7-4757-872A-6D4E7762740C}" type="parTrans" cxnId="{03E47280-A88E-4C18-A37B-D8CFBED351EB}">
      <dgm:prSet/>
      <dgm:spPr/>
      <dgm:t>
        <a:bodyPr/>
        <a:lstStyle/>
        <a:p>
          <a:endParaRPr lang="en-US"/>
        </a:p>
      </dgm:t>
    </dgm:pt>
    <dgm:pt modelId="{2987C9EB-B8B6-4D0A-BAF5-F6B89C528163}" type="sibTrans" cxnId="{03E47280-A88E-4C18-A37B-D8CFBED351EB}">
      <dgm:prSet/>
      <dgm:spPr/>
      <dgm:t>
        <a:bodyPr/>
        <a:lstStyle/>
        <a:p>
          <a:endParaRPr lang="en-US"/>
        </a:p>
      </dgm:t>
    </dgm:pt>
    <dgm:pt modelId="{4F3DE4A8-81FC-4C38-B759-B3051A16FC96}">
      <dgm:prSet/>
      <dgm:spPr/>
      <dgm:t>
        <a:bodyPr/>
        <a:lstStyle/>
        <a:p>
          <a:pPr>
            <a:defRPr cap="all"/>
          </a:pPr>
          <a:r>
            <a:rPr lang="en-US"/>
            <a:t>Completion of Microsoft OpenHack</a:t>
          </a:r>
        </a:p>
      </dgm:t>
    </dgm:pt>
    <dgm:pt modelId="{7C80F052-C85C-49BC-97AA-453A11C1FD28}" type="parTrans" cxnId="{399A8045-57A3-40FA-AA37-BB1C2F30060D}">
      <dgm:prSet/>
      <dgm:spPr/>
      <dgm:t>
        <a:bodyPr/>
        <a:lstStyle/>
        <a:p>
          <a:endParaRPr lang="en-US"/>
        </a:p>
      </dgm:t>
    </dgm:pt>
    <dgm:pt modelId="{4C2D5781-7B5A-4985-89DC-EA12CD457EAA}" type="sibTrans" cxnId="{399A8045-57A3-40FA-AA37-BB1C2F30060D}">
      <dgm:prSet/>
      <dgm:spPr/>
      <dgm:t>
        <a:bodyPr/>
        <a:lstStyle/>
        <a:p>
          <a:endParaRPr lang="en-US"/>
        </a:p>
      </dgm:t>
    </dgm:pt>
    <dgm:pt modelId="{54484BA8-0A5F-4A08-BA45-8296C6BAE294}" type="pres">
      <dgm:prSet presAssocID="{D4164C7F-F708-4856-AD5B-3B23B577D6EC}" presName="root" presStyleCnt="0">
        <dgm:presLayoutVars>
          <dgm:dir/>
          <dgm:resizeHandles val="exact"/>
        </dgm:presLayoutVars>
      </dgm:prSet>
      <dgm:spPr/>
    </dgm:pt>
    <dgm:pt modelId="{A864EE7E-04A2-4D9F-912C-4377F742EE94}" type="pres">
      <dgm:prSet presAssocID="{A2B8E978-15E4-48DD-A124-A0205CFA4408}" presName="compNode" presStyleCnt="0"/>
      <dgm:spPr/>
    </dgm:pt>
    <dgm:pt modelId="{6E551561-69A6-4657-BF2F-85D40B790AE9}" type="pres">
      <dgm:prSet presAssocID="{A2B8E978-15E4-48DD-A124-A0205CFA440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9FC1641-445C-412F-92B8-F50B6790C862}" type="pres">
      <dgm:prSet presAssocID="{A2B8E978-15E4-48DD-A124-A0205CFA44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8FD6BFD-A2EA-4400-8E5C-583CDD08A4C0}" type="pres">
      <dgm:prSet presAssocID="{A2B8E978-15E4-48DD-A124-A0205CFA4408}" presName="spaceRect" presStyleCnt="0"/>
      <dgm:spPr/>
    </dgm:pt>
    <dgm:pt modelId="{2CBAA9A4-1779-4F46-8345-A13A2B4BE124}" type="pres">
      <dgm:prSet presAssocID="{A2B8E978-15E4-48DD-A124-A0205CFA4408}" presName="textRect" presStyleLbl="revTx" presStyleIdx="0" presStyleCnt="4">
        <dgm:presLayoutVars>
          <dgm:chMax val="1"/>
          <dgm:chPref val="1"/>
        </dgm:presLayoutVars>
      </dgm:prSet>
      <dgm:spPr/>
    </dgm:pt>
    <dgm:pt modelId="{0A4A2E7A-FD7A-4483-9CE2-C8ECB389A39D}" type="pres">
      <dgm:prSet presAssocID="{A6E5C8EF-FCE7-48E0-B750-975AD4B299E9}" presName="sibTrans" presStyleCnt="0"/>
      <dgm:spPr/>
    </dgm:pt>
    <dgm:pt modelId="{276BD9E5-184A-4EA9-B50B-43482B79FE4B}" type="pres">
      <dgm:prSet presAssocID="{08B07C5B-1122-47E6-9864-1AB2D1B72987}" presName="compNode" presStyleCnt="0"/>
      <dgm:spPr/>
    </dgm:pt>
    <dgm:pt modelId="{53A6109E-8B58-4A50-9109-32810E92D686}" type="pres">
      <dgm:prSet presAssocID="{08B07C5B-1122-47E6-9864-1AB2D1B7298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5689738-CD66-4952-A600-4887A52A9028}" type="pres">
      <dgm:prSet presAssocID="{08B07C5B-1122-47E6-9864-1AB2D1B729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120FD808-F1D1-434A-876B-857C55176A6C}" type="pres">
      <dgm:prSet presAssocID="{08B07C5B-1122-47E6-9864-1AB2D1B72987}" presName="spaceRect" presStyleCnt="0"/>
      <dgm:spPr/>
    </dgm:pt>
    <dgm:pt modelId="{E246FC9F-D09C-4D68-B192-B45808EF754D}" type="pres">
      <dgm:prSet presAssocID="{08B07C5B-1122-47E6-9864-1AB2D1B72987}" presName="textRect" presStyleLbl="revTx" presStyleIdx="1" presStyleCnt="4">
        <dgm:presLayoutVars>
          <dgm:chMax val="1"/>
          <dgm:chPref val="1"/>
        </dgm:presLayoutVars>
      </dgm:prSet>
      <dgm:spPr/>
    </dgm:pt>
    <dgm:pt modelId="{815FA4ED-91B5-41F2-A405-1CE44EA2E292}" type="pres">
      <dgm:prSet presAssocID="{77FF3922-15F6-485C-A139-9E473D4864CA}" presName="sibTrans" presStyleCnt="0"/>
      <dgm:spPr/>
    </dgm:pt>
    <dgm:pt modelId="{93C9F7E4-608A-4430-8C63-F8F6DFE7A53B}" type="pres">
      <dgm:prSet presAssocID="{9D4E7F7A-D28C-426A-B3E5-0425556183BB}" presName="compNode" presStyleCnt="0"/>
      <dgm:spPr/>
    </dgm:pt>
    <dgm:pt modelId="{8E7FF83E-476A-4767-8C4F-AA33E4F32129}" type="pres">
      <dgm:prSet presAssocID="{9D4E7F7A-D28C-426A-B3E5-0425556183B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F1A446B-E727-4E05-AF34-AD2173AB90EF}" type="pres">
      <dgm:prSet presAssocID="{9D4E7F7A-D28C-426A-B3E5-0425556183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82EC7D4-FF18-4E83-A07D-B571919D15CA}" type="pres">
      <dgm:prSet presAssocID="{9D4E7F7A-D28C-426A-B3E5-0425556183BB}" presName="spaceRect" presStyleCnt="0"/>
      <dgm:spPr/>
    </dgm:pt>
    <dgm:pt modelId="{43335834-AAC1-498E-A3C2-C13993F6A635}" type="pres">
      <dgm:prSet presAssocID="{9D4E7F7A-D28C-426A-B3E5-0425556183BB}" presName="textRect" presStyleLbl="revTx" presStyleIdx="2" presStyleCnt="4">
        <dgm:presLayoutVars>
          <dgm:chMax val="1"/>
          <dgm:chPref val="1"/>
        </dgm:presLayoutVars>
      </dgm:prSet>
      <dgm:spPr/>
    </dgm:pt>
    <dgm:pt modelId="{F0D419C5-F9CD-4F34-A3C8-EC1900026C53}" type="pres">
      <dgm:prSet presAssocID="{2987C9EB-B8B6-4D0A-BAF5-F6B89C528163}" presName="sibTrans" presStyleCnt="0"/>
      <dgm:spPr/>
    </dgm:pt>
    <dgm:pt modelId="{683716FE-73AF-4331-97EF-B6066BCB9B72}" type="pres">
      <dgm:prSet presAssocID="{4F3DE4A8-81FC-4C38-B759-B3051A16FC96}" presName="compNode" presStyleCnt="0"/>
      <dgm:spPr/>
    </dgm:pt>
    <dgm:pt modelId="{FFB30BBE-DDFE-4AFE-B948-163D7BE34C16}" type="pres">
      <dgm:prSet presAssocID="{4F3DE4A8-81FC-4C38-B759-B3051A16FC9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E50F21B-6E71-437F-A4F1-BE44B96545EE}" type="pres">
      <dgm:prSet presAssocID="{4F3DE4A8-81FC-4C38-B759-B3051A16FC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4D14BC-3CC9-4EAD-8A4F-597039CC4B81}" type="pres">
      <dgm:prSet presAssocID="{4F3DE4A8-81FC-4C38-B759-B3051A16FC96}" presName="spaceRect" presStyleCnt="0"/>
      <dgm:spPr/>
    </dgm:pt>
    <dgm:pt modelId="{EF68BCBB-CA3E-480B-B7FB-874B3D35F3E3}" type="pres">
      <dgm:prSet presAssocID="{4F3DE4A8-81FC-4C38-B759-B3051A16FC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DDFC29-8D34-4E44-A93B-F4CAC68615B4}" srcId="{D4164C7F-F708-4856-AD5B-3B23B577D6EC}" destId="{08B07C5B-1122-47E6-9864-1AB2D1B72987}" srcOrd="1" destOrd="0" parTransId="{1D992092-6357-4A3F-BBE4-EA9E537FCB09}" sibTransId="{77FF3922-15F6-485C-A139-9E473D4864CA}"/>
    <dgm:cxn modelId="{399A8045-57A3-40FA-AA37-BB1C2F30060D}" srcId="{D4164C7F-F708-4856-AD5B-3B23B577D6EC}" destId="{4F3DE4A8-81FC-4C38-B759-B3051A16FC96}" srcOrd="3" destOrd="0" parTransId="{7C80F052-C85C-49BC-97AA-453A11C1FD28}" sibTransId="{4C2D5781-7B5A-4985-89DC-EA12CD457EAA}"/>
    <dgm:cxn modelId="{85150646-7A51-4C8E-82F4-0208158E6E4F}" type="presOf" srcId="{9D4E7F7A-D28C-426A-B3E5-0425556183BB}" destId="{43335834-AAC1-498E-A3C2-C13993F6A635}" srcOrd="0" destOrd="0" presId="urn:microsoft.com/office/officeart/2018/5/layout/IconLeafLabelList"/>
    <dgm:cxn modelId="{03E47280-A88E-4C18-A37B-D8CFBED351EB}" srcId="{D4164C7F-F708-4856-AD5B-3B23B577D6EC}" destId="{9D4E7F7A-D28C-426A-B3E5-0425556183BB}" srcOrd="2" destOrd="0" parTransId="{AFC9526E-6AE7-4757-872A-6D4E7762740C}" sibTransId="{2987C9EB-B8B6-4D0A-BAF5-F6B89C528163}"/>
    <dgm:cxn modelId="{98BC0496-36ED-4227-895A-25EAB84BF167}" type="presOf" srcId="{4F3DE4A8-81FC-4C38-B759-B3051A16FC96}" destId="{EF68BCBB-CA3E-480B-B7FB-874B3D35F3E3}" srcOrd="0" destOrd="0" presId="urn:microsoft.com/office/officeart/2018/5/layout/IconLeafLabelList"/>
    <dgm:cxn modelId="{E3179BB1-1A16-48B0-AC89-D708AF4C6886}" type="presOf" srcId="{D4164C7F-F708-4856-AD5B-3B23B577D6EC}" destId="{54484BA8-0A5F-4A08-BA45-8296C6BAE294}" srcOrd="0" destOrd="0" presId="urn:microsoft.com/office/officeart/2018/5/layout/IconLeafLabelList"/>
    <dgm:cxn modelId="{EB4753BA-ADED-4F18-B69A-6D655058B3D5}" type="presOf" srcId="{08B07C5B-1122-47E6-9864-1AB2D1B72987}" destId="{E246FC9F-D09C-4D68-B192-B45808EF754D}" srcOrd="0" destOrd="0" presId="urn:microsoft.com/office/officeart/2018/5/layout/IconLeafLabelList"/>
    <dgm:cxn modelId="{89605AE1-47A9-421D-84FA-3AAFA0FE5A71}" type="presOf" srcId="{A2B8E978-15E4-48DD-A124-A0205CFA4408}" destId="{2CBAA9A4-1779-4F46-8345-A13A2B4BE124}" srcOrd="0" destOrd="0" presId="urn:microsoft.com/office/officeart/2018/5/layout/IconLeafLabelList"/>
    <dgm:cxn modelId="{83EA8CF7-A12B-41A6-8C84-2D59170A9D47}" srcId="{D4164C7F-F708-4856-AD5B-3B23B577D6EC}" destId="{A2B8E978-15E4-48DD-A124-A0205CFA4408}" srcOrd="0" destOrd="0" parTransId="{0F80F03E-E125-44B6-93C2-3DB7DDAE0F31}" sibTransId="{A6E5C8EF-FCE7-48E0-B750-975AD4B299E9}"/>
    <dgm:cxn modelId="{6E61AB8D-34E8-4C2B-A638-BCF1219B7D32}" type="presParOf" srcId="{54484BA8-0A5F-4A08-BA45-8296C6BAE294}" destId="{A864EE7E-04A2-4D9F-912C-4377F742EE94}" srcOrd="0" destOrd="0" presId="urn:microsoft.com/office/officeart/2018/5/layout/IconLeafLabelList"/>
    <dgm:cxn modelId="{5E83A612-1763-47B8-B14B-4C06B33BA3D5}" type="presParOf" srcId="{A864EE7E-04A2-4D9F-912C-4377F742EE94}" destId="{6E551561-69A6-4657-BF2F-85D40B790AE9}" srcOrd="0" destOrd="0" presId="urn:microsoft.com/office/officeart/2018/5/layout/IconLeafLabelList"/>
    <dgm:cxn modelId="{D238E09B-2C6F-4B40-9594-627B7141AD4C}" type="presParOf" srcId="{A864EE7E-04A2-4D9F-912C-4377F742EE94}" destId="{F9FC1641-445C-412F-92B8-F50B6790C862}" srcOrd="1" destOrd="0" presId="urn:microsoft.com/office/officeart/2018/5/layout/IconLeafLabelList"/>
    <dgm:cxn modelId="{EB459915-60A4-45E7-90E0-50A5517D4A70}" type="presParOf" srcId="{A864EE7E-04A2-4D9F-912C-4377F742EE94}" destId="{68FD6BFD-A2EA-4400-8E5C-583CDD08A4C0}" srcOrd="2" destOrd="0" presId="urn:microsoft.com/office/officeart/2018/5/layout/IconLeafLabelList"/>
    <dgm:cxn modelId="{3F1FBD6F-96F3-4D5B-9FFB-DB79D7262B96}" type="presParOf" srcId="{A864EE7E-04A2-4D9F-912C-4377F742EE94}" destId="{2CBAA9A4-1779-4F46-8345-A13A2B4BE124}" srcOrd="3" destOrd="0" presId="urn:microsoft.com/office/officeart/2018/5/layout/IconLeafLabelList"/>
    <dgm:cxn modelId="{924DC20A-479A-457D-82D3-207F4F446BE1}" type="presParOf" srcId="{54484BA8-0A5F-4A08-BA45-8296C6BAE294}" destId="{0A4A2E7A-FD7A-4483-9CE2-C8ECB389A39D}" srcOrd="1" destOrd="0" presId="urn:microsoft.com/office/officeart/2018/5/layout/IconLeafLabelList"/>
    <dgm:cxn modelId="{7F82193B-69E2-4DF4-AEFD-B0323AA037A1}" type="presParOf" srcId="{54484BA8-0A5F-4A08-BA45-8296C6BAE294}" destId="{276BD9E5-184A-4EA9-B50B-43482B79FE4B}" srcOrd="2" destOrd="0" presId="urn:microsoft.com/office/officeart/2018/5/layout/IconLeafLabelList"/>
    <dgm:cxn modelId="{5EB6D669-267A-4606-9283-D448AF0625A6}" type="presParOf" srcId="{276BD9E5-184A-4EA9-B50B-43482B79FE4B}" destId="{53A6109E-8B58-4A50-9109-32810E92D686}" srcOrd="0" destOrd="0" presId="urn:microsoft.com/office/officeart/2018/5/layout/IconLeafLabelList"/>
    <dgm:cxn modelId="{9FBC61BD-A6ED-4425-83D9-C55D7FCA1A30}" type="presParOf" srcId="{276BD9E5-184A-4EA9-B50B-43482B79FE4B}" destId="{E5689738-CD66-4952-A600-4887A52A9028}" srcOrd="1" destOrd="0" presId="urn:microsoft.com/office/officeart/2018/5/layout/IconLeafLabelList"/>
    <dgm:cxn modelId="{A5AA18B9-246B-4E78-98DD-B4B308C23C43}" type="presParOf" srcId="{276BD9E5-184A-4EA9-B50B-43482B79FE4B}" destId="{120FD808-F1D1-434A-876B-857C55176A6C}" srcOrd="2" destOrd="0" presId="urn:microsoft.com/office/officeart/2018/5/layout/IconLeafLabelList"/>
    <dgm:cxn modelId="{0A4DB27A-F4C9-412A-B177-ACAE36A501D0}" type="presParOf" srcId="{276BD9E5-184A-4EA9-B50B-43482B79FE4B}" destId="{E246FC9F-D09C-4D68-B192-B45808EF754D}" srcOrd="3" destOrd="0" presId="urn:microsoft.com/office/officeart/2018/5/layout/IconLeafLabelList"/>
    <dgm:cxn modelId="{DEB4BFBC-455E-4CB7-BA00-9A6A8A9322C4}" type="presParOf" srcId="{54484BA8-0A5F-4A08-BA45-8296C6BAE294}" destId="{815FA4ED-91B5-41F2-A405-1CE44EA2E292}" srcOrd="3" destOrd="0" presId="urn:microsoft.com/office/officeart/2018/5/layout/IconLeafLabelList"/>
    <dgm:cxn modelId="{8098B750-D126-4966-9651-A031D2682D18}" type="presParOf" srcId="{54484BA8-0A5F-4A08-BA45-8296C6BAE294}" destId="{93C9F7E4-608A-4430-8C63-F8F6DFE7A53B}" srcOrd="4" destOrd="0" presId="urn:microsoft.com/office/officeart/2018/5/layout/IconLeafLabelList"/>
    <dgm:cxn modelId="{75CD620C-4439-4799-B41F-E071038507E4}" type="presParOf" srcId="{93C9F7E4-608A-4430-8C63-F8F6DFE7A53B}" destId="{8E7FF83E-476A-4767-8C4F-AA33E4F32129}" srcOrd="0" destOrd="0" presId="urn:microsoft.com/office/officeart/2018/5/layout/IconLeafLabelList"/>
    <dgm:cxn modelId="{EDC799D1-8405-48B2-BB0B-C7B07A684EA8}" type="presParOf" srcId="{93C9F7E4-608A-4430-8C63-F8F6DFE7A53B}" destId="{8F1A446B-E727-4E05-AF34-AD2173AB90EF}" srcOrd="1" destOrd="0" presId="urn:microsoft.com/office/officeart/2018/5/layout/IconLeafLabelList"/>
    <dgm:cxn modelId="{FFADE4B8-34DC-4DE2-B2CA-0AF7DB2A7B59}" type="presParOf" srcId="{93C9F7E4-608A-4430-8C63-F8F6DFE7A53B}" destId="{B82EC7D4-FF18-4E83-A07D-B571919D15CA}" srcOrd="2" destOrd="0" presId="urn:microsoft.com/office/officeart/2018/5/layout/IconLeafLabelList"/>
    <dgm:cxn modelId="{7EBE9166-5AAB-4738-A6E9-22EC298FDB28}" type="presParOf" srcId="{93C9F7E4-608A-4430-8C63-F8F6DFE7A53B}" destId="{43335834-AAC1-498E-A3C2-C13993F6A635}" srcOrd="3" destOrd="0" presId="urn:microsoft.com/office/officeart/2018/5/layout/IconLeafLabelList"/>
    <dgm:cxn modelId="{3E0C71C3-2EE4-44A3-96E5-CAEFD16AC435}" type="presParOf" srcId="{54484BA8-0A5F-4A08-BA45-8296C6BAE294}" destId="{F0D419C5-F9CD-4F34-A3C8-EC1900026C53}" srcOrd="5" destOrd="0" presId="urn:microsoft.com/office/officeart/2018/5/layout/IconLeafLabelList"/>
    <dgm:cxn modelId="{5BCC8CF1-BBA7-43B7-AF90-07EC25E724D3}" type="presParOf" srcId="{54484BA8-0A5F-4A08-BA45-8296C6BAE294}" destId="{683716FE-73AF-4331-97EF-B6066BCB9B72}" srcOrd="6" destOrd="0" presId="urn:microsoft.com/office/officeart/2018/5/layout/IconLeafLabelList"/>
    <dgm:cxn modelId="{2E7740B6-0757-4626-BFC6-A866F6DC1618}" type="presParOf" srcId="{683716FE-73AF-4331-97EF-B6066BCB9B72}" destId="{FFB30BBE-DDFE-4AFE-B948-163D7BE34C16}" srcOrd="0" destOrd="0" presId="urn:microsoft.com/office/officeart/2018/5/layout/IconLeafLabelList"/>
    <dgm:cxn modelId="{D9AF2C26-8FE1-40A7-96B9-33B0374DB5EC}" type="presParOf" srcId="{683716FE-73AF-4331-97EF-B6066BCB9B72}" destId="{DE50F21B-6E71-437F-A4F1-BE44B96545EE}" srcOrd="1" destOrd="0" presId="urn:microsoft.com/office/officeart/2018/5/layout/IconLeafLabelList"/>
    <dgm:cxn modelId="{FAB55088-8080-42FC-9B86-3E9B0274E6A4}" type="presParOf" srcId="{683716FE-73AF-4331-97EF-B6066BCB9B72}" destId="{164D14BC-3CC9-4EAD-8A4F-597039CC4B81}" srcOrd="2" destOrd="0" presId="urn:microsoft.com/office/officeart/2018/5/layout/IconLeafLabelList"/>
    <dgm:cxn modelId="{B18E1C39-4866-443E-B4A7-C930E6361AF0}" type="presParOf" srcId="{683716FE-73AF-4331-97EF-B6066BCB9B72}" destId="{EF68BCBB-CA3E-480B-B7FB-874B3D35F3E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DB7E3-8FB8-41C3-9DAA-BFE500CBB8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DC7F3B-9EED-4F02-A08A-BCE4EDDE792C}">
      <dgm:prSet/>
      <dgm:spPr/>
      <dgm:t>
        <a:bodyPr/>
        <a:lstStyle/>
        <a:p>
          <a:r>
            <a:rPr lang="en-US"/>
            <a:t>June(9-11) : Azure Fundamentals &amp; Environment Setup</a:t>
          </a:r>
        </a:p>
      </dgm:t>
    </dgm:pt>
    <dgm:pt modelId="{2724D131-B0E5-4F8B-BB96-D5E4C0336E78}" type="parTrans" cxnId="{DE178BFB-4D6B-4BA5-AAC0-83A830A14638}">
      <dgm:prSet/>
      <dgm:spPr/>
      <dgm:t>
        <a:bodyPr/>
        <a:lstStyle/>
        <a:p>
          <a:endParaRPr lang="en-US"/>
        </a:p>
      </dgm:t>
    </dgm:pt>
    <dgm:pt modelId="{72D933FC-099F-460C-9968-044B53C6149D}" type="sibTrans" cxnId="{DE178BFB-4D6B-4BA5-AAC0-83A830A14638}">
      <dgm:prSet/>
      <dgm:spPr/>
      <dgm:t>
        <a:bodyPr/>
        <a:lstStyle/>
        <a:p>
          <a:endParaRPr lang="en-US"/>
        </a:p>
      </dgm:t>
    </dgm:pt>
    <dgm:pt modelId="{F54062E3-EC47-48A5-A7A7-0E0ECE346DFD}">
      <dgm:prSet/>
      <dgm:spPr/>
      <dgm:t>
        <a:bodyPr/>
        <a:lstStyle/>
        <a:p>
          <a:r>
            <a:rPr lang="en-US"/>
            <a:t>July(7-9) : Moving workloads to Azure</a:t>
          </a:r>
        </a:p>
      </dgm:t>
    </dgm:pt>
    <dgm:pt modelId="{976F7667-35E1-475E-AAD6-F61A7113A5BB}" type="parTrans" cxnId="{5497BB82-F890-4CF4-8E93-F2DC0B4BB34D}">
      <dgm:prSet/>
      <dgm:spPr/>
      <dgm:t>
        <a:bodyPr/>
        <a:lstStyle/>
        <a:p>
          <a:endParaRPr lang="en-US"/>
        </a:p>
      </dgm:t>
    </dgm:pt>
    <dgm:pt modelId="{5E081A69-E755-4225-A282-877D1775930D}" type="sibTrans" cxnId="{5497BB82-F890-4CF4-8E93-F2DC0B4BB34D}">
      <dgm:prSet/>
      <dgm:spPr/>
      <dgm:t>
        <a:bodyPr/>
        <a:lstStyle/>
        <a:p>
          <a:endParaRPr lang="en-US"/>
        </a:p>
      </dgm:t>
    </dgm:pt>
    <dgm:pt modelId="{BFFD68DD-3DAA-4179-8A62-4CC9A71EAFEA}">
      <dgm:prSet/>
      <dgm:spPr/>
      <dgm:t>
        <a:bodyPr/>
        <a:lstStyle/>
        <a:p>
          <a:r>
            <a:rPr lang="en-US"/>
            <a:t>August (11-13) : Data Prep &amp; Analysis, Building Resilient Applications</a:t>
          </a:r>
        </a:p>
      </dgm:t>
    </dgm:pt>
    <dgm:pt modelId="{0F1A6BFB-C348-4595-8654-5E3B518C7ED5}" type="parTrans" cxnId="{23003F11-0E29-45ED-820C-A0DFC12A4A2D}">
      <dgm:prSet/>
      <dgm:spPr/>
      <dgm:t>
        <a:bodyPr/>
        <a:lstStyle/>
        <a:p>
          <a:endParaRPr lang="en-US"/>
        </a:p>
      </dgm:t>
    </dgm:pt>
    <dgm:pt modelId="{0FECA461-D0F5-4866-AA7E-CCBE2EBED97D}" type="sibTrans" cxnId="{23003F11-0E29-45ED-820C-A0DFC12A4A2D}">
      <dgm:prSet/>
      <dgm:spPr/>
      <dgm:t>
        <a:bodyPr/>
        <a:lstStyle/>
        <a:p>
          <a:endParaRPr lang="en-US"/>
        </a:p>
      </dgm:t>
    </dgm:pt>
    <dgm:pt modelId="{4CFFA5EB-0AFF-492E-8FD8-BA03DA3BE6CC}">
      <dgm:prSet/>
      <dgm:spPr/>
      <dgm:t>
        <a:bodyPr/>
        <a:lstStyle/>
        <a:p>
          <a:r>
            <a:rPr lang="en-US"/>
            <a:t>September (1-3) : Modernize legacy Applications, build Machine Learning models</a:t>
          </a:r>
        </a:p>
      </dgm:t>
    </dgm:pt>
    <dgm:pt modelId="{D6F1EB2A-F2DB-4AE7-9102-48E856A959A5}" type="parTrans" cxnId="{101F68CF-13F0-486B-83D7-AB02A48AC030}">
      <dgm:prSet/>
      <dgm:spPr/>
      <dgm:t>
        <a:bodyPr/>
        <a:lstStyle/>
        <a:p>
          <a:endParaRPr lang="en-US"/>
        </a:p>
      </dgm:t>
    </dgm:pt>
    <dgm:pt modelId="{BD6E77BD-B628-4427-ACAC-4C5872C4083F}" type="sibTrans" cxnId="{101F68CF-13F0-486B-83D7-AB02A48AC030}">
      <dgm:prSet/>
      <dgm:spPr/>
      <dgm:t>
        <a:bodyPr/>
        <a:lstStyle/>
        <a:p>
          <a:endParaRPr lang="en-US"/>
        </a:p>
      </dgm:t>
    </dgm:pt>
    <dgm:pt modelId="{E1314235-845A-4855-A2FF-9B17003878C1}">
      <dgm:prSet/>
      <dgm:spPr/>
      <dgm:t>
        <a:bodyPr/>
        <a:lstStyle/>
        <a:p>
          <a:r>
            <a:rPr lang="en-US"/>
            <a:t>October (6-8) : Open Hack (Migration)</a:t>
          </a:r>
        </a:p>
      </dgm:t>
    </dgm:pt>
    <dgm:pt modelId="{38F3D1FA-AFB1-4925-A82D-3998C93F1C3F}" type="parTrans" cxnId="{539AC40F-7011-4EA3-ACF9-DCAFFB17072B}">
      <dgm:prSet/>
      <dgm:spPr/>
      <dgm:t>
        <a:bodyPr/>
        <a:lstStyle/>
        <a:p>
          <a:endParaRPr lang="en-US"/>
        </a:p>
      </dgm:t>
    </dgm:pt>
    <dgm:pt modelId="{76FFD807-2ADC-453E-A7C9-DE13969A0881}" type="sibTrans" cxnId="{539AC40F-7011-4EA3-ACF9-DCAFFB17072B}">
      <dgm:prSet/>
      <dgm:spPr/>
      <dgm:t>
        <a:bodyPr/>
        <a:lstStyle/>
        <a:p>
          <a:endParaRPr lang="en-US"/>
        </a:p>
      </dgm:t>
    </dgm:pt>
    <dgm:pt modelId="{8881B77D-342B-46CB-9AEC-5DCA37E0CFE3}">
      <dgm:prSet/>
      <dgm:spPr/>
      <dgm:t>
        <a:bodyPr/>
        <a:lstStyle/>
        <a:p>
          <a:r>
            <a:rPr lang="en-US"/>
            <a:t>November ( 10-12) : Real-Time Analytics &amp; Future Predictions</a:t>
          </a:r>
        </a:p>
      </dgm:t>
    </dgm:pt>
    <dgm:pt modelId="{0D1DB9BE-4412-4CD7-81C5-74096C938C6A}" type="parTrans" cxnId="{820424CC-9D97-4A17-BBF2-3EA8CBD89BD1}">
      <dgm:prSet/>
      <dgm:spPr/>
      <dgm:t>
        <a:bodyPr/>
        <a:lstStyle/>
        <a:p>
          <a:endParaRPr lang="en-US"/>
        </a:p>
      </dgm:t>
    </dgm:pt>
    <dgm:pt modelId="{9A778483-E3DD-478D-B487-9C7BCCAB341E}" type="sibTrans" cxnId="{820424CC-9D97-4A17-BBF2-3EA8CBD89BD1}">
      <dgm:prSet/>
      <dgm:spPr/>
      <dgm:t>
        <a:bodyPr/>
        <a:lstStyle/>
        <a:p>
          <a:endParaRPr lang="en-US"/>
        </a:p>
      </dgm:t>
    </dgm:pt>
    <dgm:pt modelId="{822ADF17-9818-4931-8C9D-5E4664E916CE}" type="pres">
      <dgm:prSet presAssocID="{C33DB7E3-8FB8-41C3-9DAA-BFE500CBB88E}" presName="root" presStyleCnt="0">
        <dgm:presLayoutVars>
          <dgm:dir/>
          <dgm:resizeHandles val="exact"/>
        </dgm:presLayoutVars>
      </dgm:prSet>
      <dgm:spPr/>
    </dgm:pt>
    <dgm:pt modelId="{5D7BC745-C36C-4AF7-9CD2-85DFD9833E66}" type="pres">
      <dgm:prSet presAssocID="{C33DB7E3-8FB8-41C3-9DAA-BFE500CBB88E}" presName="container" presStyleCnt="0">
        <dgm:presLayoutVars>
          <dgm:dir/>
          <dgm:resizeHandles val="exact"/>
        </dgm:presLayoutVars>
      </dgm:prSet>
      <dgm:spPr/>
    </dgm:pt>
    <dgm:pt modelId="{08F33BF2-5ACB-4998-966E-029CCBD12714}" type="pres">
      <dgm:prSet presAssocID="{F4DC7F3B-9EED-4F02-A08A-BCE4EDDE792C}" presName="compNode" presStyleCnt="0"/>
      <dgm:spPr/>
    </dgm:pt>
    <dgm:pt modelId="{B368BC7B-0B68-4D29-98BE-D0B9ECFDFFE1}" type="pres">
      <dgm:prSet presAssocID="{F4DC7F3B-9EED-4F02-A08A-BCE4EDDE792C}" presName="iconBgRect" presStyleLbl="bgShp" presStyleIdx="0" presStyleCnt="6"/>
      <dgm:spPr/>
    </dgm:pt>
    <dgm:pt modelId="{C713EEB1-7B56-40C3-95FF-E64C75C0DC7D}" type="pres">
      <dgm:prSet presAssocID="{F4DC7F3B-9EED-4F02-A08A-BCE4EDDE792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4AF2484-DD1D-455A-B6A8-62D3D24D2EC0}" type="pres">
      <dgm:prSet presAssocID="{F4DC7F3B-9EED-4F02-A08A-BCE4EDDE792C}" presName="spaceRect" presStyleCnt="0"/>
      <dgm:spPr/>
    </dgm:pt>
    <dgm:pt modelId="{73CF706F-EFA3-4AB2-BD68-C7E31904532F}" type="pres">
      <dgm:prSet presAssocID="{F4DC7F3B-9EED-4F02-A08A-BCE4EDDE792C}" presName="textRect" presStyleLbl="revTx" presStyleIdx="0" presStyleCnt="6">
        <dgm:presLayoutVars>
          <dgm:chMax val="1"/>
          <dgm:chPref val="1"/>
        </dgm:presLayoutVars>
      </dgm:prSet>
      <dgm:spPr/>
    </dgm:pt>
    <dgm:pt modelId="{A11D6C8C-D433-4C5E-B5BE-587E621A4681}" type="pres">
      <dgm:prSet presAssocID="{72D933FC-099F-460C-9968-044B53C6149D}" presName="sibTrans" presStyleLbl="sibTrans2D1" presStyleIdx="0" presStyleCnt="0"/>
      <dgm:spPr/>
    </dgm:pt>
    <dgm:pt modelId="{2E582A21-B4A3-4741-BE0F-D4D43A09B67D}" type="pres">
      <dgm:prSet presAssocID="{F54062E3-EC47-48A5-A7A7-0E0ECE346DFD}" presName="compNode" presStyleCnt="0"/>
      <dgm:spPr/>
    </dgm:pt>
    <dgm:pt modelId="{5C85F556-7D34-4AA1-864A-14303C294304}" type="pres">
      <dgm:prSet presAssocID="{F54062E3-EC47-48A5-A7A7-0E0ECE346DFD}" presName="iconBgRect" presStyleLbl="bgShp" presStyleIdx="1" presStyleCnt="6"/>
      <dgm:spPr/>
    </dgm:pt>
    <dgm:pt modelId="{C2BF80BD-F448-4F95-8848-319786AFE183}" type="pres">
      <dgm:prSet presAssocID="{F54062E3-EC47-48A5-A7A7-0E0ECE346DF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7CB87FD6-297D-4A9D-8185-A283935DE4B6}" type="pres">
      <dgm:prSet presAssocID="{F54062E3-EC47-48A5-A7A7-0E0ECE346DFD}" presName="spaceRect" presStyleCnt="0"/>
      <dgm:spPr/>
    </dgm:pt>
    <dgm:pt modelId="{4177BFB3-B267-472E-A628-B8F41B93AE0E}" type="pres">
      <dgm:prSet presAssocID="{F54062E3-EC47-48A5-A7A7-0E0ECE346DFD}" presName="textRect" presStyleLbl="revTx" presStyleIdx="1" presStyleCnt="6">
        <dgm:presLayoutVars>
          <dgm:chMax val="1"/>
          <dgm:chPref val="1"/>
        </dgm:presLayoutVars>
      </dgm:prSet>
      <dgm:spPr/>
    </dgm:pt>
    <dgm:pt modelId="{3C47A658-F5E7-47E7-9B73-94F9D760CCA3}" type="pres">
      <dgm:prSet presAssocID="{5E081A69-E755-4225-A282-877D1775930D}" presName="sibTrans" presStyleLbl="sibTrans2D1" presStyleIdx="0" presStyleCnt="0"/>
      <dgm:spPr/>
    </dgm:pt>
    <dgm:pt modelId="{BE95BABD-5F9C-451B-9348-AEF3159EFFC1}" type="pres">
      <dgm:prSet presAssocID="{BFFD68DD-3DAA-4179-8A62-4CC9A71EAFEA}" presName="compNode" presStyleCnt="0"/>
      <dgm:spPr/>
    </dgm:pt>
    <dgm:pt modelId="{D9192167-F544-4502-B8E0-89C9CF300390}" type="pres">
      <dgm:prSet presAssocID="{BFFD68DD-3DAA-4179-8A62-4CC9A71EAFEA}" presName="iconBgRect" presStyleLbl="bgShp" presStyleIdx="2" presStyleCnt="6"/>
      <dgm:spPr/>
    </dgm:pt>
    <dgm:pt modelId="{4DF85E3E-76CD-4300-917B-897ED2E165DB}" type="pres">
      <dgm:prSet presAssocID="{BFFD68DD-3DAA-4179-8A62-4CC9A71EAFE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E883DFC3-5902-4D3F-93B0-BBD38532E497}" type="pres">
      <dgm:prSet presAssocID="{BFFD68DD-3DAA-4179-8A62-4CC9A71EAFEA}" presName="spaceRect" presStyleCnt="0"/>
      <dgm:spPr/>
    </dgm:pt>
    <dgm:pt modelId="{3EA62173-B9AF-4625-B254-B3CFFF43F063}" type="pres">
      <dgm:prSet presAssocID="{BFFD68DD-3DAA-4179-8A62-4CC9A71EAFEA}" presName="textRect" presStyleLbl="revTx" presStyleIdx="2" presStyleCnt="6">
        <dgm:presLayoutVars>
          <dgm:chMax val="1"/>
          <dgm:chPref val="1"/>
        </dgm:presLayoutVars>
      </dgm:prSet>
      <dgm:spPr/>
    </dgm:pt>
    <dgm:pt modelId="{3C6412A8-C90B-4E97-BC6F-425F89302C64}" type="pres">
      <dgm:prSet presAssocID="{0FECA461-D0F5-4866-AA7E-CCBE2EBED97D}" presName="sibTrans" presStyleLbl="sibTrans2D1" presStyleIdx="0" presStyleCnt="0"/>
      <dgm:spPr/>
    </dgm:pt>
    <dgm:pt modelId="{285E8B45-5E62-4C23-A646-A44B6F51E4EE}" type="pres">
      <dgm:prSet presAssocID="{4CFFA5EB-0AFF-492E-8FD8-BA03DA3BE6CC}" presName="compNode" presStyleCnt="0"/>
      <dgm:spPr/>
    </dgm:pt>
    <dgm:pt modelId="{647BB0A2-FCAC-4BE6-B917-1094D08A134D}" type="pres">
      <dgm:prSet presAssocID="{4CFFA5EB-0AFF-492E-8FD8-BA03DA3BE6CC}" presName="iconBgRect" presStyleLbl="bgShp" presStyleIdx="3" presStyleCnt="6"/>
      <dgm:spPr/>
    </dgm:pt>
    <dgm:pt modelId="{A7652585-3278-4F23-B96A-07B3C77326DC}" type="pres">
      <dgm:prSet presAssocID="{4CFFA5EB-0AFF-492E-8FD8-BA03DA3BE6C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2A4F973-E195-4C5B-8762-2A44BA56D58A}" type="pres">
      <dgm:prSet presAssocID="{4CFFA5EB-0AFF-492E-8FD8-BA03DA3BE6CC}" presName="spaceRect" presStyleCnt="0"/>
      <dgm:spPr/>
    </dgm:pt>
    <dgm:pt modelId="{A5052D1A-F41D-4823-98FB-DCA4343AA975}" type="pres">
      <dgm:prSet presAssocID="{4CFFA5EB-0AFF-492E-8FD8-BA03DA3BE6CC}" presName="textRect" presStyleLbl="revTx" presStyleIdx="3" presStyleCnt="6">
        <dgm:presLayoutVars>
          <dgm:chMax val="1"/>
          <dgm:chPref val="1"/>
        </dgm:presLayoutVars>
      </dgm:prSet>
      <dgm:spPr/>
    </dgm:pt>
    <dgm:pt modelId="{27A04D41-3849-4EE2-83DA-D39E209505FB}" type="pres">
      <dgm:prSet presAssocID="{BD6E77BD-B628-4427-ACAC-4C5872C4083F}" presName="sibTrans" presStyleLbl="sibTrans2D1" presStyleIdx="0" presStyleCnt="0"/>
      <dgm:spPr/>
    </dgm:pt>
    <dgm:pt modelId="{78D3E9C8-CAA7-4952-86E0-116F6EA2BCC6}" type="pres">
      <dgm:prSet presAssocID="{E1314235-845A-4855-A2FF-9B17003878C1}" presName="compNode" presStyleCnt="0"/>
      <dgm:spPr/>
    </dgm:pt>
    <dgm:pt modelId="{A461C450-39EF-4AFF-A885-61E352A19B29}" type="pres">
      <dgm:prSet presAssocID="{E1314235-845A-4855-A2FF-9B17003878C1}" presName="iconBgRect" presStyleLbl="bgShp" presStyleIdx="4" presStyleCnt="6"/>
      <dgm:spPr/>
    </dgm:pt>
    <dgm:pt modelId="{944CA465-C0C1-462D-9AB8-40A1A3D417F7}" type="pres">
      <dgm:prSet presAssocID="{E1314235-845A-4855-A2FF-9B17003878C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37182F1B-11E4-4A58-8C9D-65FF03B352F9}" type="pres">
      <dgm:prSet presAssocID="{E1314235-845A-4855-A2FF-9B17003878C1}" presName="spaceRect" presStyleCnt="0"/>
      <dgm:spPr/>
    </dgm:pt>
    <dgm:pt modelId="{E4614A33-711E-42C3-AE8C-86E169C27DF3}" type="pres">
      <dgm:prSet presAssocID="{E1314235-845A-4855-A2FF-9B17003878C1}" presName="textRect" presStyleLbl="revTx" presStyleIdx="4" presStyleCnt="6">
        <dgm:presLayoutVars>
          <dgm:chMax val="1"/>
          <dgm:chPref val="1"/>
        </dgm:presLayoutVars>
      </dgm:prSet>
      <dgm:spPr/>
    </dgm:pt>
    <dgm:pt modelId="{8BADAA2B-DA5D-429C-86C5-A66B9AB6D450}" type="pres">
      <dgm:prSet presAssocID="{76FFD807-2ADC-453E-A7C9-DE13969A0881}" presName="sibTrans" presStyleLbl="sibTrans2D1" presStyleIdx="0" presStyleCnt="0"/>
      <dgm:spPr/>
    </dgm:pt>
    <dgm:pt modelId="{0C7E29B2-7B32-4D56-971D-AFF8759CDB39}" type="pres">
      <dgm:prSet presAssocID="{8881B77D-342B-46CB-9AEC-5DCA37E0CFE3}" presName="compNode" presStyleCnt="0"/>
      <dgm:spPr/>
    </dgm:pt>
    <dgm:pt modelId="{DAFB7C47-F8E2-44D6-B358-2CEB2463B168}" type="pres">
      <dgm:prSet presAssocID="{8881B77D-342B-46CB-9AEC-5DCA37E0CFE3}" presName="iconBgRect" presStyleLbl="bgShp" presStyleIdx="5" presStyleCnt="6"/>
      <dgm:spPr/>
    </dgm:pt>
    <dgm:pt modelId="{F03512D2-EFA5-4457-9F74-558F20803BFF}" type="pres">
      <dgm:prSet presAssocID="{8881B77D-342B-46CB-9AEC-5DCA37E0CFE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FCCBF90D-DB9C-48B0-B614-C4F0AAD9C5F3}" type="pres">
      <dgm:prSet presAssocID="{8881B77D-342B-46CB-9AEC-5DCA37E0CFE3}" presName="spaceRect" presStyleCnt="0"/>
      <dgm:spPr/>
    </dgm:pt>
    <dgm:pt modelId="{6CB31D6C-620E-439D-BD90-8CC1717E047A}" type="pres">
      <dgm:prSet presAssocID="{8881B77D-342B-46CB-9AEC-5DCA37E0CFE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E6D5308-679E-467B-BCE4-10D5A203A01E}" type="presOf" srcId="{4CFFA5EB-0AFF-492E-8FD8-BA03DA3BE6CC}" destId="{A5052D1A-F41D-4823-98FB-DCA4343AA975}" srcOrd="0" destOrd="0" presId="urn:microsoft.com/office/officeart/2018/2/layout/IconCircleList"/>
    <dgm:cxn modelId="{7D30000F-1E2B-4E70-AD0E-D2E6CB0EFE7E}" type="presOf" srcId="{BFFD68DD-3DAA-4179-8A62-4CC9A71EAFEA}" destId="{3EA62173-B9AF-4625-B254-B3CFFF43F063}" srcOrd="0" destOrd="0" presId="urn:microsoft.com/office/officeart/2018/2/layout/IconCircleList"/>
    <dgm:cxn modelId="{539AC40F-7011-4EA3-ACF9-DCAFFB17072B}" srcId="{C33DB7E3-8FB8-41C3-9DAA-BFE500CBB88E}" destId="{E1314235-845A-4855-A2FF-9B17003878C1}" srcOrd="4" destOrd="0" parTransId="{38F3D1FA-AFB1-4925-A82D-3998C93F1C3F}" sibTransId="{76FFD807-2ADC-453E-A7C9-DE13969A0881}"/>
    <dgm:cxn modelId="{23003F11-0E29-45ED-820C-A0DFC12A4A2D}" srcId="{C33DB7E3-8FB8-41C3-9DAA-BFE500CBB88E}" destId="{BFFD68DD-3DAA-4179-8A62-4CC9A71EAFEA}" srcOrd="2" destOrd="0" parTransId="{0F1A6BFB-C348-4595-8654-5E3B518C7ED5}" sibTransId="{0FECA461-D0F5-4866-AA7E-CCBE2EBED97D}"/>
    <dgm:cxn modelId="{2B79BB17-3073-40E0-A76F-C63EE75974BE}" type="presOf" srcId="{8881B77D-342B-46CB-9AEC-5DCA37E0CFE3}" destId="{6CB31D6C-620E-439D-BD90-8CC1717E047A}" srcOrd="0" destOrd="0" presId="urn:microsoft.com/office/officeart/2018/2/layout/IconCircleList"/>
    <dgm:cxn modelId="{422F4518-C175-4BB0-8EBA-D59ACBFDFFCF}" type="presOf" srcId="{F54062E3-EC47-48A5-A7A7-0E0ECE346DFD}" destId="{4177BFB3-B267-472E-A628-B8F41B93AE0E}" srcOrd="0" destOrd="0" presId="urn:microsoft.com/office/officeart/2018/2/layout/IconCircleList"/>
    <dgm:cxn modelId="{AA0C681D-8349-4529-BA31-0A6645ED4266}" type="presOf" srcId="{C33DB7E3-8FB8-41C3-9DAA-BFE500CBB88E}" destId="{822ADF17-9818-4931-8C9D-5E4664E916CE}" srcOrd="0" destOrd="0" presId="urn:microsoft.com/office/officeart/2018/2/layout/IconCircleList"/>
    <dgm:cxn modelId="{F8018923-3130-4004-BC54-1839B7F0F176}" type="presOf" srcId="{0FECA461-D0F5-4866-AA7E-CCBE2EBED97D}" destId="{3C6412A8-C90B-4E97-BC6F-425F89302C64}" srcOrd="0" destOrd="0" presId="urn:microsoft.com/office/officeart/2018/2/layout/IconCircleList"/>
    <dgm:cxn modelId="{2C947D3F-9C71-43AB-B99B-F6CFCEBB45FE}" type="presOf" srcId="{72D933FC-099F-460C-9968-044B53C6149D}" destId="{A11D6C8C-D433-4C5E-B5BE-587E621A4681}" srcOrd="0" destOrd="0" presId="urn:microsoft.com/office/officeart/2018/2/layout/IconCircleList"/>
    <dgm:cxn modelId="{8654B867-54AC-452D-B937-58824697DE33}" type="presOf" srcId="{76FFD807-2ADC-453E-A7C9-DE13969A0881}" destId="{8BADAA2B-DA5D-429C-86C5-A66B9AB6D450}" srcOrd="0" destOrd="0" presId="urn:microsoft.com/office/officeart/2018/2/layout/IconCircleList"/>
    <dgm:cxn modelId="{5497BB82-F890-4CF4-8E93-F2DC0B4BB34D}" srcId="{C33DB7E3-8FB8-41C3-9DAA-BFE500CBB88E}" destId="{F54062E3-EC47-48A5-A7A7-0E0ECE346DFD}" srcOrd="1" destOrd="0" parTransId="{976F7667-35E1-475E-AAD6-F61A7113A5BB}" sibTransId="{5E081A69-E755-4225-A282-877D1775930D}"/>
    <dgm:cxn modelId="{785FE386-48E6-48E1-AB12-073C0CCA59BF}" type="presOf" srcId="{E1314235-845A-4855-A2FF-9B17003878C1}" destId="{E4614A33-711E-42C3-AE8C-86E169C27DF3}" srcOrd="0" destOrd="0" presId="urn:microsoft.com/office/officeart/2018/2/layout/IconCircleList"/>
    <dgm:cxn modelId="{D7AAB9CA-F978-4497-A55C-E63766D6E046}" type="presOf" srcId="{F4DC7F3B-9EED-4F02-A08A-BCE4EDDE792C}" destId="{73CF706F-EFA3-4AB2-BD68-C7E31904532F}" srcOrd="0" destOrd="0" presId="urn:microsoft.com/office/officeart/2018/2/layout/IconCircleList"/>
    <dgm:cxn modelId="{7C33A1CB-E563-4B74-81DE-5AC8838A6441}" type="presOf" srcId="{BD6E77BD-B628-4427-ACAC-4C5872C4083F}" destId="{27A04D41-3849-4EE2-83DA-D39E209505FB}" srcOrd="0" destOrd="0" presId="urn:microsoft.com/office/officeart/2018/2/layout/IconCircleList"/>
    <dgm:cxn modelId="{820424CC-9D97-4A17-BBF2-3EA8CBD89BD1}" srcId="{C33DB7E3-8FB8-41C3-9DAA-BFE500CBB88E}" destId="{8881B77D-342B-46CB-9AEC-5DCA37E0CFE3}" srcOrd="5" destOrd="0" parTransId="{0D1DB9BE-4412-4CD7-81C5-74096C938C6A}" sibTransId="{9A778483-E3DD-478D-B487-9C7BCCAB341E}"/>
    <dgm:cxn modelId="{101F68CF-13F0-486B-83D7-AB02A48AC030}" srcId="{C33DB7E3-8FB8-41C3-9DAA-BFE500CBB88E}" destId="{4CFFA5EB-0AFF-492E-8FD8-BA03DA3BE6CC}" srcOrd="3" destOrd="0" parTransId="{D6F1EB2A-F2DB-4AE7-9102-48E856A959A5}" sibTransId="{BD6E77BD-B628-4427-ACAC-4C5872C4083F}"/>
    <dgm:cxn modelId="{E2AC12DF-18D3-4964-8FC5-2EC764EE7B1B}" type="presOf" srcId="{5E081A69-E755-4225-A282-877D1775930D}" destId="{3C47A658-F5E7-47E7-9B73-94F9D760CCA3}" srcOrd="0" destOrd="0" presId="urn:microsoft.com/office/officeart/2018/2/layout/IconCircleList"/>
    <dgm:cxn modelId="{DE178BFB-4D6B-4BA5-AAC0-83A830A14638}" srcId="{C33DB7E3-8FB8-41C3-9DAA-BFE500CBB88E}" destId="{F4DC7F3B-9EED-4F02-A08A-BCE4EDDE792C}" srcOrd="0" destOrd="0" parTransId="{2724D131-B0E5-4F8B-BB96-D5E4C0336E78}" sibTransId="{72D933FC-099F-460C-9968-044B53C6149D}"/>
    <dgm:cxn modelId="{0DF690A2-1228-4237-A3CE-B2C3566C3914}" type="presParOf" srcId="{822ADF17-9818-4931-8C9D-5E4664E916CE}" destId="{5D7BC745-C36C-4AF7-9CD2-85DFD9833E66}" srcOrd="0" destOrd="0" presId="urn:microsoft.com/office/officeart/2018/2/layout/IconCircleList"/>
    <dgm:cxn modelId="{23D7D6DA-425A-4DC8-B688-BB87BA791182}" type="presParOf" srcId="{5D7BC745-C36C-4AF7-9CD2-85DFD9833E66}" destId="{08F33BF2-5ACB-4998-966E-029CCBD12714}" srcOrd="0" destOrd="0" presId="urn:microsoft.com/office/officeart/2018/2/layout/IconCircleList"/>
    <dgm:cxn modelId="{AD28A83C-3B76-4CBE-A937-614C3875F781}" type="presParOf" srcId="{08F33BF2-5ACB-4998-966E-029CCBD12714}" destId="{B368BC7B-0B68-4D29-98BE-D0B9ECFDFFE1}" srcOrd="0" destOrd="0" presId="urn:microsoft.com/office/officeart/2018/2/layout/IconCircleList"/>
    <dgm:cxn modelId="{89E37B9E-4E1E-4041-9B89-B15857CBEF76}" type="presParOf" srcId="{08F33BF2-5ACB-4998-966E-029CCBD12714}" destId="{C713EEB1-7B56-40C3-95FF-E64C75C0DC7D}" srcOrd="1" destOrd="0" presId="urn:microsoft.com/office/officeart/2018/2/layout/IconCircleList"/>
    <dgm:cxn modelId="{A35856EF-4D35-4F7B-BE75-DC92123D5D85}" type="presParOf" srcId="{08F33BF2-5ACB-4998-966E-029CCBD12714}" destId="{54AF2484-DD1D-455A-B6A8-62D3D24D2EC0}" srcOrd="2" destOrd="0" presId="urn:microsoft.com/office/officeart/2018/2/layout/IconCircleList"/>
    <dgm:cxn modelId="{F995A37F-642B-4E6F-B522-158F130487C6}" type="presParOf" srcId="{08F33BF2-5ACB-4998-966E-029CCBD12714}" destId="{73CF706F-EFA3-4AB2-BD68-C7E31904532F}" srcOrd="3" destOrd="0" presId="urn:microsoft.com/office/officeart/2018/2/layout/IconCircleList"/>
    <dgm:cxn modelId="{E6D92701-BF5E-43FE-AECB-93F876E795AD}" type="presParOf" srcId="{5D7BC745-C36C-4AF7-9CD2-85DFD9833E66}" destId="{A11D6C8C-D433-4C5E-B5BE-587E621A4681}" srcOrd="1" destOrd="0" presId="urn:microsoft.com/office/officeart/2018/2/layout/IconCircleList"/>
    <dgm:cxn modelId="{9D3D81B2-CFD2-4961-8C7D-F3F2F78CF2ED}" type="presParOf" srcId="{5D7BC745-C36C-4AF7-9CD2-85DFD9833E66}" destId="{2E582A21-B4A3-4741-BE0F-D4D43A09B67D}" srcOrd="2" destOrd="0" presId="urn:microsoft.com/office/officeart/2018/2/layout/IconCircleList"/>
    <dgm:cxn modelId="{A1EAF1AA-A656-411C-879A-3C8CA49D4F3E}" type="presParOf" srcId="{2E582A21-B4A3-4741-BE0F-D4D43A09B67D}" destId="{5C85F556-7D34-4AA1-864A-14303C294304}" srcOrd="0" destOrd="0" presId="urn:microsoft.com/office/officeart/2018/2/layout/IconCircleList"/>
    <dgm:cxn modelId="{F7F0904C-AEA5-424E-80A5-21740C12A9F0}" type="presParOf" srcId="{2E582A21-B4A3-4741-BE0F-D4D43A09B67D}" destId="{C2BF80BD-F448-4F95-8848-319786AFE183}" srcOrd="1" destOrd="0" presId="urn:microsoft.com/office/officeart/2018/2/layout/IconCircleList"/>
    <dgm:cxn modelId="{58BA2BA3-9027-483B-BCE4-2155F0480A4C}" type="presParOf" srcId="{2E582A21-B4A3-4741-BE0F-D4D43A09B67D}" destId="{7CB87FD6-297D-4A9D-8185-A283935DE4B6}" srcOrd="2" destOrd="0" presId="urn:microsoft.com/office/officeart/2018/2/layout/IconCircleList"/>
    <dgm:cxn modelId="{85738AAA-3214-4469-A2CC-0398D6628146}" type="presParOf" srcId="{2E582A21-B4A3-4741-BE0F-D4D43A09B67D}" destId="{4177BFB3-B267-472E-A628-B8F41B93AE0E}" srcOrd="3" destOrd="0" presId="urn:microsoft.com/office/officeart/2018/2/layout/IconCircleList"/>
    <dgm:cxn modelId="{0953A01A-37CA-4F96-9E14-13C6334DCC23}" type="presParOf" srcId="{5D7BC745-C36C-4AF7-9CD2-85DFD9833E66}" destId="{3C47A658-F5E7-47E7-9B73-94F9D760CCA3}" srcOrd="3" destOrd="0" presId="urn:microsoft.com/office/officeart/2018/2/layout/IconCircleList"/>
    <dgm:cxn modelId="{BD91F59E-7202-4A1E-8EEC-1A47B2EC4858}" type="presParOf" srcId="{5D7BC745-C36C-4AF7-9CD2-85DFD9833E66}" destId="{BE95BABD-5F9C-451B-9348-AEF3159EFFC1}" srcOrd="4" destOrd="0" presId="urn:microsoft.com/office/officeart/2018/2/layout/IconCircleList"/>
    <dgm:cxn modelId="{ADC19452-8F77-4AB1-A1EB-D6E8EEDBCF81}" type="presParOf" srcId="{BE95BABD-5F9C-451B-9348-AEF3159EFFC1}" destId="{D9192167-F544-4502-B8E0-89C9CF300390}" srcOrd="0" destOrd="0" presId="urn:microsoft.com/office/officeart/2018/2/layout/IconCircleList"/>
    <dgm:cxn modelId="{F0637A45-3FE9-4C37-B02B-34E1375DAEBC}" type="presParOf" srcId="{BE95BABD-5F9C-451B-9348-AEF3159EFFC1}" destId="{4DF85E3E-76CD-4300-917B-897ED2E165DB}" srcOrd="1" destOrd="0" presId="urn:microsoft.com/office/officeart/2018/2/layout/IconCircleList"/>
    <dgm:cxn modelId="{13A4A62B-D393-44BC-924B-14B7849CE1CC}" type="presParOf" srcId="{BE95BABD-5F9C-451B-9348-AEF3159EFFC1}" destId="{E883DFC3-5902-4D3F-93B0-BBD38532E497}" srcOrd="2" destOrd="0" presId="urn:microsoft.com/office/officeart/2018/2/layout/IconCircleList"/>
    <dgm:cxn modelId="{371788D0-91C4-4BC5-8960-83737F1DFEDB}" type="presParOf" srcId="{BE95BABD-5F9C-451B-9348-AEF3159EFFC1}" destId="{3EA62173-B9AF-4625-B254-B3CFFF43F063}" srcOrd="3" destOrd="0" presId="urn:microsoft.com/office/officeart/2018/2/layout/IconCircleList"/>
    <dgm:cxn modelId="{22AE4FEE-778A-4EFD-966E-DCBBEB74BA0B}" type="presParOf" srcId="{5D7BC745-C36C-4AF7-9CD2-85DFD9833E66}" destId="{3C6412A8-C90B-4E97-BC6F-425F89302C64}" srcOrd="5" destOrd="0" presId="urn:microsoft.com/office/officeart/2018/2/layout/IconCircleList"/>
    <dgm:cxn modelId="{B176DA76-A623-418C-A8C9-96B695C678E4}" type="presParOf" srcId="{5D7BC745-C36C-4AF7-9CD2-85DFD9833E66}" destId="{285E8B45-5E62-4C23-A646-A44B6F51E4EE}" srcOrd="6" destOrd="0" presId="urn:microsoft.com/office/officeart/2018/2/layout/IconCircleList"/>
    <dgm:cxn modelId="{3AB981D6-7194-4B0C-8BBD-E6FBE52E373F}" type="presParOf" srcId="{285E8B45-5E62-4C23-A646-A44B6F51E4EE}" destId="{647BB0A2-FCAC-4BE6-B917-1094D08A134D}" srcOrd="0" destOrd="0" presId="urn:microsoft.com/office/officeart/2018/2/layout/IconCircleList"/>
    <dgm:cxn modelId="{7498FBEE-B4F4-4E94-A0E5-F33F2D0E2B32}" type="presParOf" srcId="{285E8B45-5E62-4C23-A646-A44B6F51E4EE}" destId="{A7652585-3278-4F23-B96A-07B3C77326DC}" srcOrd="1" destOrd="0" presId="urn:microsoft.com/office/officeart/2018/2/layout/IconCircleList"/>
    <dgm:cxn modelId="{46517F40-9D7A-4107-B01F-ACC2508E9E7A}" type="presParOf" srcId="{285E8B45-5E62-4C23-A646-A44B6F51E4EE}" destId="{02A4F973-E195-4C5B-8762-2A44BA56D58A}" srcOrd="2" destOrd="0" presId="urn:microsoft.com/office/officeart/2018/2/layout/IconCircleList"/>
    <dgm:cxn modelId="{00C1F9D8-E39A-406B-9F88-F0A9543C3661}" type="presParOf" srcId="{285E8B45-5E62-4C23-A646-A44B6F51E4EE}" destId="{A5052D1A-F41D-4823-98FB-DCA4343AA975}" srcOrd="3" destOrd="0" presId="urn:microsoft.com/office/officeart/2018/2/layout/IconCircleList"/>
    <dgm:cxn modelId="{EF2E64EF-8980-4C62-9A50-52DE23C0A5A6}" type="presParOf" srcId="{5D7BC745-C36C-4AF7-9CD2-85DFD9833E66}" destId="{27A04D41-3849-4EE2-83DA-D39E209505FB}" srcOrd="7" destOrd="0" presId="urn:microsoft.com/office/officeart/2018/2/layout/IconCircleList"/>
    <dgm:cxn modelId="{6EC83A36-CAA2-419C-8148-CF1916FA4147}" type="presParOf" srcId="{5D7BC745-C36C-4AF7-9CD2-85DFD9833E66}" destId="{78D3E9C8-CAA7-4952-86E0-116F6EA2BCC6}" srcOrd="8" destOrd="0" presId="urn:microsoft.com/office/officeart/2018/2/layout/IconCircleList"/>
    <dgm:cxn modelId="{5B888E52-29EB-4D8E-8A4D-68288CEF717D}" type="presParOf" srcId="{78D3E9C8-CAA7-4952-86E0-116F6EA2BCC6}" destId="{A461C450-39EF-4AFF-A885-61E352A19B29}" srcOrd="0" destOrd="0" presId="urn:microsoft.com/office/officeart/2018/2/layout/IconCircleList"/>
    <dgm:cxn modelId="{D82B348C-2732-472A-A50D-79C847531CFF}" type="presParOf" srcId="{78D3E9C8-CAA7-4952-86E0-116F6EA2BCC6}" destId="{944CA465-C0C1-462D-9AB8-40A1A3D417F7}" srcOrd="1" destOrd="0" presId="urn:microsoft.com/office/officeart/2018/2/layout/IconCircleList"/>
    <dgm:cxn modelId="{05DD923C-02F0-4340-88AB-8765DF884F8E}" type="presParOf" srcId="{78D3E9C8-CAA7-4952-86E0-116F6EA2BCC6}" destId="{37182F1B-11E4-4A58-8C9D-65FF03B352F9}" srcOrd="2" destOrd="0" presId="urn:microsoft.com/office/officeart/2018/2/layout/IconCircleList"/>
    <dgm:cxn modelId="{6BD9990F-FBDB-4BE1-8E64-E6595CA61399}" type="presParOf" srcId="{78D3E9C8-CAA7-4952-86E0-116F6EA2BCC6}" destId="{E4614A33-711E-42C3-AE8C-86E169C27DF3}" srcOrd="3" destOrd="0" presId="urn:microsoft.com/office/officeart/2018/2/layout/IconCircleList"/>
    <dgm:cxn modelId="{BCA0CD5C-8DB3-4781-A4F1-BE83B6DA5BAB}" type="presParOf" srcId="{5D7BC745-C36C-4AF7-9CD2-85DFD9833E66}" destId="{8BADAA2B-DA5D-429C-86C5-A66B9AB6D450}" srcOrd="9" destOrd="0" presId="urn:microsoft.com/office/officeart/2018/2/layout/IconCircleList"/>
    <dgm:cxn modelId="{79A0C37B-A26B-4AEA-AAA7-097BA8E9D304}" type="presParOf" srcId="{5D7BC745-C36C-4AF7-9CD2-85DFD9833E66}" destId="{0C7E29B2-7B32-4D56-971D-AFF8759CDB39}" srcOrd="10" destOrd="0" presId="urn:microsoft.com/office/officeart/2018/2/layout/IconCircleList"/>
    <dgm:cxn modelId="{4761A385-0F77-4582-87AE-5C47F0F6A973}" type="presParOf" srcId="{0C7E29B2-7B32-4D56-971D-AFF8759CDB39}" destId="{DAFB7C47-F8E2-44D6-B358-2CEB2463B168}" srcOrd="0" destOrd="0" presId="urn:microsoft.com/office/officeart/2018/2/layout/IconCircleList"/>
    <dgm:cxn modelId="{497718DF-4A5D-4A9E-97F9-68EC25CEB5F5}" type="presParOf" srcId="{0C7E29B2-7B32-4D56-971D-AFF8759CDB39}" destId="{F03512D2-EFA5-4457-9F74-558F20803BFF}" srcOrd="1" destOrd="0" presId="urn:microsoft.com/office/officeart/2018/2/layout/IconCircleList"/>
    <dgm:cxn modelId="{51976B08-E3AF-4F99-B6B3-43CDE7151D45}" type="presParOf" srcId="{0C7E29B2-7B32-4D56-971D-AFF8759CDB39}" destId="{FCCBF90D-DB9C-48B0-B614-C4F0AAD9C5F3}" srcOrd="2" destOrd="0" presId="urn:microsoft.com/office/officeart/2018/2/layout/IconCircleList"/>
    <dgm:cxn modelId="{47C51FE7-3DFE-4F26-B4B9-D857A59968FA}" type="presParOf" srcId="{0C7E29B2-7B32-4D56-971D-AFF8759CDB39}" destId="{6CB31D6C-620E-439D-BD90-8CC1717E04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DB3AE-0E86-4B3A-939A-2B2C8BEBE268}">
      <dsp:nvSpPr>
        <dsp:cNvPr id="0" name=""/>
        <dsp:cNvSpPr/>
      </dsp:nvSpPr>
      <dsp:spPr>
        <a:xfrm>
          <a:off x="0" y="3946"/>
          <a:ext cx="6910387" cy="840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64599-5708-4AA5-B01E-4C39D4AF308E}">
      <dsp:nvSpPr>
        <dsp:cNvPr id="0" name=""/>
        <dsp:cNvSpPr/>
      </dsp:nvSpPr>
      <dsp:spPr>
        <a:xfrm>
          <a:off x="254278" y="193078"/>
          <a:ext cx="462323" cy="46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D412C-691A-485B-A763-9357C81DD642}">
      <dsp:nvSpPr>
        <dsp:cNvPr id="0" name=""/>
        <dsp:cNvSpPr/>
      </dsp:nvSpPr>
      <dsp:spPr>
        <a:xfrm>
          <a:off x="970879" y="3946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Plethora of documentation and Tutorials. Don’t know where to start and how much time to spend to gain expertise. </a:t>
          </a:r>
        </a:p>
      </dsp:txBody>
      <dsp:txXfrm>
        <a:off x="970879" y="3946"/>
        <a:ext cx="5939507" cy="840588"/>
      </dsp:txXfrm>
    </dsp:sp>
    <dsp:sp modelId="{3707D069-4814-4AAA-8748-AA750E4B0539}">
      <dsp:nvSpPr>
        <dsp:cNvPr id="0" name=""/>
        <dsp:cNvSpPr/>
      </dsp:nvSpPr>
      <dsp:spPr>
        <a:xfrm>
          <a:off x="0" y="1054682"/>
          <a:ext cx="6910387" cy="8405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902D-0BD7-44B9-AF73-DEE66DB69FB7}">
      <dsp:nvSpPr>
        <dsp:cNvPr id="0" name=""/>
        <dsp:cNvSpPr/>
      </dsp:nvSpPr>
      <dsp:spPr>
        <a:xfrm>
          <a:off x="254278" y="1243814"/>
          <a:ext cx="462323" cy="46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ECB07-74F3-4595-9254-A9656C9881A7}">
      <dsp:nvSpPr>
        <dsp:cNvPr id="0" name=""/>
        <dsp:cNvSpPr/>
      </dsp:nvSpPr>
      <dsp:spPr>
        <a:xfrm>
          <a:off x="970879" y="1054682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Want to learn main Azure Services to design solutions for majority of the use cases.</a:t>
          </a:r>
        </a:p>
      </dsp:txBody>
      <dsp:txXfrm>
        <a:off x="970879" y="1054682"/>
        <a:ext cx="5939507" cy="840588"/>
      </dsp:txXfrm>
    </dsp:sp>
    <dsp:sp modelId="{9C987682-9DE6-410A-910C-3A5259248D43}">
      <dsp:nvSpPr>
        <dsp:cNvPr id="0" name=""/>
        <dsp:cNvSpPr/>
      </dsp:nvSpPr>
      <dsp:spPr>
        <a:xfrm>
          <a:off x="0" y="2105418"/>
          <a:ext cx="6910387" cy="8405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54704-2475-4E44-87DA-03804B355CD7}">
      <dsp:nvSpPr>
        <dsp:cNvPr id="0" name=""/>
        <dsp:cNvSpPr/>
      </dsp:nvSpPr>
      <dsp:spPr>
        <a:xfrm>
          <a:off x="254278" y="2294550"/>
          <a:ext cx="462323" cy="46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F4243-5D18-4E8A-B6C9-2C0A33C18160}">
      <dsp:nvSpPr>
        <dsp:cNvPr id="0" name=""/>
        <dsp:cNvSpPr/>
      </dsp:nvSpPr>
      <dsp:spPr>
        <a:xfrm>
          <a:off x="970879" y="2105418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Gain practical knowledge to use Azure Services.</a:t>
          </a:r>
        </a:p>
      </dsp:txBody>
      <dsp:txXfrm>
        <a:off x="970879" y="2105418"/>
        <a:ext cx="5939507" cy="840588"/>
      </dsp:txXfrm>
    </dsp:sp>
    <dsp:sp modelId="{D3B68458-085E-40E8-BB32-258207826660}">
      <dsp:nvSpPr>
        <dsp:cNvPr id="0" name=""/>
        <dsp:cNvSpPr/>
      </dsp:nvSpPr>
      <dsp:spPr>
        <a:xfrm>
          <a:off x="0" y="3156154"/>
          <a:ext cx="6910387" cy="8405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032C4-3967-430D-9C25-D0C8E58C4AAC}">
      <dsp:nvSpPr>
        <dsp:cNvPr id="0" name=""/>
        <dsp:cNvSpPr/>
      </dsp:nvSpPr>
      <dsp:spPr>
        <a:xfrm>
          <a:off x="254278" y="3345286"/>
          <a:ext cx="462323" cy="46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4EDF7-1A11-4F2C-9FB4-4F585B784454}">
      <dsp:nvSpPr>
        <dsp:cNvPr id="0" name=""/>
        <dsp:cNvSpPr/>
      </dsp:nvSpPr>
      <dsp:spPr>
        <a:xfrm>
          <a:off x="970879" y="3156154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Stay in touch with the latest trends and techniques to innovate. </a:t>
          </a:r>
        </a:p>
      </dsp:txBody>
      <dsp:txXfrm>
        <a:off x="970879" y="3156154"/>
        <a:ext cx="5939507" cy="840588"/>
      </dsp:txXfrm>
    </dsp:sp>
    <dsp:sp modelId="{E2A0BABD-7DCB-4549-8160-844B19529056}">
      <dsp:nvSpPr>
        <dsp:cNvPr id="0" name=""/>
        <dsp:cNvSpPr/>
      </dsp:nvSpPr>
      <dsp:spPr>
        <a:xfrm>
          <a:off x="0" y="4206889"/>
          <a:ext cx="6910387" cy="8405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AA010-64FA-4024-B635-9FDE2A363B53}">
      <dsp:nvSpPr>
        <dsp:cNvPr id="0" name=""/>
        <dsp:cNvSpPr/>
      </dsp:nvSpPr>
      <dsp:spPr>
        <a:xfrm>
          <a:off x="254278" y="4396022"/>
          <a:ext cx="462323" cy="462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17095-588C-4925-8268-8F45D051B850}">
      <dsp:nvSpPr>
        <dsp:cNvPr id="0" name=""/>
        <dsp:cNvSpPr/>
      </dsp:nvSpPr>
      <dsp:spPr>
        <a:xfrm>
          <a:off x="970879" y="4206889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Play a major role in Architecting the solutions and guiding the initiatives at your company.</a:t>
          </a:r>
        </a:p>
      </dsp:txBody>
      <dsp:txXfrm>
        <a:off x="970879" y="4206889"/>
        <a:ext cx="5939507" cy="840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51561-69A6-4657-BF2F-85D40B790AE9}">
      <dsp:nvSpPr>
        <dsp:cNvPr id="0" name=""/>
        <dsp:cNvSpPr/>
      </dsp:nvSpPr>
      <dsp:spPr>
        <a:xfrm>
          <a:off x="791193" y="1407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C1641-445C-412F-92B8-F50B6790C862}">
      <dsp:nvSpPr>
        <dsp:cNvPr id="0" name=""/>
        <dsp:cNvSpPr/>
      </dsp:nvSpPr>
      <dsp:spPr>
        <a:xfrm>
          <a:off x="1025193" y="37471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AA9A4-1779-4F46-8345-A13A2B4BE124}">
      <dsp:nvSpPr>
        <dsp:cNvPr id="0" name=""/>
        <dsp:cNvSpPr/>
      </dsp:nvSpPr>
      <dsp:spPr>
        <a:xfrm>
          <a:off x="440193" y="158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Active Participation &amp; Full attendance </a:t>
          </a:r>
        </a:p>
      </dsp:txBody>
      <dsp:txXfrm>
        <a:off x="440193" y="1580712"/>
        <a:ext cx="1800000" cy="720000"/>
      </dsp:txXfrm>
    </dsp:sp>
    <dsp:sp modelId="{53A6109E-8B58-4A50-9109-32810E92D686}">
      <dsp:nvSpPr>
        <dsp:cNvPr id="0" name=""/>
        <dsp:cNvSpPr/>
      </dsp:nvSpPr>
      <dsp:spPr>
        <a:xfrm>
          <a:off x="2906193" y="1407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89738-CD66-4952-A600-4887A52A9028}">
      <dsp:nvSpPr>
        <dsp:cNvPr id="0" name=""/>
        <dsp:cNvSpPr/>
      </dsp:nvSpPr>
      <dsp:spPr>
        <a:xfrm>
          <a:off x="3140193" y="37471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FC9F-D09C-4D68-B192-B45808EF754D}">
      <dsp:nvSpPr>
        <dsp:cNvPr id="0" name=""/>
        <dsp:cNvSpPr/>
      </dsp:nvSpPr>
      <dsp:spPr>
        <a:xfrm>
          <a:off x="2555193" y="158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Completion of an Azure Certification</a:t>
          </a:r>
        </a:p>
      </dsp:txBody>
      <dsp:txXfrm>
        <a:off x="2555193" y="1580712"/>
        <a:ext cx="1800000" cy="720000"/>
      </dsp:txXfrm>
    </dsp:sp>
    <dsp:sp modelId="{8E7FF83E-476A-4767-8C4F-AA33E4F32129}">
      <dsp:nvSpPr>
        <dsp:cNvPr id="0" name=""/>
        <dsp:cNvSpPr/>
      </dsp:nvSpPr>
      <dsp:spPr>
        <a:xfrm>
          <a:off x="5021193" y="1407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A446B-E727-4E05-AF34-AD2173AB90EF}">
      <dsp:nvSpPr>
        <dsp:cNvPr id="0" name=""/>
        <dsp:cNvSpPr/>
      </dsp:nvSpPr>
      <dsp:spPr>
        <a:xfrm>
          <a:off x="5255193" y="3747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35834-AAC1-498E-A3C2-C13993F6A635}">
      <dsp:nvSpPr>
        <dsp:cNvPr id="0" name=""/>
        <dsp:cNvSpPr/>
      </dsp:nvSpPr>
      <dsp:spPr>
        <a:xfrm>
          <a:off x="4670193" y="158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Two Business Use Cases (Migration, Modernization, Innovation &amp; Improvements)</a:t>
          </a:r>
        </a:p>
      </dsp:txBody>
      <dsp:txXfrm>
        <a:off x="4670193" y="1580712"/>
        <a:ext cx="1800000" cy="720000"/>
      </dsp:txXfrm>
    </dsp:sp>
    <dsp:sp modelId="{FFB30BBE-DDFE-4AFE-B948-163D7BE34C16}">
      <dsp:nvSpPr>
        <dsp:cNvPr id="0" name=""/>
        <dsp:cNvSpPr/>
      </dsp:nvSpPr>
      <dsp:spPr>
        <a:xfrm>
          <a:off x="2906193" y="275071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0F21B-6E71-437F-A4F1-BE44B96545EE}">
      <dsp:nvSpPr>
        <dsp:cNvPr id="0" name=""/>
        <dsp:cNvSpPr/>
      </dsp:nvSpPr>
      <dsp:spPr>
        <a:xfrm>
          <a:off x="3140193" y="298471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8BCBB-CA3E-480B-B7FB-874B3D35F3E3}">
      <dsp:nvSpPr>
        <dsp:cNvPr id="0" name=""/>
        <dsp:cNvSpPr/>
      </dsp:nvSpPr>
      <dsp:spPr>
        <a:xfrm>
          <a:off x="2555193" y="419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Completion of Microsoft OpenHack</a:t>
          </a:r>
        </a:p>
      </dsp:txBody>
      <dsp:txXfrm>
        <a:off x="2555193" y="419071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8BC7B-0B68-4D29-98BE-D0B9ECFDFFE1}">
      <dsp:nvSpPr>
        <dsp:cNvPr id="0" name=""/>
        <dsp:cNvSpPr/>
      </dsp:nvSpPr>
      <dsp:spPr>
        <a:xfrm>
          <a:off x="344932" y="759090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3EEB1-7B56-40C3-95FF-E64C75C0DC7D}">
      <dsp:nvSpPr>
        <dsp:cNvPr id="0" name=""/>
        <dsp:cNvSpPr/>
      </dsp:nvSpPr>
      <dsp:spPr>
        <a:xfrm>
          <a:off x="51548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F706F-EFA3-4AB2-BD68-C7E31904532F}">
      <dsp:nvSpPr>
        <dsp:cNvPr id="0" name=""/>
        <dsp:cNvSpPr/>
      </dsp:nvSpPr>
      <dsp:spPr>
        <a:xfrm>
          <a:off x="1331094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June(9-11) : Azure Fundamentals &amp; Environment Setup</a:t>
          </a:r>
        </a:p>
      </dsp:txBody>
      <dsp:txXfrm>
        <a:off x="1331094" y="759090"/>
        <a:ext cx="1914313" cy="812133"/>
      </dsp:txXfrm>
    </dsp:sp>
    <dsp:sp modelId="{5C85F556-7D34-4AA1-864A-14303C294304}">
      <dsp:nvSpPr>
        <dsp:cNvPr id="0" name=""/>
        <dsp:cNvSpPr/>
      </dsp:nvSpPr>
      <dsp:spPr>
        <a:xfrm>
          <a:off x="3578962" y="759090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F80BD-F448-4F95-8848-319786AFE183}">
      <dsp:nvSpPr>
        <dsp:cNvPr id="0" name=""/>
        <dsp:cNvSpPr/>
      </dsp:nvSpPr>
      <dsp:spPr>
        <a:xfrm>
          <a:off x="374951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7BFB3-B267-472E-A628-B8F41B93AE0E}">
      <dsp:nvSpPr>
        <dsp:cNvPr id="0" name=""/>
        <dsp:cNvSpPr/>
      </dsp:nvSpPr>
      <dsp:spPr>
        <a:xfrm>
          <a:off x="456512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July(7-9) : Moving workloads to Azure</a:t>
          </a:r>
        </a:p>
      </dsp:txBody>
      <dsp:txXfrm>
        <a:off x="4565123" y="759090"/>
        <a:ext cx="1914313" cy="812133"/>
      </dsp:txXfrm>
    </dsp:sp>
    <dsp:sp modelId="{D9192167-F544-4502-B8E0-89C9CF300390}">
      <dsp:nvSpPr>
        <dsp:cNvPr id="0" name=""/>
        <dsp:cNvSpPr/>
      </dsp:nvSpPr>
      <dsp:spPr>
        <a:xfrm>
          <a:off x="6812992" y="759090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85E3E-76CD-4300-917B-897ED2E165DB}">
      <dsp:nvSpPr>
        <dsp:cNvPr id="0" name=""/>
        <dsp:cNvSpPr/>
      </dsp:nvSpPr>
      <dsp:spPr>
        <a:xfrm>
          <a:off x="698354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62173-B9AF-4625-B254-B3CFFF43F063}">
      <dsp:nvSpPr>
        <dsp:cNvPr id="0" name=""/>
        <dsp:cNvSpPr/>
      </dsp:nvSpPr>
      <dsp:spPr>
        <a:xfrm>
          <a:off x="779915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August (11-13) : Data Prep &amp; Analysis, Building Resilient Applications</a:t>
          </a:r>
        </a:p>
      </dsp:txBody>
      <dsp:txXfrm>
        <a:off x="7799153" y="759090"/>
        <a:ext cx="1914313" cy="812133"/>
      </dsp:txXfrm>
    </dsp:sp>
    <dsp:sp modelId="{647BB0A2-FCAC-4BE6-B917-1094D08A134D}">
      <dsp:nvSpPr>
        <dsp:cNvPr id="0" name=""/>
        <dsp:cNvSpPr/>
      </dsp:nvSpPr>
      <dsp:spPr>
        <a:xfrm>
          <a:off x="344932" y="2214856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52585-3278-4F23-B96A-07B3C77326DC}">
      <dsp:nvSpPr>
        <dsp:cNvPr id="0" name=""/>
        <dsp:cNvSpPr/>
      </dsp:nvSpPr>
      <dsp:spPr>
        <a:xfrm>
          <a:off x="51548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52D1A-F41D-4823-98FB-DCA4343AA975}">
      <dsp:nvSpPr>
        <dsp:cNvPr id="0" name=""/>
        <dsp:cNvSpPr/>
      </dsp:nvSpPr>
      <dsp:spPr>
        <a:xfrm>
          <a:off x="1331094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September (1-3) : Modernize legacy Applications, build Machine Learning models</a:t>
          </a:r>
        </a:p>
      </dsp:txBody>
      <dsp:txXfrm>
        <a:off x="1331094" y="2214856"/>
        <a:ext cx="1914313" cy="812133"/>
      </dsp:txXfrm>
    </dsp:sp>
    <dsp:sp modelId="{A461C450-39EF-4AFF-A885-61E352A19B29}">
      <dsp:nvSpPr>
        <dsp:cNvPr id="0" name=""/>
        <dsp:cNvSpPr/>
      </dsp:nvSpPr>
      <dsp:spPr>
        <a:xfrm>
          <a:off x="3578962" y="2214856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CA465-C0C1-462D-9AB8-40A1A3D417F7}">
      <dsp:nvSpPr>
        <dsp:cNvPr id="0" name=""/>
        <dsp:cNvSpPr/>
      </dsp:nvSpPr>
      <dsp:spPr>
        <a:xfrm>
          <a:off x="374951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14A33-711E-42C3-AE8C-86E169C27DF3}">
      <dsp:nvSpPr>
        <dsp:cNvPr id="0" name=""/>
        <dsp:cNvSpPr/>
      </dsp:nvSpPr>
      <dsp:spPr>
        <a:xfrm>
          <a:off x="4565123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October (6-8) : Open Hack (Migration)</a:t>
          </a:r>
        </a:p>
      </dsp:txBody>
      <dsp:txXfrm>
        <a:off x="4565123" y="2214856"/>
        <a:ext cx="1914313" cy="812133"/>
      </dsp:txXfrm>
    </dsp:sp>
    <dsp:sp modelId="{DAFB7C47-F8E2-44D6-B358-2CEB2463B168}">
      <dsp:nvSpPr>
        <dsp:cNvPr id="0" name=""/>
        <dsp:cNvSpPr/>
      </dsp:nvSpPr>
      <dsp:spPr>
        <a:xfrm>
          <a:off x="6812992" y="2214856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512D2-EFA5-4457-9F74-558F20803BFF}">
      <dsp:nvSpPr>
        <dsp:cNvPr id="0" name=""/>
        <dsp:cNvSpPr/>
      </dsp:nvSpPr>
      <dsp:spPr>
        <a:xfrm>
          <a:off x="698354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31D6C-620E-439D-BD90-8CC1717E047A}">
      <dsp:nvSpPr>
        <dsp:cNvPr id="0" name=""/>
        <dsp:cNvSpPr/>
      </dsp:nvSpPr>
      <dsp:spPr>
        <a:xfrm>
          <a:off x="7799153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November ( 10-12) : Real-Time Analytics &amp; Future Predictions</a:t>
          </a:r>
        </a:p>
      </dsp:txBody>
      <dsp:txXfrm>
        <a:off x="7799153" y="2214856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21BF-1194-472A-9B1A-6090C3F4551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9E810-0ECB-4925-9F43-24374BA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:p:/r/sites/Infopedia_G01KC/_layouts/15/Doc.aspx?sourcedoc=%7BE18EBB09-AE72-44E4-B432-0FB6C98A896D%7D&amp;file=Azure%20Migration%20Customer%20Presentation.pptx&amp;action=edit&amp;mobileredirect=true&amp;DefaultItemOpen=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want this to be a community. We want them to learn from us, us to learn from them, and them to learn from each other</a:t>
            </a:r>
          </a:p>
          <a:p>
            <a:endParaRPr lang="en-US" sz="1800" kern="1200" dirty="0">
              <a:solidFill>
                <a:srgbClr val="21212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mindshare from Top Tech talent within each organization. Let’s use this as a way to educate our customers and develop internal evangelists.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effectLst/>
                <a:latin typeface="Segoe UI" panose="020B0502040204020203" pitchFamily="34" charset="0"/>
              </a:rPr>
              <a:t>how ATA ties with supporting the customer initiatives. </a:t>
            </a:r>
            <a:r>
              <a:rPr lang="en-US" sz="1100" b="0" i="0">
                <a:effectLst/>
                <a:latin typeface="Segoe UI" panose="020B0502040204020203" pitchFamily="34" charset="0"/>
              </a:rPr>
              <a:t>Like capturing the use cases and how we will involve the Microsoft team take it forward.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AMP Program</a:t>
            </a:r>
          </a:p>
          <a:p>
            <a:r>
              <a:rPr lang="en-US" sz="900" dirty="0">
                <a:hlinkClick r:id="rId3"/>
              </a:rPr>
              <a:t>https://microsoft.sharepoint.com/:p:/r/sites/Infopedia_G01KC/_layouts/15/Doc.aspx?sourcedoc=%7BE18EBB09-AE72-44E4-B432-0FB6C98A896D%7D&amp;file=Azure%20Migration%20Customer%20Presentation.pptx&amp;action=edit&amp;mobileredirect=true&amp;DefaultItemOpen=1</a:t>
            </a:r>
            <a:endParaRPr lang="en-US" sz="900" dirty="0"/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6/10/2020 7:02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3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9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3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1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2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BD5EF-4DFD-4216-98DC-5D26A48B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Azure Trailblazer Academy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779739-FAF7-4D93-AB27-A5154E2C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44720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F2BFD6-6006-454B-A3EC-3A7FFBD19BF5}"/>
              </a:ext>
            </a:extLst>
          </p:cNvPr>
          <p:cNvSpPr txBox="1"/>
          <p:nvPr/>
        </p:nvSpPr>
        <p:spPr>
          <a:xfrm>
            <a:off x="737191" y="4430233"/>
            <a:ext cx="3033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Tailored program to introduce Azure and make you an azure advisor in 6 months</a:t>
            </a:r>
          </a:p>
        </p:txBody>
      </p:sp>
    </p:spTree>
    <p:extLst>
      <p:ext uri="{BB962C8B-B14F-4D97-AF65-F5344CB8AC3E}">
        <p14:creationId xmlns:p14="http://schemas.microsoft.com/office/powerpoint/2010/main" val="82456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ACC27-7EF9-4FEE-8522-32C3AD99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Azure Trailblazer Academy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Atlanta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CCE0F-9766-47EA-885F-91909BDE8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Srini Alavala - lead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Brad Watts- Lead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Cynthia Jiang, Robin Ghosh, Azim Manjee, Jim Lane, Michael Amjadi, Carl Neal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3414D8-DF2D-44EF-B8CF-4666DA8B0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8" r="8419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2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4CD852A-6A02-457C-8F26-E66A01328B40}"/>
              </a:ext>
            </a:extLst>
          </p:cNvPr>
          <p:cNvSpPr/>
          <p:nvPr/>
        </p:nvSpPr>
        <p:spPr>
          <a:xfrm rot="16200000">
            <a:off x="5894684" y="698218"/>
            <a:ext cx="483525" cy="110777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0C6C7-F59F-4E02-BC45-DA62E5FB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6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FY20 Azure Trailblazer Academy (ATA)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95486-A16A-4466-8B98-AD1023CD88AD}"/>
              </a:ext>
            </a:extLst>
          </p:cNvPr>
          <p:cNvSpPr/>
          <p:nvPr/>
        </p:nvSpPr>
        <p:spPr>
          <a:xfrm>
            <a:off x="597568" y="1137849"/>
            <a:ext cx="11077760" cy="10421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Execute Azure migration journey side-by-side with Microsoft; adopt best practices, technologies and experience gained by Microsoft working with the largest corporations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Academy is driven by hands-on labs as an investment by Microsoft to help you build an agile internal team that will accelerate your Cloud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Motivate </a:t>
            </a:r>
            <a:r>
              <a:rPr lang="en-US" sz="12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high-performing employees </a:t>
            </a:r>
            <a:r>
              <a:rPr lang="en-US" sz="1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and energize </a:t>
            </a:r>
            <a:r>
              <a:rPr lang="en-US" sz="12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agents-of-change</a:t>
            </a:r>
            <a:r>
              <a:rPr lang="en-US" sz="1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within your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Provide skills to accelerate time-to-market, unlock innovation and reduce operational costs by leveraging the latest Microsoft Cloud and AI technologies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lvl="0"/>
            <a:endParaRPr lang="en-US" sz="1400" dirty="0">
              <a:solidFill>
                <a:schemeClr val="tx1"/>
              </a:solidFill>
            </a:endParaRPr>
          </a:p>
          <a:p>
            <a:pPr lvl="0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343C1-FEE8-4215-BE8C-6BBD2CE55580}"/>
              </a:ext>
            </a:extLst>
          </p:cNvPr>
          <p:cNvSpPr/>
          <p:nvPr/>
        </p:nvSpPr>
        <p:spPr>
          <a:xfrm rot="16200000">
            <a:off x="5774411" y="-2789806"/>
            <a:ext cx="724071" cy="110777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2060"/>
                </a:solidFill>
                <a:latin typeface="Calibri" panose="020F0502020204030204"/>
              </a:rPr>
              <a:t>STAGES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52B39-E6B8-468C-B492-669833231660}"/>
              </a:ext>
            </a:extLst>
          </p:cNvPr>
          <p:cNvSpPr/>
          <p:nvPr/>
        </p:nvSpPr>
        <p:spPr>
          <a:xfrm>
            <a:off x="7879617" y="2525114"/>
            <a:ext cx="3219226" cy="4652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en-US" sz="1400" dirty="0">
                <a:solidFill>
                  <a:srgbClr val="002060"/>
                </a:solidFill>
              </a:rPr>
              <a:t>Customer Monthly Global call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A14CC-B96D-4E92-994F-4AA4AF54122A}"/>
              </a:ext>
            </a:extLst>
          </p:cNvPr>
          <p:cNvSpPr/>
          <p:nvPr/>
        </p:nvSpPr>
        <p:spPr>
          <a:xfrm>
            <a:off x="1372027" y="2508380"/>
            <a:ext cx="3213340" cy="4850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Monthly 3-day trainings for 6 months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EAB51-7EAB-4D93-932E-04DFF8980498}"/>
              </a:ext>
            </a:extLst>
          </p:cNvPr>
          <p:cNvSpPr/>
          <p:nvPr/>
        </p:nvSpPr>
        <p:spPr>
          <a:xfrm rot="16200000">
            <a:off x="5461935" y="-412663"/>
            <a:ext cx="1328404" cy="1109838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ADVANTAGES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4E36D-413E-44B8-8CC8-F859A0D62FBE}"/>
              </a:ext>
            </a:extLst>
          </p:cNvPr>
          <p:cNvSpPr/>
          <p:nvPr/>
        </p:nvSpPr>
        <p:spPr>
          <a:xfrm>
            <a:off x="1369783" y="6108669"/>
            <a:ext cx="9725418" cy="2457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Migrate to Azure side by side with your CSA (Assessment, ADS, Custom Training, Migrate, Governance, HA. CI/CD, UAT and Deploy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0A8202-C0F8-45E2-9A33-5DF17999F155}"/>
              </a:ext>
            </a:extLst>
          </p:cNvPr>
          <p:cNvSpPr/>
          <p:nvPr/>
        </p:nvSpPr>
        <p:spPr>
          <a:xfrm>
            <a:off x="1369783" y="5463679"/>
            <a:ext cx="3215584" cy="1927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at least two applications per team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8F5139-0F72-415A-BDCA-0F980416A8E4}"/>
              </a:ext>
            </a:extLst>
          </p:cNvPr>
          <p:cNvSpPr/>
          <p:nvPr/>
        </p:nvSpPr>
        <p:spPr>
          <a:xfrm>
            <a:off x="7879618" y="5470361"/>
            <a:ext cx="3215584" cy="1927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xxx net new applications per month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1B4F9-9602-4B5B-A013-EA1CB538A096}"/>
              </a:ext>
            </a:extLst>
          </p:cNvPr>
          <p:cNvSpPr/>
          <p:nvPr/>
        </p:nvSpPr>
        <p:spPr>
          <a:xfrm>
            <a:off x="1375668" y="4637509"/>
            <a:ext cx="3215584" cy="7177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rgbClr val="002060"/>
                </a:solidFill>
                <a:latin typeface="Calibri" panose="020F0502020204030204"/>
              </a:rPr>
              <a:t>Hands on workshops with industry use cases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r>
              <a:rPr lang="en-US" sz="1000" dirty="0">
                <a:solidFill>
                  <a:srgbClr val="002060"/>
                </a:solidFill>
                <a:latin typeface="Calibri" panose="020F0502020204030204"/>
              </a:rPr>
              <a:t>de by side collaboration with Microsoft Employees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Vouchers for a free certification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OpenHack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(Migration) certification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CF198A-C163-4C05-B71D-DF0E35B7828A}"/>
              </a:ext>
            </a:extLst>
          </p:cNvPr>
          <p:cNvSpPr/>
          <p:nvPr/>
        </p:nvSpPr>
        <p:spPr>
          <a:xfrm>
            <a:off x="7879617" y="4630196"/>
            <a:ext cx="3215584" cy="7177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Recognized Cloud Leader within organization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rgbClr val="002060"/>
                </a:solidFill>
                <a:latin typeface="Calibri" panose="020F0502020204030204"/>
              </a:rPr>
              <a:t>Cloud Technology Advocate within Organization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</a:t>
            </a:r>
            <a:r>
              <a:rPr lang="en-US" sz="1000" dirty="0" err="1">
                <a:solidFill>
                  <a:srgbClr val="002060"/>
                </a:solidFill>
                <a:latin typeface="Calibri" panose="020F0502020204030204"/>
              </a:rPr>
              <a:t>cess</a:t>
            </a:r>
            <a:r>
              <a:rPr lang="en-US" sz="1000" dirty="0">
                <a:solidFill>
                  <a:srgbClr val="002060"/>
                </a:solidFill>
                <a:latin typeface="Calibri" panose="020F0502020204030204"/>
              </a:rPr>
              <a:t> to Microsoft Employees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D6E54C-38AD-463E-8287-2C5E658CC333}"/>
              </a:ext>
            </a:extLst>
          </p:cNvPr>
          <p:cNvSpPr/>
          <p:nvPr/>
        </p:nvSpPr>
        <p:spPr>
          <a:xfrm rot="16200000">
            <a:off x="5660147" y="-1733941"/>
            <a:ext cx="952599" cy="110777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32588C-E901-41B4-87DD-775487A26014}"/>
              </a:ext>
            </a:extLst>
          </p:cNvPr>
          <p:cNvSpPr/>
          <p:nvPr/>
        </p:nvSpPr>
        <p:spPr>
          <a:xfrm>
            <a:off x="1369783" y="3493467"/>
            <a:ext cx="3215584" cy="61643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dirty="0">
                <a:solidFill>
                  <a:srgbClr val="002060"/>
                </a:solidFill>
                <a:latin typeface="Calibri" panose="020F0502020204030204"/>
              </a:rPr>
              <a:t>Nominate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to 6 </a:t>
            </a:r>
            <a:r>
              <a:rPr lang="en-US" sz="1000" dirty="0">
                <a:solidFill>
                  <a:srgbClr val="002060"/>
                </a:solidFill>
                <a:latin typeface="Calibri" panose="020F0502020204030204"/>
              </a:rPr>
              <a:t>employees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each unit below:</a:t>
            </a:r>
            <a:endParaRPr lang="en-US" sz="1000" dirty="0">
              <a:solidFill>
                <a:srgbClr val="002060"/>
              </a:solidFill>
              <a:latin typeface="Calibri" panose="020F0502020204030204"/>
            </a:endParaRPr>
          </a:p>
          <a:p>
            <a:pPr marL="685783" lvl="1" indent="-228600" defTabSz="91440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002060"/>
                </a:solidFill>
                <a:latin typeface="Calibri" panose="020F0502020204030204"/>
              </a:rPr>
              <a:t>Developers and/or architects</a:t>
            </a:r>
          </a:p>
          <a:p>
            <a:pPr marL="685783" lvl="1" indent="-228600" defTabSz="914400"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Managers, product owners and/or innovation leaders</a:t>
            </a:r>
          </a:p>
          <a:p>
            <a:pPr marL="685783" lvl="1" indent="-228600" defTabSz="91440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002060"/>
                </a:solidFill>
                <a:latin typeface="Calibri" panose="020F0502020204030204"/>
              </a:rPr>
              <a:t>Engineering, Operations and/or Tech leaders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74B14DB-FB0B-44FA-88C5-D49CD926665D}"/>
              </a:ext>
            </a:extLst>
          </p:cNvPr>
          <p:cNvSpPr/>
          <p:nvPr/>
        </p:nvSpPr>
        <p:spPr>
          <a:xfrm>
            <a:off x="7879617" y="3494021"/>
            <a:ext cx="3215584" cy="6369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914400">
              <a:defRPr/>
            </a:pPr>
            <a:r>
              <a:rPr lang="en-US" sz="1000" dirty="0">
                <a:solidFill>
                  <a:srgbClr val="002060"/>
                </a:solidFill>
              </a:rPr>
              <a:t>Nominee to lead call within the customer organization to teach and advocate how to move to and modernize in the cloud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FF9CB4B-E00B-4D14-8542-9F913F6C075D}"/>
              </a:ext>
            </a:extLst>
          </p:cNvPr>
          <p:cNvSpPr/>
          <p:nvPr/>
        </p:nvSpPr>
        <p:spPr>
          <a:xfrm>
            <a:off x="4585367" y="2680235"/>
            <a:ext cx="3294250" cy="1391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DD08AC8-EA32-441E-8565-5EC1EFEC255C}"/>
              </a:ext>
            </a:extLst>
          </p:cNvPr>
          <p:cNvSpPr/>
          <p:nvPr/>
        </p:nvSpPr>
        <p:spPr>
          <a:xfrm rot="5400000">
            <a:off x="2733532" y="3165610"/>
            <a:ext cx="485041" cy="11844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AAE8F82-0A40-443A-93D4-3C106D418D3E}"/>
              </a:ext>
            </a:extLst>
          </p:cNvPr>
          <p:cNvSpPr/>
          <p:nvPr/>
        </p:nvSpPr>
        <p:spPr>
          <a:xfrm rot="5400000">
            <a:off x="2732491" y="4294292"/>
            <a:ext cx="485041" cy="11844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0D9A67F-6780-40D9-A86A-CE8EB707819D}"/>
              </a:ext>
            </a:extLst>
          </p:cNvPr>
          <p:cNvSpPr/>
          <p:nvPr/>
        </p:nvSpPr>
        <p:spPr>
          <a:xfrm rot="5400000">
            <a:off x="2732490" y="5821565"/>
            <a:ext cx="485041" cy="11844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4278BB7-F506-41F1-A9E0-33FBDF8DD4A7}"/>
              </a:ext>
            </a:extLst>
          </p:cNvPr>
          <p:cNvSpPr/>
          <p:nvPr/>
        </p:nvSpPr>
        <p:spPr>
          <a:xfrm rot="5400000">
            <a:off x="9159732" y="3152910"/>
            <a:ext cx="485041" cy="11844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4D64FEE-006C-41AA-BA1F-E9E230C71A90}"/>
              </a:ext>
            </a:extLst>
          </p:cNvPr>
          <p:cNvSpPr/>
          <p:nvPr/>
        </p:nvSpPr>
        <p:spPr>
          <a:xfrm rot="5400000">
            <a:off x="9158691" y="4294292"/>
            <a:ext cx="485041" cy="11844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38E3B83-85B9-4F16-8316-2EA0924C14B2}"/>
              </a:ext>
            </a:extLst>
          </p:cNvPr>
          <p:cNvSpPr/>
          <p:nvPr/>
        </p:nvSpPr>
        <p:spPr>
          <a:xfrm rot="5400000">
            <a:off x="9158690" y="5846965"/>
            <a:ext cx="485041" cy="11844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71EA1-CFD3-4AAC-BB42-E3BF99AE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500"/>
              <a:t>Graduation Requirements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49F518-2BA6-465E-908D-D00547FC8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01616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2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DF4EF-E4B9-4E3B-A44F-BF2F9564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Azure Trailblazer Path to Graduate!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B9109D9-81FE-40D5-B476-1D8046929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51492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32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645E8-01A5-402E-9EB1-4D43B42E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43353" cy="1450757"/>
          </a:xfrm>
        </p:spPr>
        <p:txBody>
          <a:bodyPr>
            <a:normAutofit/>
          </a:bodyPr>
          <a:lstStyle/>
          <a:p>
            <a:r>
              <a:rPr lang="en-US" sz="4900" b="1" dirty="0"/>
              <a:t>Recognition – Monthly Prizes for Top 5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E3E2-3756-4BC7-84E3-36E2B246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US" sz="3600" b="1" dirty="0"/>
              <a:t>Point System for Rewards:</a:t>
            </a:r>
          </a:p>
          <a:p>
            <a:pPr lvl="1"/>
            <a:r>
              <a:rPr lang="en-US" sz="3600" b="1" dirty="0"/>
              <a:t>Attendance </a:t>
            </a:r>
          </a:p>
          <a:p>
            <a:pPr lvl="1"/>
            <a:r>
              <a:rPr lang="en-US" sz="3600" b="1" dirty="0"/>
              <a:t>Participation</a:t>
            </a:r>
          </a:p>
          <a:p>
            <a:pPr lvl="1"/>
            <a:r>
              <a:rPr lang="en-US" sz="3600" b="1" dirty="0"/>
              <a:t>Lab completions</a:t>
            </a:r>
          </a:p>
          <a:p>
            <a:pPr lvl="1"/>
            <a:r>
              <a:rPr lang="en-US" sz="3600" b="1" dirty="0"/>
              <a:t>Quiz Scores</a:t>
            </a:r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6B15E975-39E5-4DB7-A24D-661642F2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armenita Denim Cap">
            <a:extLst>
              <a:ext uri="{FF2B5EF4-FFF2-40B4-BE49-F238E27FC236}">
                <a16:creationId xmlns:a16="http://schemas.microsoft.com/office/drawing/2014/main" id="{F3DE61B3-6DC2-4E2D-A179-F62021C1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46" y="4409043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zure Beat Bottle">
            <a:extLst>
              <a:ext uri="{FF2B5EF4-FFF2-40B4-BE49-F238E27FC236}">
                <a16:creationId xmlns:a16="http://schemas.microsoft.com/office/drawing/2014/main" id="{A9716DE4-774E-48A3-9136-18171514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43" y="4836954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zure Boxanne Bluetooth Speaker Blue">
            <a:extLst>
              <a:ext uri="{FF2B5EF4-FFF2-40B4-BE49-F238E27FC236}">
                <a16:creationId xmlns:a16="http://schemas.microsoft.com/office/drawing/2014/main" id="{3443F858-C44F-4B08-850A-AE1B9AFC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16" y="2948995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rue Buds">
            <a:extLst>
              <a:ext uri="{FF2B5EF4-FFF2-40B4-BE49-F238E27FC236}">
                <a16:creationId xmlns:a16="http://schemas.microsoft.com/office/drawing/2014/main" id="{3DA26D2A-E5BC-4586-A965-8A48FD50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60" y="2266688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2FE37D-E749-436D-8672-1EA502B3451D}"/>
              </a:ext>
            </a:extLst>
          </p:cNvPr>
          <p:cNvSpPr txBox="1"/>
          <p:nvPr/>
        </p:nvSpPr>
        <p:spPr>
          <a:xfrm>
            <a:off x="6261374" y="3800797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Bluetooth </a:t>
            </a:r>
          </a:p>
          <a:p>
            <a:r>
              <a:rPr lang="en-US" sz="1100" b="1" dirty="0"/>
              <a:t>Speaker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33DDA-CDFE-4D8D-A86A-B1F2E3215EE6}"/>
              </a:ext>
            </a:extLst>
          </p:cNvPr>
          <p:cNvSpPr txBox="1"/>
          <p:nvPr/>
        </p:nvSpPr>
        <p:spPr>
          <a:xfrm>
            <a:off x="7258245" y="3131048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True Buds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F35C0-C4FD-4292-B067-95CA5D4D14D0}"/>
              </a:ext>
            </a:extLst>
          </p:cNvPr>
          <p:cNvSpPr txBox="1"/>
          <p:nvPr/>
        </p:nvSpPr>
        <p:spPr>
          <a:xfrm>
            <a:off x="6209720" y="5373208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Denim Cap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4F154-D69F-4FFF-8991-88B434F88367}"/>
              </a:ext>
            </a:extLst>
          </p:cNvPr>
          <p:cNvSpPr txBox="1"/>
          <p:nvPr/>
        </p:nvSpPr>
        <p:spPr>
          <a:xfrm>
            <a:off x="7617326" y="5978321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Beat Bottle</a:t>
            </a:r>
          </a:p>
        </p:txBody>
      </p:sp>
    </p:spTree>
    <p:extLst>
      <p:ext uri="{BB962C8B-B14F-4D97-AF65-F5344CB8AC3E}">
        <p14:creationId xmlns:p14="http://schemas.microsoft.com/office/powerpoint/2010/main" val="156953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E9C6-4276-4E5B-8C73-6C5C5B01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 First Month (June) 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B1FDE2-862C-4472-943C-2D77D5613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177760"/>
              </p:ext>
            </p:extLst>
          </p:nvPr>
        </p:nvGraphicFramePr>
        <p:xfrm>
          <a:off x="1096963" y="2108200"/>
          <a:ext cx="10058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798">
                  <a:extLst>
                    <a:ext uri="{9D8B030D-6E8A-4147-A177-3AD203B41FA5}">
                      <a16:colId xmlns:a16="http://schemas.microsoft.com/office/drawing/2014/main" val="2394018275"/>
                    </a:ext>
                  </a:extLst>
                </a:gridCol>
                <a:gridCol w="1993002">
                  <a:extLst>
                    <a:ext uri="{9D8B030D-6E8A-4147-A177-3AD203B41FA5}">
                      <a16:colId xmlns:a16="http://schemas.microsoft.com/office/drawing/2014/main" val="131601676"/>
                    </a:ext>
                  </a:extLst>
                </a:gridCol>
                <a:gridCol w="1411210">
                  <a:extLst>
                    <a:ext uri="{9D8B030D-6E8A-4147-A177-3AD203B41FA5}">
                      <a16:colId xmlns:a16="http://schemas.microsoft.com/office/drawing/2014/main" val="1509883444"/>
                    </a:ext>
                  </a:extLst>
                </a:gridCol>
                <a:gridCol w="1941590">
                  <a:extLst>
                    <a:ext uri="{9D8B030D-6E8A-4147-A177-3AD203B41FA5}">
                      <a16:colId xmlns:a16="http://schemas.microsoft.com/office/drawing/2014/main" val="2953499537"/>
                    </a:ext>
                  </a:extLst>
                </a:gridCol>
                <a:gridCol w="1313895">
                  <a:extLst>
                    <a:ext uri="{9D8B030D-6E8A-4147-A177-3AD203B41FA5}">
                      <a16:colId xmlns:a16="http://schemas.microsoft.com/office/drawing/2014/main" val="2445047996"/>
                    </a:ext>
                  </a:extLst>
                </a:gridCol>
                <a:gridCol w="2038905">
                  <a:extLst>
                    <a:ext uri="{9D8B030D-6E8A-4147-A177-3AD203B41FA5}">
                      <a16:colId xmlns:a16="http://schemas.microsoft.com/office/drawing/2014/main" val="417693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9:00- 10:30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10:30 – 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10:45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 – 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1:00 – 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June 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Fundamentals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IssS</a:t>
                      </a:r>
                      <a:r>
                        <a:rPr lang="en-US" dirty="0"/>
                        <a:t>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Apps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June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&amp; Data Share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Migration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June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Networking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</a:t>
                      </a:r>
                      <a:r>
                        <a:rPr lang="en-US" dirty="0" err="1"/>
                        <a:t>NetApps</a:t>
                      </a:r>
                      <a:r>
                        <a:rPr lang="en-US" dirty="0"/>
                        <a:t>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Management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112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4136"/>
      </a:dk2>
      <a:lt2>
        <a:srgbClr val="F0ECEE"/>
      </a:lt2>
      <a:accent1>
        <a:srgbClr val="81AA96"/>
      </a:accent1>
      <a:accent2>
        <a:srgbClr val="74A9A6"/>
      </a:accent2>
      <a:accent3>
        <a:srgbClr val="81A7BB"/>
      </a:accent3>
      <a:accent4>
        <a:srgbClr val="7F8DBA"/>
      </a:accent4>
      <a:accent5>
        <a:srgbClr val="9F96C6"/>
      </a:accent5>
      <a:accent6>
        <a:srgbClr val="A27FBA"/>
      </a:accent6>
      <a:hlink>
        <a:srgbClr val="B37191"/>
      </a:hlink>
      <a:folHlink>
        <a:srgbClr val="878787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a8c212da-7328-4f89-af04-a3df275a17c8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4C872B4CD0A64BA35E260BCCACDD8E" ma:contentTypeVersion="15" ma:contentTypeDescription="Create a new document." ma:contentTypeScope="" ma:versionID="b74a10bb6f57ade773be06298da047a1">
  <xsd:schema xmlns:xsd="http://www.w3.org/2001/XMLSchema" xmlns:xs="http://www.w3.org/2001/XMLSchema" xmlns:p="http://schemas.microsoft.com/office/2006/metadata/properties" xmlns:ns1="http://schemas.microsoft.com/sharepoint/v3" xmlns:ns3="a8c212da-7328-4f89-af04-a3df275a17c8" xmlns:ns4="a8bad736-910d-4902-b0d8-66c04c9b65d5" targetNamespace="http://schemas.microsoft.com/office/2006/metadata/properties" ma:root="true" ma:fieldsID="7e19345f3f7900c3e0d193d11ff3dbd7" ns1:_="" ns3:_="" ns4:_="">
    <xsd:import namespace="http://schemas.microsoft.com/sharepoint/v3"/>
    <xsd:import namespace="a8c212da-7328-4f89-af04-a3df275a17c8"/>
    <xsd:import namespace="a8bad736-910d-4902-b0d8-66c04c9b65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212da-7328-4f89-af04-a3df275a17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ad736-910d-4902-b0d8-66c04c9b65d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A85AAD-F14C-4430-B6F7-84B90C6DD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78A1AE-4DE2-49B1-B4E1-7F3F8A72CD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a8c212da-7328-4f89-af04-a3df275a17c8"/>
  </ds:schemaRefs>
</ds:datastoreItem>
</file>

<file path=customXml/itemProps3.xml><?xml version="1.0" encoding="utf-8"?>
<ds:datastoreItem xmlns:ds="http://schemas.openxmlformats.org/officeDocument/2006/customXml" ds:itemID="{059C6E1B-F24F-46F3-9534-09EE4AEB3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c212da-7328-4f89-af04-a3df275a17c8"/>
    <ds:schemaRef ds:uri="a8bad736-910d-4902-b0d8-66c04c9b65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713</Words>
  <Application>Microsoft Office PowerPoint</Application>
  <PresentationFormat>Widescreen</PresentationFormat>
  <Paragraphs>107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Segoe UI</vt:lpstr>
      <vt:lpstr>Segoe UI Light</vt:lpstr>
      <vt:lpstr>RetrospectVTI</vt:lpstr>
      <vt:lpstr>Azure Trailblazer Academy</vt:lpstr>
      <vt:lpstr>Azure Trailblazer Academy Atlanta Team</vt:lpstr>
      <vt:lpstr>FY20 Azure Trailblazer Academy (ATA)</vt:lpstr>
      <vt:lpstr>Graduation Requirements</vt:lpstr>
      <vt:lpstr>Azure Trailblazer Path to Graduate!</vt:lpstr>
      <vt:lpstr>Recognition – Monthly Prizes for Top 5 </vt:lpstr>
      <vt:lpstr>ATA First Month (June)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Trailblazer Academy</dc:title>
  <dc:creator>Srini Alavala</dc:creator>
  <cp:lastModifiedBy>Srini Alavala</cp:lastModifiedBy>
  <cp:revision>2</cp:revision>
  <dcterms:created xsi:type="dcterms:W3CDTF">2020-06-09T15:02:34Z</dcterms:created>
  <dcterms:modified xsi:type="dcterms:W3CDTF">2020-06-10T11:03:48Z</dcterms:modified>
</cp:coreProperties>
</file>