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A50B25-1D0D-4963-B1CA-512B124C98B6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A55EC1-B904-4B8F-8EC3-6A5792B865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курсу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Слушатель: </a:t>
            </a:r>
            <a:r>
              <a:rPr lang="ru-RU" dirty="0" err="1" smtClean="0"/>
              <a:t>Клещев</a:t>
            </a:r>
            <a:r>
              <a:rPr lang="ru-RU" dirty="0" smtClean="0"/>
              <a:t> </a:t>
            </a:r>
            <a:r>
              <a:rPr lang="ru-RU" dirty="0" smtClean="0"/>
              <a:t>С</a:t>
            </a:r>
            <a:r>
              <a:rPr lang="ru-RU" dirty="0" smtClean="0"/>
              <a:t>ергей </a:t>
            </a:r>
            <a:r>
              <a:rPr lang="ru-RU" dirty="0" smtClean="0"/>
              <a:t>В</a:t>
            </a:r>
            <a:r>
              <a:rPr lang="ru-RU" dirty="0" smtClean="0"/>
              <a:t>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08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1230"/>
          </a:xfrm>
        </p:spPr>
        <p:txBody>
          <a:bodyPr/>
          <a:lstStyle/>
          <a:p>
            <a:r>
              <a:rPr lang="ru-RU" dirty="0" smtClean="0"/>
              <a:t>Цели и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424066"/>
            <a:ext cx="9403742" cy="482433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Изучить теоретические основы и методы решения поставленной задачи.</a:t>
            </a:r>
          </a:p>
          <a:p>
            <a:pPr lvl="0"/>
            <a:r>
              <a:rPr lang="ru-RU" dirty="0"/>
              <a:t>Провести разведочный анализ предложенных данных. </a:t>
            </a:r>
            <a:r>
              <a:rPr lang="ru-RU" dirty="0" smtClean="0"/>
              <a:t>Нарисовать гистограммы </a:t>
            </a:r>
            <a:r>
              <a:rPr lang="ru-RU" dirty="0"/>
              <a:t>распределения каждой из переменной, диаграммы ящика с усами, попарные графики рассеяния точек. Необходимо также для каждой колонке получить среднее, медианное значение, провести анализ и исключение выбросов, проверить наличие пропусков.</a:t>
            </a:r>
          </a:p>
          <a:p>
            <a:pPr lvl="0"/>
            <a:r>
              <a:rPr lang="ru-RU" dirty="0"/>
              <a:t>Провести предобработку данных (удаление </a:t>
            </a:r>
            <a:r>
              <a:rPr lang="ru-RU" dirty="0" smtClean="0"/>
              <a:t>шумов и нормализация).</a:t>
            </a:r>
            <a:endParaRPr lang="ru-RU" dirty="0"/>
          </a:p>
          <a:p>
            <a:pPr lvl="0"/>
            <a:r>
              <a:rPr lang="ru-RU" dirty="0"/>
              <a:t>Обучить нескольких моделей для прогноза модуля упругости при растяжении и прочности при растяжении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 Написать </a:t>
            </a:r>
            <a:r>
              <a:rPr lang="ru-RU" dirty="0"/>
              <a:t>нейронную сеть, которая будет рекомендовать соотношение матрица-наполнитель. </a:t>
            </a:r>
          </a:p>
          <a:p>
            <a:pPr lvl="0"/>
            <a:r>
              <a:rPr lang="ru-RU" dirty="0" smtClean="0"/>
              <a:t>Оценить </a:t>
            </a:r>
            <a:r>
              <a:rPr lang="ru-RU" dirty="0"/>
              <a:t>точность модели на тренировочном и тестовом </a:t>
            </a:r>
            <a:r>
              <a:rPr lang="ru-RU" dirty="0" err="1"/>
              <a:t>датасете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Создать </a:t>
            </a:r>
            <a:r>
              <a:rPr lang="ru-RU" dirty="0" err="1"/>
              <a:t>репозиторий</a:t>
            </a:r>
            <a:r>
              <a:rPr lang="ru-RU" dirty="0"/>
              <a:t> в </a:t>
            </a:r>
            <a:r>
              <a:rPr lang="ru-RU" dirty="0" err="1"/>
              <a:t>GitHub</a:t>
            </a:r>
            <a:r>
              <a:rPr lang="ru-RU" dirty="0"/>
              <a:t> / </a:t>
            </a:r>
            <a:r>
              <a:rPr lang="ru-RU" dirty="0" err="1"/>
              <a:t>GitLab</a:t>
            </a:r>
            <a:r>
              <a:rPr lang="ru-RU" dirty="0"/>
              <a:t> и разместить там код исследования. Оформить файл README.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81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1269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43988"/>
            <a:ext cx="9403742" cy="470441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2 файла разрешения </a:t>
            </a:r>
            <a:r>
              <a:rPr lang="en-US" dirty="0" err="1" smtClean="0"/>
              <a:t>xlsx</a:t>
            </a:r>
            <a:r>
              <a:rPr lang="ru-RU" dirty="0" smtClean="0"/>
              <a:t> с описанием свойств композитных материалов</a:t>
            </a:r>
            <a:endParaRPr lang="en-US" dirty="0" smtClean="0"/>
          </a:p>
          <a:p>
            <a:r>
              <a:rPr lang="ru-RU" dirty="0"/>
              <a:t>В файле «X_bp.xlsx» содержится таблица с информацией, описывающая характеристики материалов по 10 свойствам: Соотношение матрица-наполнитель, плотность, модуль упругости, количество отвердителя, Содержание эпоксидных групп, температура вспышки, поверхностная плотность, модуль упругости при растяжении, прочность при растяжении, потребление смолы. В таблице указано 1023 материала, которые пронумерованы числами от 0 до 1022. Таблица не имеет пустых ячеек. Все значения </a:t>
            </a:r>
            <a:r>
              <a:rPr lang="ru-RU" b="1" dirty="0"/>
              <a:t>количественные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файле «X_nup.xlsx» содержится таблица с информацией, описывающая характеристики материалов по 3 свойствам: Угол нашивки, град, Шаг нашивки, Плотность нашивки. В таблице указано 1040 материалов, которые пронумерованы числами от 0 до 1039. Таблица не имеет пустых ячеек. Все значения </a:t>
            </a:r>
            <a:r>
              <a:rPr lang="ru-RU" b="1" dirty="0"/>
              <a:t>количественные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239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6377"/>
          </a:xfrm>
        </p:spPr>
        <p:txBody>
          <a:bodyPr/>
          <a:lstStyle/>
          <a:p>
            <a:r>
              <a:rPr lang="ru-RU" dirty="0" smtClean="0"/>
              <a:t>Первоначальный анализ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738" y="5597059"/>
            <a:ext cx="11546868" cy="6570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Наличие выбросов = удаление их                              Отсутствие взаимосвязей                                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9181" t="26835" r="51716" b="18715"/>
          <a:stretch/>
        </p:blipFill>
        <p:spPr bwMode="auto">
          <a:xfrm>
            <a:off x="228738" y="1125724"/>
            <a:ext cx="3357242" cy="4126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19828" t="42170" r="29732" b="9519"/>
          <a:stretch/>
        </p:blipFill>
        <p:spPr bwMode="auto">
          <a:xfrm>
            <a:off x="4288523" y="1125724"/>
            <a:ext cx="3965176" cy="4126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32976" t="19935" r="30369" b="14865"/>
          <a:stretch/>
        </p:blipFill>
        <p:spPr bwMode="auto">
          <a:xfrm>
            <a:off x="8462385" y="1125724"/>
            <a:ext cx="3484474" cy="4126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26484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6298"/>
          </a:xfrm>
        </p:spPr>
        <p:txBody>
          <a:bodyPr/>
          <a:lstStyle/>
          <a:p>
            <a:r>
              <a:rPr lang="ru-RU" b="1" dirty="0"/>
              <a:t>Разработка и обучение модели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499016"/>
            <a:ext cx="9403742" cy="50366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анализе модели был сделан выбор в пользу трех методов:</a:t>
            </a:r>
          </a:p>
          <a:p>
            <a:r>
              <a:rPr lang="ru-RU" dirty="0"/>
              <a:t>- Линейная регрессия (</a:t>
            </a:r>
            <a:r>
              <a:rPr lang="ru-RU" dirty="0" err="1"/>
              <a:t>LinearRegression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-Решающие деревья (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982" t="76628" r="48845" b="15544"/>
          <a:stretch/>
        </p:blipFill>
        <p:spPr bwMode="auto">
          <a:xfrm>
            <a:off x="1711061" y="3402888"/>
            <a:ext cx="5101015" cy="7667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19833" t="84015" r="46822" b="6524"/>
          <a:stretch/>
        </p:blipFill>
        <p:spPr bwMode="auto">
          <a:xfrm>
            <a:off x="1652871" y="5690607"/>
            <a:ext cx="5101015" cy="934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2230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39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Нейронная сеть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0026" t="42120" r="30390" b="42165"/>
          <a:stretch/>
        </p:blipFill>
        <p:spPr bwMode="auto">
          <a:xfrm>
            <a:off x="1905285" y="1588957"/>
            <a:ext cx="7927901" cy="226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59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График точности (красный) и ошибки </a:t>
            </a:r>
            <a:r>
              <a:rPr lang="ru-RU" sz="3600" dirty="0" err="1"/>
              <a:t>нейросети</a:t>
            </a:r>
            <a:r>
              <a:rPr lang="ru-RU" sz="3600" dirty="0"/>
              <a:t> (зеленый)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HOME\Documents\Бауманка\Итоговый проект\Без названия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574" y="2406650"/>
            <a:ext cx="6266007" cy="3625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035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Мой </a:t>
            </a:r>
            <a:r>
              <a:rPr lang="ru-RU" sz="3600" b="1" dirty="0" err="1" smtClean="0"/>
              <a:t>репозиторий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24" y="1992957"/>
            <a:ext cx="8946541" cy="4195481"/>
          </a:xfrm>
        </p:spPr>
        <p:txBody>
          <a:bodyPr/>
          <a:lstStyle/>
          <a:p>
            <a:r>
              <a:rPr lang="ru-RU" dirty="0"/>
              <a:t>Имя пользователя – </a:t>
            </a:r>
            <a:r>
              <a:rPr lang="en-US" dirty="0" smtClean="0"/>
              <a:t>RobinGod80</a:t>
            </a:r>
            <a:endParaRPr lang="ru-RU" dirty="0"/>
          </a:p>
          <a:p>
            <a:r>
              <a:rPr lang="ru-RU" dirty="0"/>
              <a:t>Название </a:t>
            </a:r>
            <a:r>
              <a:rPr lang="ru-RU" dirty="0" err="1"/>
              <a:t>репозитория</a:t>
            </a:r>
            <a:r>
              <a:rPr lang="ru-RU" dirty="0"/>
              <a:t> – </a:t>
            </a:r>
            <a:r>
              <a:rPr lang="en-US" dirty="0" smtClean="0"/>
              <a:t>VKR</a:t>
            </a:r>
            <a:endParaRPr lang="ru-RU" dirty="0"/>
          </a:p>
          <a:p>
            <a:r>
              <a:rPr lang="ru-RU" dirty="0"/>
              <a:t>Ссылка - </a:t>
            </a:r>
            <a:r>
              <a:rPr lang="en-US" dirty="0" smtClean="0"/>
              <a:t>https://</a:t>
            </a:r>
            <a:r>
              <a:rPr lang="en-US" dirty="0" smtClean="0"/>
              <a:t>github.com/</a:t>
            </a:r>
            <a:r>
              <a:rPr lang="en-US" dirty="0" smtClean="0"/>
              <a:t>RobinGod80</a:t>
            </a:r>
            <a:r>
              <a:rPr lang="en-US" dirty="0" smtClean="0"/>
              <a:t>/VKR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2530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680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132</TotalTime>
  <Words>334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Выпускная квалификационная работа по курсу Data Science</vt:lpstr>
      <vt:lpstr>Цели и задачи:</vt:lpstr>
      <vt:lpstr>Исходные данные</vt:lpstr>
      <vt:lpstr>Первоначальный анализ </vt:lpstr>
      <vt:lpstr>Разработка и обучение модели </vt:lpstr>
      <vt:lpstr>Нейронная сеть </vt:lpstr>
      <vt:lpstr>График точности (красный) и ошибки нейросети (зеленый)</vt:lpstr>
      <vt:lpstr>Мой репозиторий 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Data Science</dc:title>
  <dc:creator>Alexandra</dc:creator>
  <cp:lastModifiedBy>HOME</cp:lastModifiedBy>
  <cp:revision>14</cp:revision>
  <dcterms:created xsi:type="dcterms:W3CDTF">2022-06-17T01:36:08Z</dcterms:created>
  <dcterms:modified xsi:type="dcterms:W3CDTF">2022-06-17T13:43:06Z</dcterms:modified>
</cp:coreProperties>
</file>