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3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6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3" descr="Electronic circuit board">
            <a:extLst>
              <a:ext uri="{FF2B5EF4-FFF2-40B4-BE49-F238E27FC236}">
                <a16:creationId xmlns:a16="http://schemas.microsoft.com/office/drawing/2014/main" id="{6FF1B2F2-110A-A68B-B74A-AB5FE3AAE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227DE-7D5B-A774-8D56-0BFE66C02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</a:rPr>
              <a:t>FPGA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Software defined radio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CBEB-C25B-5672-81EF-6E7A92728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Robin Goeree</a:t>
            </a:r>
          </a:p>
          <a:p>
            <a:r>
              <a:rPr lang="en-GB" dirty="0">
                <a:solidFill>
                  <a:srgbClr val="FFFFFF"/>
                </a:solidFill>
              </a:rPr>
              <a:t>Technisch Informatica, </a:t>
            </a:r>
            <a:r>
              <a:rPr lang="en-GB">
                <a:solidFill>
                  <a:srgbClr val="FFFFFF"/>
                </a:solidFill>
              </a:rPr>
              <a:t>NHL Stenden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Leerjaar </a:t>
            </a:r>
            <a:r>
              <a:rPr lang="en-GB" dirty="0">
                <a:solidFill>
                  <a:srgbClr val="FFFFFF"/>
                </a:solidFill>
              </a:rPr>
              <a:t>3, module FPGA</a:t>
            </a: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2506BDEB-AE35-64BA-1B67-EBB6A355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E054C9-54B8-F3F3-1D94-0BC29EA0DA78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10502555" cy="5441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dirty="0" err="1">
                <a:solidFill>
                  <a:srgbClr val="FFFFFF"/>
                </a:solidFill>
              </a:rPr>
              <a:t>Reflectie</a:t>
            </a:r>
            <a:endParaRPr lang="nl-NL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 err="1">
                <a:solidFill>
                  <a:srgbClr val="FFFFFF"/>
                </a:solidFill>
              </a:rPr>
              <a:t>Geen</a:t>
            </a:r>
            <a:r>
              <a:rPr lang="en-GB" sz="3600" dirty="0">
                <a:solidFill>
                  <a:srgbClr val="FFFFFF"/>
                </a:solidFill>
              </a:rPr>
              <a:t> </a:t>
            </a:r>
            <a:r>
              <a:rPr lang="en-GB" sz="3600" dirty="0" err="1">
                <a:solidFill>
                  <a:srgbClr val="FFFFFF"/>
                </a:solidFill>
              </a:rPr>
              <a:t>voorkennis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 err="1">
                <a:solidFill>
                  <a:srgbClr val="FFFFFF"/>
                </a:solidFill>
              </a:rPr>
              <a:t>Weinig</a:t>
            </a:r>
            <a:r>
              <a:rPr lang="en-GB" sz="3600" dirty="0">
                <a:solidFill>
                  <a:srgbClr val="FFFFFF"/>
                </a:solidFill>
              </a:rPr>
              <a:t> </a:t>
            </a:r>
            <a:r>
              <a:rPr lang="en-GB" sz="3600" dirty="0" err="1">
                <a:solidFill>
                  <a:srgbClr val="FFFFFF"/>
                </a:solidFill>
              </a:rPr>
              <a:t>informatie</a:t>
            </a:r>
            <a:r>
              <a:rPr lang="en-GB" sz="3600" dirty="0">
                <a:solidFill>
                  <a:srgbClr val="FFFFFF"/>
                </a:solidFill>
              </a:rPr>
              <a:t> </a:t>
            </a:r>
            <a:r>
              <a:rPr lang="en-GB" sz="3600" dirty="0" err="1">
                <a:solidFill>
                  <a:srgbClr val="FFFFFF"/>
                </a:solidFill>
              </a:rPr>
              <a:t>te</a:t>
            </a:r>
            <a:r>
              <a:rPr lang="en-GB" sz="3600" dirty="0">
                <a:solidFill>
                  <a:srgbClr val="FFFFFF"/>
                </a:solidFill>
              </a:rPr>
              <a:t> </a:t>
            </a:r>
            <a:r>
              <a:rPr lang="en-GB" sz="3600" dirty="0" err="1">
                <a:solidFill>
                  <a:srgbClr val="FFFFFF"/>
                </a:solidFill>
              </a:rPr>
              <a:t>verkrijgen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Project </a:t>
            </a:r>
            <a:r>
              <a:rPr lang="en-GB" sz="3600" dirty="0" err="1">
                <a:solidFill>
                  <a:srgbClr val="FFFFFF"/>
                </a:solidFill>
              </a:rPr>
              <a:t>groter</a:t>
            </a:r>
            <a:r>
              <a:rPr lang="en-GB" sz="3600" dirty="0">
                <a:solidFill>
                  <a:srgbClr val="FFFFFF"/>
                </a:solidFill>
              </a:rPr>
              <a:t> dan </a:t>
            </a:r>
            <a:r>
              <a:rPr lang="en-GB" sz="3600" dirty="0" err="1">
                <a:solidFill>
                  <a:srgbClr val="FFFFFF"/>
                </a:solidFill>
              </a:rPr>
              <a:t>verwacht</a:t>
            </a:r>
            <a:endParaRPr lang="en-GB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9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D5C51887-ACA8-61C5-F89B-BE3B0BC62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0ADF1-D6AB-4E3E-A32E-17448ACD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5935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500" dirty="0" err="1">
                <a:solidFill>
                  <a:srgbClr val="FFFFFF"/>
                </a:solidFill>
              </a:rPr>
              <a:t>Einde</a:t>
            </a:r>
            <a:endParaRPr lang="en-US" sz="145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6DB43F-D558-D36A-5977-2536E897861D}"/>
              </a:ext>
            </a:extLst>
          </p:cNvPr>
          <p:cNvSpPr txBox="1">
            <a:spLocks/>
          </p:cNvSpPr>
          <p:nvPr/>
        </p:nvSpPr>
        <p:spPr>
          <a:xfrm>
            <a:off x="6662169" y="4803337"/>
            <a:ext cx="5021182" cy="1452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>
                <a:solidFill>
                  <a:srgbClr val="FFFFFF"/>
                </a:solidFill>
              </a:rPr>
              <a:t>Vragen</a:t>
            </a:r>
            <a:r>
              <a:rPr lang="en-US" sz="72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04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2506BDEB-AE35-64BA-1B67-EBB6A355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E054C9-54B8-F3F3-1D94-0BC29EA0DA78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10907936" cy="525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dirty="0" err="1">
                <a:solidFill>
                  <a:srgbClr val="FFFFFF"/>
                </a:solidFill>
              </a:rPr>
              <a:t>Inhoud</a:t>
            </a:r>
            <a:endParaRPr lang="en-GB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 err="1">
                <a:solidFill>
                  <a:srgbClr val="FFFFFF"/>
                </a:solidFill>
              </a:rPr>
              <a:t>Probleem</a:t>
            </a:r>
            <a:r>
              <a:rPr lang="en-GB" sz="3600" dirty="0">
                <a:solidFill>
                  <a:srgbClr val="FFFFFF"/>
                </a:solidFill>
              </a:rPr>
              <a:t> </a:t>
            </a:r>
            <a:r>
              <a:rPr lang="en-GB" sz="3600" dirty="0" err="1">
                <a:solidFill>
                  <a:srgbClr val="FFFFFF"/>
                </a:solidFill>
              </a:rPr>
              <a:t>definitie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 err="1">
                <a:solidFill>
                  <a:srgbClr val="FFFFFF"/>
                </a:solidFill>
              </a:rPr>
              <a:t>Ontwerp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Paper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Altera FPGA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 err="1">
                <a:solidFill>
                  <a:srgbClr val="FFFFFF"/>
                </a:solidFill>
              </a:rPr>
              <a:t>Nios</a:t>
            </a:r>
            <a:r>
              <a:rPr lang="en-GB" sz="3600" dirty="0">
                <a:solidFill>
                  <a:srgbClr val="FFFFFF"/>
                </a:solidFill>
              </a:rPr>
              <a:t> II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 </a:t>
            </a:r>
            <a:r>
              <a:rPr lang="en-GB" sz="3600" dirty="0" err="1">
                <a:solidFill>
                  <a:srgbClr val="FFFFFF"/>
                </a:solidFill>
              </a:rPr>
              <a:t>Demonstratie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 err="1">
                <a:solidFill>
                  <a:srgbClr val="FFFFFF"/>
                </a:solidFill>
              </a:rPr>
              <a:t>Huidige</a:t>
            </a:r>
            <a:r>
              <a:rPr lang="en-GB" sz="3600" dirty="0">
                <a:solidFill>
                  <a:srgbClr val="FFFFFF"/>
                </a:solidFill>
              </a:rPr>
              <a:t> </a:t>
            </a:r>
            <a:r>
              <a:rPr lang="en-GB" sz="3600" dirty="0" err="1">
                <a:solidFill>
                  <a:srgbClr val="FFFFFF"/>
                </a:solidFill>
              </a:rPr>
              <a:t>voortgang</a:t>
            </a:r>
            <a:endParaRPr lang="en-NL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0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2506BDEB-AE35-64BA-1B67-EBB6A355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E054C9-54B8-F3F3-1D94-0BC29EA0DA78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10907936" cy="525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dirty="0" err="1">
                <a:solidFill>
                  <a:srgbClr val="FFFFFF"/>
                </a:solidFill>
              </a:rPr>
              <a:t>Probleem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definitie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Software defined radio (SDR)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 err="1">
                <a:solidFill>
                  <a:srgbClr val="FFFFFF"/>
                </a:solidFill>
              </a:rPr>
              <a:t>Weinig</a:t>
            </a:r>
            <a:r>
              <a:rPr lang="en-GB" sz="3600" dirty="0">
                <a:solidFill>
                  <a:srgbClr val="FFFFFF"/>
                </a:solidFill>
              </a:rPr>
              <a:t> </a:t>
            </a:r>
            <a:r>
              <a:rPr lang="en-GB" sz="3600" dirty="0" err="1">
                <a:solidFill>
                  <a:srgbClr val="FFFFFF"/>
                </a:solidFill>
              </a:rPr>
              <a:t>analoge</a:t>
            </a:r>
            <a:r>
              <a:rPr lang="en-GB" sz="3600" dirty="0">
                <a:solidFill>
                  <a:srgbClr val="FFFFFF"/>
                </a:solidFill>
              </a:rPr>
              <a:t> hardware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FM radio </a:t>
            </a:r>
            <a:r>
              <a:rPr lang="en-GB" sz="3600" dirty="0" err="1">
                <a:solidFill>
                  <a:srgbClr val="FFFFFF"/>
                </a:solidFill>
              </a:rPr>
              <a:t>banden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VGA </a:t>
            </a:r>
            <a:r>
              <a:rPr lang="en-GB" sz="3600" dirty="0" err="1">
                <a:solidFill>
                  <a:srgbClr val="FFFFFF"/>
                </a:solidFill>
              </a:rPr>
              <a:t>beeld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Stereo </a:t>
            </a:r>
            <a:r>
              <a:rPr lang="en-GB" sz="3600" dirty="0" err="1">
                <a:solidFill>
                  <a:srgbClr val="FFFFFF"/>
                </a:solidFill>
              </a:rPr>
              <a:t>geluid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Terasic Altera DE2-115</a:t>
            </a:r>
          </a:p>
        </p:txBody>
      </p:sp>
      <p:pic>
        <p:nvPicPr>
          <p:cNvPr id="7" name="Picture 6" descr="Software Defined Radio (RTL-SDR) USB Dongle | ezContents blog">
            <a:extLst>
              <a:ext uri="{FF2B5EF4-FFF2-40B4-BE49-F238E27FC236}">
                <a16:creationId xmlns:a16="http://schemas.microsoft.com/office/drawing/2014/main" id="{7B509224-2737-0741-3EC2-3F13836E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791" y="3605714"/>
            <a:ext cx="4991100" cy="3116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9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2506BDEB-AE35-64BA-1B67-EBB6A355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E054C9-54B8-F3F3-1D94-0BC29EA0DA78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10907936" cy="525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dirty="0" err="1">
                <a:solidFill>
                  <a:srgbClr val="FFFFFF"/>
                </a:solidFill>
              </a:rPr>
              <a:t>Ontwerp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86503-670E-72AC-0A29-F6C03E355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71964" y="246203"/>
            <a:ext cx="7771692" cy="3182797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33E6-7F90-B924-7F54-C0C2F2407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474" y="3470562"/>
            <a:ext cx="7466905" cy="33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8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2506BDEB-AE35-64BA-1B67-EBB6A355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E054C9-54B8-F3F3-1D94-0BC29EA0DA78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10907936" cy="525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</a:rPr>
              <a:t>Paper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nl-NL" sz="3600" dirty="0">
                <a:solidFill>
                  <a:srgbClr val="FFFFFF"/>
                </a:solidFill>
              </a:rPr>
              <a:t>“Benodigdheden in hardware en software om een audio signaal uit een FM radio signaal te halen, met een DE2-115 FPGA bord?”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nl-NL" sz="3600" dirty="0">
                <a:solidFill>
                  <a:srgbClr val="FFFFFF"/>
                </a:solidFill>
              </a:rPr>
              <a:t>1,50 meter antenne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ADC met </a:t>
            </a:r>
            <a:r>
              <a:rPr lang="en-GB" sz="3600" dirty="0" err="1">
                <a:solidFill>
                  <a:srgbClr val="FFFFFF"/>
                </a:solidFill>
              </a:rPr>
              <a:t>een</a:t>
            </a:r>
            <a:r>
              <a:rPr lang="en-GB" sz="3600" dirty="0">
                <a:solidFill>
                  <a:srgbClr val="FFFFFF"/>
                </a:solidFill>
              </a:rPr>
              <a:t> 237,6 MSPS </a:t>
            </a:r>
            <a:r>
              <a:rPr lang="en-GB" sz="3600" dirty="0" err="1">
                <a:solidFill>
                  <a:srgbClr val="FFFFFF"/>
                </a:solidFill>
              </a:rPr>
              <a:t>snelheid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Digital down converter (DDC)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I &amp; Q </a:t>
            </a:r>
            <a:r>
              <a:rPr lang="en-GB" sz="3600" dirty="0" err="1">
                <a:solidFill>
                  <a:srgbClr val="FFFFFF"/>
                </a:solidFill>
              </a:rPr>
              <a:t>verwerking</a:t>
            </a:r>
            <a:endParaRPr lang="en-GB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4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2506BDEB-AE35-64BA-1B67-EBB6A355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E054C9-54B8-F3F3-1D94-0BC29EA0DA78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10907936" cy="525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</a:rPr>
              <a:t>Altera FPGA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nl-NL" sz="3600" dirty="0" err="1">
                <a:solidFill>
                  <a:srgbClr val="FFFFFF"/>
                </a:solidFill>
              </a:rPr>
              <a:t>Quartus</a:t>
            </a:r>
            <a:r>
              <a:rPr lang="nl-NL" sz="3600" dirty="0">
                <a:solidFill>
                  <a:srgbClr val="FFFFFF"/>
                </a:solidFill>
              </a:rPr>
              <a:t> prime </a:t>
            </a:r>
            <a:r>
              <a:rPr lang="nl-NL" sz="3600" dirty="0" err="1">
                <a:solidFill>
                  <a:srgbClr val="FFFFFF"/>
                </a:solidFill>
              </a:rPr>
              <a:t>lite</a:t>
            </a:r>
            <a:r>
              <a:rPr lang="nl-NL" sz="3600" dirty="0">
                <a:solidFill>
                  <a:srgbClr val="FFFFFF"/>
                </a:solidFill>
              </a:rPr>
              <a:t> 21.1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nl-NL" sz="3600" dirty="0" err="1">
                <a:solidFill>
                  <a:srgbClr val="FFFFFF"/>
                </a:solidFill>
              </a:rPr>
              <a:t>Verilog</a:t>
            </a:r>
            <a:r>
              <a:rPr lang="nl-NL" sz="3600" dirty="0">
                <a:solidFill>
                  <a:srgbClr val="FFFFFF"/>
                </a:solidFill>
              </a:rPr>
              <a:t> HDL &amp; VHDL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nl-NL" sz="3600" dirty="0">
                <a:solidFill>
                  <a:srgbClr val="FFFFFF"/>
                </a:solidFill>
              </a:rPr>
              <a:t>Digital </a:t>
            </a:r>
            <a:r>
              <a:rPr lang="nl-NL" sz="3600" dirty="0" err="1">
                <a:solidFill>
                  <a:srgbClr val="FFFFFF"/>
                </a:solidFill>
              </a:rPr>
              <a:t>signal</a:t>
            </a:r>
            <a:r>
              <a:rPr lang="nl-NL" sz="3600" dirty="0">
                <a:solidFill>
                  <a:srgbClr val="FFFFFF"/>
                </a:solidFill>
              </a:rPr>
              <a:t> processing (DSP) project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nl-NL" sz="3600" dirty="0">
                <a:solidFill>
                  <a:srgbClr val="FFFFFF"/>
                </a:solidFill>
              </a:rPr>
              <a:t>SD kaart audio speler project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VGA </a:t>
            </a:r>
            <a:r>
              <a:rPr lang="en-GB" sz="3600" dirty="0" err="1">
                <a:solidFill>
                  <a:srgbClr val="FFFFFF"/>
                </a:solidFill>
              </a:rPr>
              <a:t>beeld</a:t>
            </a:r>
            <a:r>
              <a:rPr lang="en-GB" sz="3600" dirty="0">
                <a:solidFill>
                  <a:srgbClr val="FFFFFF"/>
                </a:solidFill>
              </a:rPr>
              <a:t> project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GB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3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2506BDEB-AE35-64BA-1B67-EBB6A355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E054C9-54B8-F3F3-1D94-0BC29EA0DA78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10907936" cy="525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dirty="0" err="1">
                <a:solidFill>
                  <a:srgbClr val="FFFFFF"/>
                </a:solidFill>
              </a:rPr>
              <a:t>Nios</a:t>
            </a:r>
            <a:r>
              <a:rPr lang="en-GB" dirty="0">
                <a:solidFill>
                  <a:srgbClr val="FFFFFF"/>
                </a:solidFill>
              </a:rPr>
              <a:t> II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nl-NL" sz="3600" dirty="0" err="1">
                <a:solidFill>
                  <a:srgbClr val="FFFFFF"/>
                </a:solidFill>
              </a:rPr>
              <a:t>Eclipse</a:t>
            </a:r>
            <a:r>
              <a:rPr lang="nl-NL" sz="3600" dirty="0">
                <a:solidFill>
                  <a:srgbClr val="FFFFFF"/>
                </a:solidFill>
              </a:rPr>
              <a:t> IDE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nl-NL" sz="3600" dirty="0">
                <a:solidFill>
                  <a:srgbClr val="FFFFFF"/>
                </a:solidFill>
              </a:rPr>
              <a:t>Windows </a:t>
            </a:r>
            <a:r>
              <a:rPr lang="nl-NL" sz="3600" dirty="0" err="1">
                <a:solidFill>
                  <a:srgbClr val="FFFFFF"/>
                </a:solidFill>
              </a:rPr>
              <a:t>subsystem</a:t>
            </a:r>
            <a:r>
              <a:rPr lang="nl-NL" sz="3600" dirty="0">
                <a:solidFill>
                  <a:srgbClr val="FFFFFF"/>
                </a:solidFill>
              </a:rPr>
              <a:t> </a:t>
            </a:r>
            <a:r>
              <a:rPr lang="nl-NL" sz="3600" dirty="0" err="1">
                <a:solidFill>
                  <a:srgbClr val="FFFFFF"/>
                </a:solidFill>
              </a:rPr>
              <a:t>for</a:t>
            </a:r>
            <a:r>
              <a:rPr lang="nl-NL" sz="3600" dirty="0">
                <a:solidFill>
                  <a:srgbClr val="FFFFFF"/>
                </a:solidFill>
              </a:rPr>
              <a:t> </a:t>
            </a:r>
            <a:r>
              <a:rPr lang="nl-NL" sz="3600" dirty="0" err="1">
                <a:solidFill>
                  <a:srgbClr val="FFFFFF"/>
                </a:solidFill>
              </a:rPr>
              <a:t>linux</a:t>
            </a:r>
            <a:r>
              <a:rPr lang="nl-NL" sz="3600" dirty="0">
                <a:solidFill>
                  <a:srgbClr val="FFFFFF"/>
                </a:solidFill>
              </a:rPr>
              <a:t> (WSL)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nl-NL" sz="3600" dirty="0">
                <a:solidFill>
                  <a:srgbClr val="FFFFFF"/>
                </a:solidFill>
              </a:rPr>
              <a:t>SD kaart audio speler project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GB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0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2506BDEB-AE35-64BA-1B67-EBB6A355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3068" y="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E054C9-54B8-F3F3-1D94-0BC29EA0DA78}"/>
              </a:ext>
            </a:extLst>
          </p:cNvPr>
          <p:cNvSpPr txBox="1">
            <a:spLocks/>
          </p:cNvSpPr>
          <p:nvPr/>
        </p:nvSpPr>
        <p:spPr>
          <a:xfrm>
            <a:off x="517869" y="978408"/>
            <a:ext cx="8635655" cy="2517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9000" dirty="0" err="1">
                <a:solidFill>
                  <a:srgbClr val="FFFFFF"/>
                </a:solidFill>
              </a:rPr>
              <a:t>Demonstratie</a:t>
            </a:r>
            <a:endParaRPr lang="en-GB" sz="9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nl-NL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GB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9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2506BDEB-AE35-64BA-1B67-EBB6A355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22" r="-1" b="-1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E054C9-54B8-F3F3-1D94-0BC29EA0DA78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10502555" cy="5441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dirty="0" err="1">
                <a:solidFill>
                  <a:srgbClr val="FFFFFF"/>
                </a:solidFill>
              </a:rPr>
              <a:t>Huidige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voortgang</a:t>
            </a:r>
            <a:endParaRPr lang="nl-NL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 err="1">
                <a:solidFill>
                  <a:srgbClr val="FFFFFF"/>
                </a:solidFill>
              </a:rPr>
              <a:t>Samenbrengen</a:t>
            </a:r>
            <a:r>
              <a:rPr lang="en-GB" sz="3600" dirty="0">
                <a:solidFill>
                  <a:srgbClr val="FFFFFF"/>
                </a:solidFill>
              </a:rPr>
              <a:t> van </a:t>
            </a:r>
            <a:r>
              <a:rPr lang="en-GB" sz="3600" dirty="0" err="1">
                <a:solidFill>
                  <a:srgbClr val="FFFFFF"/>
                </a:solidFill>
              </a:rPr>
              <a:t>projecten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GB" sz="3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3600" dirty="0" err="1">
                <a:solidFill>
                  <a:srgbClr val="FFFFFF"/>
                </a:solidFill>
              </a:rPr>
              <a:t>Te</a:t>
            </a:r>
            <a:r>
              <a:rPr lang="en-GB" sz="3600" dirty="0">
                <a:solidFill>
                  <a:srgbClr val="FFFFFF"/>
                </a:solidFill>
              </a:rPr>
              <a:t> </a:t>
            </a:r>
            <a:r>
              <a:rPr lang="en-GB" sz="3600" dirty="0" err="1">
                <a:solidFill>
                  <a:srgbClr val="FFFFFF"/>
                </a:solidFill>
              </a:rPr>
              <a:t>doen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DDC </a:t>
            </a:r>
            <a:r>
              <a:rPr lang="en-GB" sz="3600" dirty="0" err="1">
                <a:solidFill>
                  <a:srgbClr val="FFFFFF"/>
                </a:solidFill>
              </a:rPr>
              <a:t>ontwikkelen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I &amp; Q </a:t>
            </a:r>
            <a:r>
              <a:rPr lang="en-GB" sz="3600" dirty="0" err="1">
                <a:solidFill>
                  <a:srgbClr val="FFFFFF"/>
                </a:solidFill>
              </a:rPr>
              <a:t>verwerking</a:t>
            </a:r>
            <a:endParaRPr lang="en-GB" sz="3600" dirty="0">
              <a:solidFill>
                <a:srgbClr val="FFFFFF"/>
              </a:solidFill>
            </a:endParaRP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 err="1">
                <a:solidFill>
                  <a:srgbClr val="FFFFFF"/>
                </a:solidFill>
              </a:rPr>
              <a:t>Opslaan</a:t>
            </a:r>
            <a:r>
              <a:rPr lang="en-GB" sz="3600" dirty="0">
                <a:solidFill>
                  <a:srgbClr val="FFFFFF"/>
                </a:solidFill>
              </a:rPr>
              <a:t> &amp; </a:t>
            </a:r>
            <a:r>
              <a:rPr lang="en-GB" sz="3600" dirty="0" err="1">
                <a:solidFill>
                  <a:srgbClr val="FFFFFF"/>
                </a:solidFill>
              </a:rPr>
              <a:t>ophalen</a:t>
            </a:r>
            <a:r>
              <a:rPr lang="en-GB" sz="3600" dirty="0">
                <a:solidFill>
                  <a:srgbClr val="FFFFFF"/>
                </a:solidFill>
              </a:rPr>
              <a:t> memory</a:t>
            </a:r>
          </a:p>
          <a:p>
            <a:pPr marL="685800" indent="-685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3600" dirty="0">
                <a:solidFill>
                  <a:srgbClr val="FFFFFF"/>
                </a:solidFill>
              </a:rPr>
              <a:t>User interface VGA </a:t>
            </a:r>
            <a:r>
              <a:rPr lang="en-GB" sz="3600" dirty="0" err="1">
                <a:solidFill>
                  <a:srgbClr val="FFFFFF"/>
                </a:solidFill>
              </a:rPr>
              <a:t>beeldscherm</a:t>
            </a:r>
            <a:endParaRPr lang="en-GB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842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Wingdings</vt:lpstr>
      <vt:lpstr>GestaltVTI</vt:lpstr>
      <vt:lpstr>FPGA Software defined radio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Goeree</dc:creator>
  <cp:lastModifiedBy>Robin Goeree</cp:lastModifiedBy>
  <cp:revision>56</cp:revision>
  <dcterms:created xsi:type="dcterms:W3CDTF">2022-06-26T17:01:49Z</dcterms:created>
  <dcterms:modified xsi:type="dcterms:W3CDTF">2022-06-26T20:23:33Z</dcterms:modified>
</cp:coreProperties>
</file>