
<file path=Configurations2/accelerator/current.xml>
</file>

<file path=META-INF/manifest.xml><?xml version="1.0" encoding="utf-8"?>
<manifest:manifest xmlns:manifest="urn:oasis:names:tc:opendocument:xmlns:manifest:1.0" manifest:version="1.2">
  <manifest:file-entry manifest:media-type="application/vnd.oasis.opendocument.presentation" manifest:version="1.2" manifest:full-path="/"/>
  <manifest:file-entry manifest:media-type="" manifest:full-path="Configurations2/accelerator/current.xml"/>
  <manifest:file-entry manifest:media-type="application/vnd.sun.xml.ui.configuration" manifest:full-path="Configurations2/"/>
  <manifest:file-entry manifest:media-type="image/png" manifest:full-path="Thumbnails/thumbnail.png"/>
  <manifest:file-entry manifest:media-type="text/xml" manifest:full-path="content.xml"/>
  <manifest:file-entry manifest:media-type="image/png" manifest:full-path="Pictures/100002010000022D0000010B9928C4A6.png"/>
  <manifest:file-entry manifest:media-type="image/png" manifest:full-path="Pictures/100002010000038C0000015E5D32A040.png"/>
  <manifest:file-entry manifest:media-type="" manifest:full-path="Pictures/TablePreview1.svm"/>
  <manifest:file-entry manifest:media-type="image/png" manifest:full-path="Pictures/1000020100000D6B000007030EE87C8C.png"/>
  <manifest:file-entry manifest:media-type="text/xml" manifest:full-path="settings.xml"/>
  <manifest:file-entry manifest:media-type="text/xml" manifest:full-path="styles.xml"/>
  <manifest:file-entry manifest:media-type="text/xml" manifest:full-path="meta.xml"/>
</manifest:manifest>
</file>

<file path=content.xml><?xml version="1.0" encoding="utf-8"?>
<office:document-content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xforms="http://www.w3.org/2002/xforms" xmlns:xsd="http://www.w3.org/2001/XMLSchema" xmlns:xsi="http://www.w3.org/2001/XMLSchema-instance"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field="urn:openoffice:names:experimental:ooo-ms-interop:xmlns:field:1.0" office:version="1.2">
  <office:scripts/>
  <office:automatic-styles>
    <style:style style:name="dp1" style:family="drawing-page">
      <style:drawing-page-properties presentation:background-visible="true" presentation:background-objects-visible="true" presentation:display-footer="false" presentation:display-page-number="false" presentation:display-date-time="false"/>
    </style:style>
    <style:style style:name="dp2" style:family="drawing-page">
      <style:drawing-page-properties presentation:display-header="false" presentation:display-footer="false" presentation:display-page-number="false" presentation:display-date-time="false"/>
    </style:style>
    <style:style style:name="gr1" style:family="graphic" style:parent-style-name="Objekt_20_ohne_20_Füllung_20_und_20_ohne_20_Linie">
      <style:graphic-properties draw:stroke="none" svg:stroke-width="0cm" draw:fill="none" draw:textarea-vertical-align="middle" draw:auto-grow-height="false" fo:padding-top="0.125cm" fo:padding-bottom="0.125cm" fo:padding-left="0.25cm" fo:padding-right="0.25cm" fo:wrap-option="wrap" draw:color-mode="standard" draw:luminance="0%" draw:contrast="0%" draw:gamma="100%" draw:red="0%" draw:green="0%" draw:blue="0%" fo:clip="rect(0cm, 47.1cm, 0cm, 0cm)" draw:image-opacity="100%" style:mirror="none"/>
    </style:style>
    <style:style style:name="gr2" style:family="graphic" style:parent-style-name="standard">
      <style:graphic-properties draw:stroke="none" svg:stroke-width="0cm" draw:fill="none" draw:textarea-vertical-align="top" draw:auto-grow-height="true" fo:min-height="0cm" fo:min-width="0cm" fo:padding-top="0.125cm" fo:padding-bottom="0.125cm" fo:padding-left="0.25cm" fo:padding-right="0.25cm" fo:wrap-option="wrap"/>
    </style:style>
    <style:style style:name="gr3" style:family="graphic" style:parent-style-name="standard">
      <style:graphic-properties draw:stroke="solid" svg:stroke-width="0.071cm" svg:stroke-color="#10bbef" draw:fill="none" draw:textarea-horizontal-align="center" draw:textarea-vertical-align="middle" draw:auto-grow-height="false" fo:padding-top="0.125cm" fo:padding-bottom="0.125cm" fo:padding-left="0.25cm" fo:padding-right="0.25cm" fo:wrap-option="wrap"/>
    </style:style>
    <style:style style:name="gr4" style:family="graphic" style:parent-style-name="standard">
      <style:graphic-properties draw:stroke="none" svg:stroke-width="0cm" draw:fill="none" draw:textarea-vertical-align="top" draw:auto-grow-height="true" fo:min-height="0cm" fo:min-width="0cm" fo:padding-top="0.125cm" fo:padding-bottom="0.125cm" fo:padding-left="0.25cm" fo:padding-right="0.25cm" fo:wrap-option="no-wrap"/>
    </style:style>
    <style:style style:name="gr5" style:family="graphic" style:parent-style-name="standard">
      <style:graphic-properties draw:stroke="none" svg:stroke-width="0cm" draw:fill="none" draw:textarea-vertical-align="top" draw:auto-grow-height="false" fo:min-height="0cm" fo:min-width="0cm" fo:padding-top="0.125cm" fo:padding-bottom="1cm" fo:padding-left="0.25cm" fo:padding-right="0.25cm" fo:wrap-option="wrap"/>
    </style:style>
    <style:style style:name="gr6" style:family="graphic" style:parent-style-name="Objekt_20_ohne_20_Füllung_20_und_20_ohne_20_Linie">
      <style:graphic-properties draw:stroke="none" draw:fill="none" draw:textarea-vertical-align="middle" draw:color-mode="standard" draw:luminance="0%" draw:contrast="0%" draw:gamma="100%" draw:red="0%" draw:green="0%" draw:blue="0%" fo:clip="rect(0cm, 0cm, 0cm, 0cm)" draw:image-opacity="100%" style:mirror="none"/>
    </style:style>
    <style:style style:name="gr7" style:family="graphic">
      <style:graphic-properties style:protect="size"/>
    </style:style>
    <style:style style:name="pr1" style:family="presentation" style:parent-style-name="Standard-notes">
      <style:graphic-properties draw:stroke="none" svg:stroke-width="0cm" draw:fill="none" draw:fill-color="#ffffff" draw:textarea-vertical-align="top" draw:auto-grow-height="false" fo:min-height="11.43cm" fo:padding-top="0.125cm" fo:padding-bottom="0.125cm" fo:padding-left="0.25cm" fo:padding-right="0.25cm" fo:wrap-option="wrap"/>
    </style:style>
    <style:style style:name="pr2" style:family="presentation" style:parent-style-name="Standard-backgroundobjects">
      <style:graphic-properties draw:stroke="none" svg:stroke-width="0cm" draw:fill="none" draw:fill-color="#ffffff" draw:textarea-vertical-align="top" draw:auto-grow-height="false" fo:min-height="11.43cm" fo:padding-top="0.125cm" fo:padding-bottom="0.125cm" fo:padding-left="0.25cm" fo:padding-right="0.25cm" fo:wrap-option="wrap"/>
    </style:style>
    <style:style style:name="co1" style:family="table-column">
      <style:table-column-properties style:column-width="11.35cm" style:use-optimal-column-width="false"/>
    </style:style>
    <style:style style:name="co2" style:family="table-column">
      <style:table-column-properties style:column-width="23.049cm" style:use-optimal-column-width="false"/>
    </style:style>
    <style:style style:name="ro1" style:family="table-row">
      <style:table-row-properties style:row-height="3.641cm"/>
    </style:style>
    <style:style style:name="ro2" style:family="table-row">
      <style:table-row-properties style:row-height="10.413cm"/>
    </style:style>
    <style:style style:name="ce1" style:family="table-cell">
      <style:graphic-properties draw:fill="none" style:repeat="repeat" draw:textarea-vertical-align="top" fo:padding-top="1cm" fo:padding-bottom="1cm" fo:padding-left="1cm" fo:padding-right="1cm"/>
      <style:paragraph-properties fo:margin-left="0cm" fo:margin-right="0cm" fo:margin-top="0cm" fo:margin-bottom="0cm" fo:text-align="center" fo:text-indent="0cm" fo:border-left="0.001cm solid #000000" fo:border-right="none" fo:border-top="0.001cm solid #000000" fo:border-bottom="none" style:punctuation-wrap="hanging" style:writing-mode="lr-tb"/>
      <style:text-properties fo:color="#000000" style:text-line-through-style="none" fo:letter-spacing="normal" fo:font-style="normal" style:text-underline-style="none" fo:font-weight="normal" style:font-style-asian="normal" style:font-weight-asian="normal" style:font-style-complex="normal" style:font-weight-complex="normal" fo:hyphenate="false"/>
    </style:style>
    <style:style style:name="ce2" style:family="table-cell">
      <style:graphic-properties draw:fill="none" style:repeat="repeat" draw:textarea-vertical-align="top" fo:padding-top="1cm" fo:padding-bottom="1cm" fo:padding-left="1cm" fo:padding-right="1cm"/>
      <style:paragraph-properties fo:margin-left="0cm" fo:margin-right="0cm" fo:margin-top="0cm" fo:margin-bottom="0cm" fo:text-align="center" fo:text-indent="0cm" fo:border-left="none" fo:border-right="0.001cm solid #000000" fo:border-top="0.001cm solid #000000" fo:border-bottom="none" style:punctuation-wrap="hanging" style:writing-mode="lr-tb"/>
      <style:text-properties fo:color="#000000" style:text-line-through-style="none" fo:letter-spacing="normal" fo:font-style="normal" style:text-underline-style="none" fo:font-weight="normal" style:font-style-asian="normal" style:font-weight-asian="normal" style:font-style-complex="normal" style:font-weight-complex="normal" fo:hyphenate="false"/>
    </style:style>
    <style:style style:name="ce3" style:family="table-cell">
      <style:graphic-properties draw:fill="none" style:repeat="repeat" draw:textarea-vertical-align="top" fo:padding-top="1cm" fo:padding-bottom="1cm" fo:padding-left="1cm" fo:padding-right="1cm"/>
      <style:paragraph-properties fo:margin-left="0cm" fo:margin-right="0cm" fo:margin-top="0cm" fo:margin-bottom="0cm" fo:text-align="start" fo:text-indent="0cm" fo:border-left="0.001cm solid #000000" fo:border-right="none" fo:border-top="none" fo:border-bottom="none" style:punctuation-wrap="hanging" style:writing-mode="lr-tb"/>
      <style:text-properties fo:color="#000000" style:text-line-through-style="none" fo:letter-spacing="normal" fo:font-style="normal" style:text-underline-style="none" fo:font-weight="normal" style:font-style-asian="normal" style:font-weight-asian="normal" style:font-style-complex="normal" style:font-weight-complex="normal" fo:hyphenate="false"/>
    </style:style>
    <style:style style:name="ce4" style:family="table-cell">
      <style:graphic-properties draw:fill="none" style:repeat="repeat" draw:textarea-vertical-align="top" fo:padding-top="1cm" fo:padding-bottom="1cm" fo:padding-left="1cm" fo:padding-right="1cm"/>
      <style:paragraph-properties fo:margin-left="0cm" fo:margin-right="0cm" fo:margin-top="0cm" fo:margin-bottom="0cm" fo:text-align="start" fo:text-indent="0cm" fo:border-left="none" fo:border-right="0.001cm solid #000000" fo:border-top="none" fo:border-bottom="none" style:punctuation-wrap="hanging" style:writing-mode="lr-tb"/>
      <style:text-properties fo:color="#000000" style:text-line-through-style="none" fo:letter-spacing="normal" fo:font-style="normal" style:text-underline-style="none" fo:font-weight="normal" style:font-style-asian="normal" style:font-weight-asian="normal" style:font-style-complex="normal" style:font-weight-complex="normal" fo:hyphenate="false"/>
    </style:style>
    <style:style style:name="ce5" style:family="table-cell">
      <style:graphic-properties draw:fill="none" style:repeat="repeat" draw:textarea-vertical-align="top" fo:padding-top="1cm" fo:padding-bottom="1cm" fo:padding-left="1cm" fo:padding-right="1cm"/>
      <style:paragraph-properties fo:margin-left="0cm" fo:margin-right="0cm" fo:margin-top="0cm" fo:margin-bottom="0cm" fo:line-height="100%" fo:text-align="start" fo:text-indent="0cm" fo:border-left="none" fo:border-right="0.001cm solid #000000" fo:border-top="none" fo:border-bottom="none" style:punctuation-wrap="hanging" style:writing-mode="lr-tb"/>
      <style:text-properties fo:color="#000000" style:text-line-through-style="none" fo:letter-spacing="normal" fo:font-style="normal" style:text-underline-style="none" fo:font-weight="normal" style:font-style-asian="normal" style:font-weight-asian="normal" style:font-style-complex="normal" style:font-weight-complex="normal" fo:hyphenate="false"/>
    </style:style>
    <style:style style:name="ce6" style:family="table-cell">
      <style:graphic-properties draw:fill="none" style:repeat="repeat" fo:padding-top="1cm" fo:padding-bottom="1cm" fo:padding-left="1cm" fo:padding-right="1cm"/>
      <style:paragraph-properties fo:border-left="0.001cm solid #000000" fo:border-right="none" fo:border-top="none" fo:border-bottom="0.001cm solid #000000"/>
      <style:text-properties fo:font-family="Arial" style:font-family-generic="swiss" style:font-pitch="variable" fo:font-size="40pt" style:font-size-asian="40pt" style:font-size-complex="40pt"/>
    </style:style>
    <style:style style:name="ce7" style:family="table-cell">
      <style:graphic-properties draw:fill="none" style:repeat="repeat" fo:padding-top="1cm" fo:padding-bottom="1cm" fo:padding-left="1cm" fo:padding-right="1cm"/>
      <style:paragraph-properties fo:border-left="none" fo:border-right="0.001cm solid #000000" fo:border-top="none" fo:border-bottom="0.001cm solid #000000"/>
      <style:text-properties fo:font-family="Arial" style:font-family-generic="swiss" style:font-pitch="variable" fo:font-size="40pt" style:font-size-asian="40pt" style:font-size-complex="40pt"/>
    </style:style>
    <style:style style:name="P1" style:family="paragraph">
      <style:paragraph-properties fo:text-align="center"/>
      <style:text-properties fo:font-size="18pt"/>
    </style:style>
    <style:style style:name="P2" style:family="paragraph">
      <style:paragraph-properties fo:margin-left="0cm" fo:margin-right="0cm" fo:margin-top="0cm" fo:margin-bottom="0cm" fo:text-align="start" fo:text-indent="0cm" style:punctuation-wrap="hanging" style:writing-mode="lr-tb"/>
      <style:text-properties fo:hyphenate="false"/>
    </style:style>
    <style:style style:name="P3" style:family="paragraph">
      <style:paragraph-properties style:font-independent-line-spacing="true"/>
      <style:text-properties fo:font-size="18pt"/>
    </style:style>
    <style:style style:name="P4" style:family="paragraph">
      <style:paragraph-properties fo:margin-left="0cm" fo:margin-right="0cm" fo:margin-top="0cm" fo:margin-bottom="0cm" fo:text-align="center" fo:text-indent="0cm" style:punctuation-wrap="hanging" style:writing-mode="lr-tb"/>
      <style:text-properties fo:hyphenate="false"/>
    </style:style>
    <style:style style:name="P5" style:family="paragraph">
      <style:paragraph-properties fo:margin-left="0cm" fo:margin-right="0cm" fo:margin-top="0cm" fo:margin-bottom="0cm" fo:text-align="center" fo:text-indent="0cm" style:punctuation-wrap="hanging" style:writing-mode="lr-tb" style:font-independent-line-spacing="true"/>
      <style:text-properties fo:font-size="18pt" fo:hyphenate="false"/>
    </style:style>
    <style:style style:name="P6" style:family="paragraph">
      <style:paragraph-properties fo:margin-left="0cm" fo:margin-right="0cm" fo:margin-top="0cm" fo:margin-bottom="0cm" fo:text-align="end" fo:text-indent="0cm" style:punctuation-wrap="hanging" style:writing-mode="lr-tb"/>
      <style:text-properties fo:hyphenate="false"/>
    </style:style>
    <style:style style:name="P7" style:family="paragraph">
      <style:paragraph-properties fo:margin-left="0cm" fo:margin-right="0cm" fo:margin-top="0cm" fo:margin-bottom="0cm" fo:line-height="150%" fo:text-align="start" fo:text-indent="0cm" style:punctuation-wrap="hanging" style:writing-mode="lr-tb"/>
      <style:text-properties fo:hyphenate="false"/>
    </style:style>
    <style:style style:name="P8" style:family="paragraph">
      <style:paragraph-properties style:line-height-at-least="3.175cm" fo:text-align="center"/>
    </style:style>
    <style:style style:name="P9" style:family="paragraph">
      <style:paragraph-properties fo:margin-left="0cm" fo:margin-right="0cm" fo:margin-top="0cm" fo:margin-bottom="0cm" fo:text-align="start" fo:text-indent="0cm" style:punctuation-wrap="hanging" style:writing-mode="lr-tb" style:font-independent-line-spacing="true"/>
      <style:text-properties fo:font-size="18pt" fo:hyphenate="false"/>
    </style:style>
    <style:style style:name="P10" style:family="paragraph">
      <style:paragraph-properties fo:margin-left="0cm" fo:margin-right="0cm" fo:margin-top="0cm" fo:margin-bottom="0cm" fo:text-align="justify" fo:text-indent="0cm" style:punctuation-wrap="hanging" style:writing-mode="lr-tb"/>
      <style:text-properties fo:hyphenate="false"/>
    </style:style>
    <style:style style:name="P11" style:family="paragraph">
      <style:paragraph-properties fo:margin-left="0cm" fo:margin-right="0cm" fo:margin-top="0cm" fo:margin-bottom="0cm" style:line-height-at-least="1.341cm" fo:text-align="justify" fo:text-indent="0cm" style:punctuation-wrap="hanging" style:writing-mode="lr-tb"/>
      <style:text-properties fo:hyphenate="false"/>
    </style:style>
    <style:style style:name="P12" style:family="paragraph">
      <style:paragraph-properties fo:margin-left="0cm" fo:margin-right="0cm" fo:margin-top="0cm" fo:margin-bottom="0cm" fo:text-align="center" fo:text-indent="0cm" style:punctuation-wrap="hanging" style:writing-mode="lr-tb"/>
      <style:text-properties fo:color="#000000" style:text-line-through-style="none" fo:letter-spacing="normal" fo:font-style="normal" style:text-underline-style="none" fo:font-weight="normal" style:font-style-asian="normal" style:font-weight-asian="normal" style:font-style-complex="normal" style:font-weight-complex="normal" fo:hyphenate="false"/>
    </style:style>
    <style:style style:name="P13" style:family="paragraph">
      <style:paragraph-properties fo:margin-left="0cm" fo:margin-right="0cm" fo:margin-top="0cm" fo:margin-bottom="0cm" fo:text-align="center" fo:text-indent="0cm" style:punctuation-wrap="hanging" style:writing-mode="lr-tb"/>
      <style:text-properties fo:letter-spacing="normal" fo:hyphenate="false"/>
    </style:style>
    <style:style style:name="P14" style:family="paragraph">
      <style:paragraph-properties fo:margin-left="0cm" fo:margin-right="0cm" fo:margin-top="0cm" fo:margin-bottom="0cm" fo:text-align="start" fo:text-indent="0cm" style:punctuation-wrap="hanging" style:writing-mode="lr-tb"/>
      <style:text-properties fo:letter-spacing="normal" fo:hyphenate="false"/>
    </style:style>
    <style:style style:name="P15" style:family="paragraph">
      <style:paragraph-properties fo:margin-left="0cm" fo:margin-right="0cm" fo:margin-top="0cm" fo:margin-bottom="0cm" fo:line-height="100%" fo:text-align="start" fo:text-indent="0cm" style:punctuation-wrap="hanging" style:writing-mode="lr-tb"/>
      <style:text-properties fo:letter-spacing="normal" fo:hyphenate="false"/>
    </style:style>
    <style:style style:name="P16" style:family="paragraph">
      <style:paragraph-properties fo:margin-left="0cm" fo:margin-right="0cm" fo:margin-top="0cm" fo:margin-bottom="0cm" style:line-height-at-least="1.341cm" fo:text-align="justify" fo:text-indent="0cm" style:punctuation-wrap="hanging" style:writing-mode="lr-tb" style:font-independent-line-spacing="true"/>
      <style:text-properties fo:font-size="18pt" fo:hyphenate="false"/>
    </style:style>
    <style:style style:name="P17" style:family="paragraph">
      <style:paragraph-properties fo:text-align="center"/>
    </style:style>
    <style:style style:name="P18" style:family="paragraph">
      <style:paragraph-properties fo:margin-left="0cm" fo:margin-right="0cm" fo:margin-top="0cm" fo:margin-bottom="0cm" fo:text-align="start" fo:text-indent="0cm" style:punctuation-wrap="hanging" style:writing-mode="lr-tb"/>
      <style:text-properties fo:font-size="18pt" style:font-size-asian="14pt" style:font-size-complex="14pt" fo:hyphenate="false"/>
    </style:style>
    <style:style style:name="P19" style:family="paragraph">
      <style:paragraph-properties fo:text-align="end" style:font-independent-line-spacing="true"/>
      <style:text-properties fo:font-size="18pt" style:font-size-asian="14pt" style:font-size-complex="14pt"/>
    </style:style>
    <style:style style:name="T1" style:family="text">
      <style:text-properties fo:color="#000000" style:text-line-through-style="none" fo:font-family="Arial" fo:font-size="54pt" fo:letter-spacing="normal" fo:font-style="normal" style:text-underline-style="none" fo:font-weight="normal" style:font-size-asian="54pt" style:font-style-asian="normal" style:font-weight-asian="normal" style:font-family-complex="'Times New Roman'" style:font-family-generic-complex="roman" style:font-size-complex="54pt" style:font-style-complex="normal" style:font-weight-complex="normal"/>
    </style:style>
    <style:style style:name="T2" style:family="text">
      <style:text-properties fo:color="#000000" style:text-line-through-style="none" fo:font-family="Arial" fo:font-size="36pt" fo:letter-spacing="normal" fo:font-style="normal" style:text-underline-style="none" fo:font-weight="bold" style:font-size-asian="36pt" style:font-style-asian="normal" style:font-weight-asian="bold" style:font-size-complex="36pt" style:font-style-complex="normal" style:font-weight-complex="bold"/>
    </style:style>
    <style:style style:name="T3" style:family="text">
      <style:text-properties fo:color="#000000" style:text-line-through-style="none" fo:font-family="Arial" fo:font-size="44pt" fo:letter-spacing="normal" fo:font-style="normal" style:text-underline-style="none" fo:font-weight="normal" style:font-size-asian="44pt" style:font-style-asian="normal" style:font-weight-asian="normal" style:font-family-complex="'Times New Roman'" style:font-family-generic-complex="roman" style:font-size-complex="44pt" style:font-style-complex="normal" style:font-weight-complex="normal"/>
    </style:style>
    <style:style style:name="T4" style:family="text">
      <style:text-properties fo:color="#000000" style:text-line-through-style="none" fo:font-family="Arial" fo:font-size="44pt" fo:letter-spacing="normal" fo:font-style="normal" style:text-underline-style="none" fo:font-weight="normal" style:font-size-asian="44pt" style:font-style-asian="normal" style:font-weight-asian="normal" style:font-size-complex="44pt" style:font-style-complex="normal" style:font-weight-complex="normal"/>
    </style:style>
    <style:style style:name="T5" style:family="text">
      <style:text-properties fo:color="#262626" style:text-line-through-style="none" fo:font-size="44pt" fo:letter-spacing="normal" fo:font-style="normal" style:text-underline-style="none" fo:font-weight="normal" style:font-size-asian="44pt" style:font-style-asian="normal" style:font-weight-asian="normal" style:font-size-complex="44pt" style:font-style-complex="normal" style:font-weight-complex="normal"/>
    </style:style>
    <style:style style:name="T6" style:family="text">
      <style:text-properties fo:color="#10bbef" style:text-line-through-style="none" fo:font-size="54pt" fo:letter-spacing="normal" fo:font-style="normal" style:text-underline-style="none" fo:font-weight="bold" style:font-size-asian="54pt" style:font-style-asian="normal" style:font-weight-asian="bold" style:font-size-complex="54pt" style:font-style-complex="normal" style:font-weight-complex="bold"/>
    </style:style>
    <style:style style:name="T7" style:family="text">
      <style:text-properties fo:color="#10bbef" style:text-line-through-style="none" fo:font-size="88pt" fo:letter-spacing="normal" fo:font-style="normal" style:text-underline-style="none" fo:font-weight="bold" style:font-size-asian="88pt" style:font-style-asian="normal" style:font-weight-asian="bold" style:font-size-complex="88pt" style:font-style-complex="normal" style:font-weight-complex="bold"/>
    </style:style>
    <style:style style:name="T8" style:family="text">
      <style:text-properties fo:color="#000000" style:text-line-through-style="none" fo:font-family="Arial" fo:font-size="40pt" fo:letter-spacing="normal" fo:font-style="normal" style:text-underline-style="none" fo:font-weight="normal" style:font-size-asian="40pt" style:font-style-asian="normal" style:font-weight-asian="normal" style:font-size-complex="40pt" style:font-style-complex="normal" style:font-weight-complex="normal"/>
    </style:style>
    <style:style style:name="T9" style:family="text">
      <style:text-properties fo:color="#000000" style:text-line-through-style="none" fo:font-family="Arial" fo:font-size="40pt" fo:letter-spacing="normal" fo:font-style="italic" style:text-underline-style="none" fo:font-weight="normal" style:font-size-asian="40pt" style:font-style-asian="italic" style:font-weight-asian="normal" style:font-size-complex="40pt" style:font-style-complex="italic" style:font-weight-complex="normal"/>
    </style:style>
    <style:style style:name="T10" style:family="text">
      <style:text-properties fo:color="#000000" style:text-line-through-style="none" fo:font-family="Arial" fo:font-size="40pt" fo:letter-spacing="normal" fo:font-style="normal" style:text-underline-style="none" fo:font-weight="bold" style:font-size-asian="40pt" style:font-style-asian="normal" style:font-weight-asian="bold" style:font-size-complex="40pt" style:font-style-complex="normal" style:font-weight-complex="bold"/>
    </style:style>
    <style:style style:name="T11" style:family="text">
      <style:text-properties fo:font-family="Arial" style:font-family-generic="swiss" style:font-pitch="variable" fo:font-size="40pt" style:font-size-asian="40pt" style:font-size-complex="40pt"/>
    </style:style>
    <style:style style:name="T12" style:family="text">
      <style:text-properties style:text-line-through-style="none" fo:letter-spacing="normal" fo:font-style="normal" style:text-underline-style="none" fo:font-weight="normal" style:font-style-asian="normal" style:font-weight-asian="normal" style:font-style-complex="normal" style:font-weight-complex="normal"/>
    </style:style>
    <style:style style:name="T13" style:family="text">
      <style:text-properties fo:color="#000000" style:text-line-through-style="none" fo:font-family="+mn-lt" fo:font-size="82pt" fo:letter-spacing="normal" fo:font-style="normal" style:text-underline-style="none" fo:font-weight="normal" style:font-family-asian="+mn-ea" style:font-size-asian="82pt" style:font-style-asian="normal" style:font-weight-asian="normal" style:font-family-complex="+mn-cs" style:font-size-complex="82pt" style:font-style-complex="normal" style:font-weight-complex="normal"/>
    </style:style>
    <text:list-style style:name="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bullet text:level="1" text:bullet-char="•">
        <style:list-level-properties text:space-before="0.001cm" text:min-label-width="1.587cm"/>
        <style:text-properties fo:font-family="Arial" style:font-family-generic="swiss" fo:color="#262626"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3">
      <text:list-level-style-bullet text:level="1" text:bullet-char="•">
        <style:list-level-properties text:space-before="0.001cm" text:min-label-width="0.493cm"/>
        <style:text-properties fo:font-family="StarSymbol" style:font-charset="x-symbol" style:use-window-font-color="true" fo:font-size="45%"/>
      </text:list-level-style-bullet>
      <text:list-level-style-bullet text:level="2" text:bullet-char="•">
        <style:list-level-properties text:space-before="0.6cm" text:min-label-width="0.6cm"/>
        <style:text-properties fo:font-family="StarSymbol" style:font-charset="x-symbol" style:use-window-font-color="true" fo:font-size="45%"/>
      </text:list-level-style-bullet>
      <text:list-level-style-bullet text:level="3" text:bullet-char="•">
        <style:list-level-properties text:space-before="1.2cm" text:min-label-width="0.6cm"/>
        <style:text-properties fo:font-family="StarSymbol" style:font-charset="x-symbol" style:use-window-font-color="true" fo:font-size="45%"/>
      </text:list-level-style-bullet>
      <text:list-level-style-bullet text:level="4" text:bullet-char="•">
        <style:list-level-properties text:space-before="1.8cm" text:min-label-width="0.6cm"/>
        <style:text-properties fo:font-family="StarSymbol" style:font-charset="x-symbol" style:use-window-font-color="true" fo:font-size="45%"/>
      </text:list-level-style-bullet>
      <text:list-level-style-bullet text:level="5" text:bullet-char="•">
        <style:list-level-properties text:space-before="2.4cm" text:min-label-width="0.6cm"/>
        <style:text-properties fo:font-family="StarSymbol" style:font-charset="x-symbol" style:use-window-font-color="true" fo:font-size="45%"/>
      </text:list-level-style-bullet>
      <text:list-level-style-bullet text:level="6" text:bullet-char="•">
        <style:list-level-properties text:space-before="3cm" text:min-label-width="0.6cm"/>
        <style:text-properties fo:font-family="StarSymbol" style:font-charset="x-symbol" style:use-window-font-color="true" fo:font-size="45%"/>
      </text:list-level-style-bullet>
      <text:list-level-style-bullet text:level="7" text:bullet-char="•">
        <style:list-level-properties text:space-before="3.6cm" text:min-label-width="0.6cm"/>
        <style:text-properties fo:font-family="StarSymbol" style:font-charset="x-symbol" style:use-window-font-color="true" fo:font-size="45%"/>
      </text:list-level-style-bullet>
      <text:list-level-style-bullet text:level="8" text:bullet-char="•">
        <style:list-level-properties text:space-before="4.2cm" text:min-label-width="0.6cm"/>
        <style:text-properties fo:font-family="StarSymbol" style:font-charset="x-symbol" style:use-window-font-color="true" fo:font-size="45%"/>
      </text:list-level-style-bullet>
      <text:list-level-style-bullet text:level="9" text:bullet-char="•">
        <style:list-level-properties text:space-before="4.8cm" text:min-label-width="0.6cm"/>
        <style:text-properties fo:font-family="StarSymbol" style:font-charset="x-symbol" style:use-window-font-color="true" fo:font-size="45%"/>
      </text:list-level-style-bullet>
      <text:list-level-style-bullet text:level="10" text:bullet-char="•">
        <style:list-level-properties text:space-before="5.4cm" text:min-label-width="0.6cm"/>
        <style:text-properties fo:font-family="StarSymbol" style:font-charset="x-symbol" style:use-window-font-color="true" fo:font-size="45%"/>
      </text:list-level-style-bullet>
    </text:list-style>
    <text:list-style style:name="L4">
      <text:list-level-style-bullet text:level="1" text:bullet-char="•">
        <style:list-level-properties text:space-before="0.001cm" text:min-label-width="0.493cm"/>
        <style:text-properties fo:font-family="Arial" style:font-family-generic="swiss"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5">
      <text:list-level-style-bullet text:level="1" text:bullet-char="•">
        <style:list-level-properties text:space-before="0.001cm" text:min-label-width="0.493cm"/>
        <style:text-properties fo:font-family="StarSymbol" style:font-charset="x-symbol" fo:color="#000000" fo:font-size="45%"/>
      </text:list-level-style-bullet>
      <text:list-level-style-bullet text:level="2" text:bullet-char="•">
        <style:list-level-properties text:space-before="0.6cm" text:min-label-width="0.6cm"/>
        <style:text-properties fo:font-family="StarSymbol" style:font-charset="x-symbol" style:use-window-font-color="true" fo:font-size="45%"/>
      </text:list-level-style-bullet>
      <text:list-level-style-bullet text:level="3" text:bullet-char="•">
        <style:list-level-properties text:space-before="1.2cm" text:min-label-width="0.6cm"/>
        <style:text-properties fo:font-family="StarSymbol" style:font-charset="x-symbol" style:use-window-font-color="true" fo:font-size="45%"/>
      </text:list-level-style-bullet>
      <text:list-level-style-bullet text:level="4" text:bullet-char="•">
        <style:list-level-properties text:space-before="1.8cm" text:min-label-width="0.6cm"/>
        <style:text-properties fo:font-family="StarSymbol" style:font-charset="x-symbol" style:use-window-font-color="true" fo:font-size="45%"/>
      </text:list-level-style-bullet>
      <text:list-level-style-bullet text:level="5" text:bullet-char="•">
        <style:list-level-properties text:space-before="2.4cm" text:min-label-width="0.6cm"/>
        <style:text-properties fo:font-family="StarSymbol" style:font-charset="x-symbol" style:use-window-font-color="true" fo:font-size="45%"/>
      </text:list-level-style-bullet>
      <text:list-level-style-bullet text:level="6" text:bullet-char="•">
        <style:list-level-properties text:space-before="3cm" text:min-label-width="0.6cm"/>
        <style:text-properties fo:font-family="StarSymbol" style:font-charset="x-symbol" style:use-window-font-color="true" fo:font-size="45%"/>
      </text:list-level-style-bullet>
      <text:list-level-style-bullet text:level="7" text:bullet-char="•">
        <style:list-level-properties text:space-before="3.6cm" text:min-label-width="0.6cm"/>
        <style:text-properties fo:font-family="StarSymbol" style:font-charset="x-symbol" style:use-window-font-color="true" fo:font-size="45%"/>
      </text:list-level-style-bullet>
      <text:list-level-style-bullet text:level="8" text:bullet-char="•">
        <style:list-level-properties text:space-before="4.2cm" text:min-label-width="0.6cm"/>
        <style:text-properties fo:font-family="StarSymbol" style:font-charset="x-symbol" style:use-window-font-color="true" fo:font-size="45%"/>
      </text:list-level-style-bullet>
      <text:list-level-style-bullet text:level="9" text:bullet-char="•">
        <style:list-level-properties text:space-before="4.8cm" text:min-label-width="0.6cm"/>
        <style:text-properties fo:font-family="StarSymbol" style:font-charset="x-symbol" style:use-window-font-color="true" fo:font-size="45%"/>
      </text:list-level-style-bullet>
      <text:list-level-style-bullet text:level="10" text:bullet-char="•">
        <style:list-level-properties text:space-before="5.4cm" text:min-label-width="0.6cm"/>
        <style:text-properties fo:font-family="StarSymbol" style:font-charset="x-symbol" style:use-window-font-color="true" fo:font-size="45%"/>
      </text:list-level-style-bullet>
    </text:list-style>
    <text:list-style style:name="L6">
      <text:list-level-style-bullet text:level="1" text:bullet-char="•">
        <style:list-level-properties text:min-label-width="0.6cm"/>
        <style:text-properties fo:font-family="StarSymbol" style:font-charset="x-symbol" style:use-window-font-color="true" fo:font-size="45%"/>
      </text:list-level-style-bullet>
      <text:list-level-style-bullet text:level="2" text:bullet-char="•">
        <style:list-level-properties text:space-before="0.6cm" text:min-label-width="0.6cm"/>
        <style:text-properties fo:font-family="StarSymbol" style:font-charset="x-symbol" style:use-window-font-color="true" fo:font-size="45%"/>
      </text:list-level-style-bullet>
      <text:list-level-style-bullet text:level="3" text:bullet-char="•">
        <style:list-level-properties text:space-before="1.2cm" text:min-label-width="0.6cm"/>
        <style:text-properties fo:font-family="StarSymbol" style:font-charset="x-symbol" style:use-window-font-color="true" fo:font-size="45%"/>
      </text:list-level-style-bullet>
      <text:list-level-style-bullet text:level="4" text:bullet-char="•">
        <style:list-level-properties text:space-before="1.8cm" text:min-label-width="0.6cm"/>
        <style:text-properties fo:font-family="StarSymbol" style:font-charset="x-symbol" style:use-window-font-color="true" fo:font-size="45%"/>
      </text:list-level-style-bullet>
      <text:list-level-style-bullet text:level="5" text:bullet-char="•">
        <style:list-level-properties text:space-before="2.4cm" text:min-label-width="0.6cm"/>
        <style:text-properties fo:font-family="StarSymbol" style:font-charset="x-symbol" style:use-window-font-color="true" fo:font-size="45%"/>
      </text:list-level-style-bullet>
      <text:list-level-style-bullet text:level="6" text:bullet-char="•">
        <style:list-level-properties text:space-before="3cm" text:min-label-width="0.6cm"/>
        <style:text-properties fo:font-family="StarSymbol" style:font-charset="x-symbol" style:use-window-font-color="true" fo:font-size="45%"/>
      </text:list-level-style-bullet>
      <text:list-level-style-bullet text:level="7" text:bullet-char="•">
        <style:list-level-properties text:space-before="3.6cm" text:min-label-width="0.6cm"/>
        <style:text-properties fo:font-family="StarSymbol" style:font-charset="x-symbol" style:use-window-font-color="true" fo:font-size="45%"/>
      </text:list-level-style-bullet>
      <text:list-level-style-bullet text:level="8" text:bullet-char="•">
        <style:list-level-properties text:space-before="4.2cm" text:min-label-width="0.6cm"/>
        <style:text-properties fo:font-family="StarSymbol" style:font-charset="x-symbol" style:use-window-font-color="true" fo:font-size="45%"/>
      </text:list-level-style-bullet>
      <text:list-level-style-bullet text:level="9" text:bullet-char="•">
        <style:list-level-properties text:space-before="4.8cm" text:min-label-width="0.6cm"/>
        <style:text-properties fo:font-family="StarSymbol" style:font-charset="x-symbol" style:use-window-font-color="true" fo:font-size="45%"/>
      </text:list-level-style-bullet>
      <text:list-level-style-bullet text:level="10" text:bullet-char="•">
        <style:list-level-properties text:space-before="5.4cm" text:min-label-width="0.6cm"/>
        <style:text-properties fo:font-family="StarSymbol" style:font-charset="x-symbol" style:use-window-font-color="true" fo:font-size="45%"/>
      </text:list-level-style-bullet>
    </text:list-style>
    <text:list-style style:name="L7">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body>
    <office:presentation>
      <draw:page draw:name="page1" draw:style-name="dp1" draw:master-page-name="Standard" presentation:presentation-page-layout-name="AL1T0">
        <draw:frame draw:name="Picture 4" draw:style-name="gr1" draw:text-style-name="P1" draw:layer="layout" svg:width="13.831cm" svg:height="15.001cm" svg:x="5.599cm" svg:y="6.075cm">
          <draw:image xlink:href="Pictures/1000020100000D6B000007030EE87C8C.png" xlink:type="simple" xlink:show="embed" xlink:actuate="onLoad">
            <text:p/>
          </draw:image>
        </draw:frame>
        <draw:custom-shape draw:name="Textfeld 16" draw:style-name="gr2" draw:text-style-name="P3" draw:layer="layout" svg:width="34.684cm" svg:height="2.537cm" svg:x="4.539cm" svg:y="23.628cm">
          <text:p text:style-name="P2">
            <text:span text:style-name="T1">Introduction</text:span>
          </text:p>
          <draw:enhanced-geometry svg:viewBox="0 0 21600 21600" draw:type="rectangle" draw:enhanced-path="M 0 0 L 21600 0 21600 21600 0 21600 0 0 Z N"/>
        </draw:custom-shape>
        <draw:custom-shape draw:name="Textfeld 36" draw:style-name="gr2" draw:text-style-name="P5" draw:layer="layout" svg:width="29.159cm" svg:height="3.299cm" svg:x="7.6cm" svg:y="68.557cm">
          <text:p text:style-name="P4">
            <text:span text:style-name="T2">
              Figure 
              <text:s/>
              2: The cartpole game used in the notebooks
            </text:span>
          </text:p>
          <draw:enhanced-geometry svg:viewBox="0 0 21600 21600" draw:mirror-horizontal="false" draw:mirror-vertical="false" draw:type="rectangle" draw:enhanced-path="M 0 0 L 21600 0 21600 21600 0 21600 0 0 Z N"/>
        </draw:custom-shape>
        <draw:custom-shape draw:name="Textfeld 25" draw:style-name="gr2" draw:text-style-name="P3" draw:layer="layout" svg:width="32.836cm" svg:height="3.975cm" svg:x="43.167cm" svg:y="111.767cm">
          <text:p text:style-name="P6">
            <text:span text:style-name="T3">Feel free to contact us for friendly exchange of experience, advice or course materials.</text:span>
          </text:p>
          <draw:enhanced-geometry svg:viewBox="0 0 21600 21600" draw:type="rectangle" draw:enhanced-path="M 0 0 L 21600 0 21600 21600 0 21600 0 0 Z N"/>
        </draw:custom-shape>
        <draw:custom-shape draw:name="Rechteck 32" draw:style-name="gr2" draw:text-style-name="P3" draw:layer="layout" svg:width="18.539cm" svg:height="5.837cm" svg:x="5.651cm" svg:y="110.766cm">
          <text:p text:style-name="P7">
            <text:span text:style-name="T4">B. Sc. Robin Guth</text:span>
          </text:p>
          <text:p text:style-name="P7">
            <text:span text:style-name="T4">B. Sc. Julian Bernhart</text:span>
          </text:p>
          <draw:enhanced-geometry svg:viewBox="0 0 21600 21600" draw:type="rectangle" draw:enhanced-path="M 0 0 L 21600 0 21600 21600 0 21600 0 0 Z N"/>
        </draw:custom-shape>
        <draw:custom-shape draw:name="Textfeld 37" draw:style-name="gr2" draw:text-style-name="P3" draw:layer="layout" svg:width="7.101cm" svg:height="2.113cm" svg:x="5.657cm" svg:y="108.766cm">
          <text:p text:style-name="P2">
            <text:span text:style-name="T3">Contact</text:span>
          </text:p>
          <draw:enhanced-geometry svg:viewBox="0 0 21600 21600" draw:type="rectangle" draw:enhanced-path="M 0 0 L 21600 0 21600 21600 0 21600 0 0 Z N"/>
        </draw:custom-shape>
        <draw:custom-shape draw:name="Rechteck 38" draw:style-name="gr2" draw:text-style-name="P3" draw:layer="layout" svg:width="21.153cm" svg:height="5.837cm" svg:x="22.602cm" svg:y="110.766cm">
          <text:p text:style-name="P7">
            <text:span text:style-name="T4">rogu0005@stud.hs-kl.de</text:span>
          </text:p>
          <text:p text:style-name="P7">
            <text:span text:style-name="T4">jube0010@stud.hs-kl.de</text:span>
          </text:p>
          <draw:enhanced-geometry svg:viewBox="0 0 21600 21600" draw:type="rectangle" draw:enhanced-path="M 0 0 L 21600 0 21600 21600 0 21600 0 0 Z N"/>
        </draw:custom-shape>
        <draw:line draw:name="Gerade Verbindung 29" draw:style-name="gr3" draw:text-style-name="P1" draw:layer="layout" svg:x1="6.051cm" svg:y1="107.661cm" svg:x2="79.203cm" svg:y2="107.661cm">
          <text:p/>
        </draw:line>
        <draw:g draw:name="Gruppieren 9">
          <draw:custom-shape draw:name="Rechteck 41" draw:style-name="gr2" draw:text-style-name="P3" draw:layer="layout" svg:width="49.692cm" svg:height="3.975cm" svg:x="23.287cm" svg:y="17.147cm">
            <text:p>
              <text:span text:style-name="T5">Computer Science and Microsystems Technology</text:span>
              <text:span text:style-name="T5">
                <text:line-break/>
              </text:span>
              <text:span text:style-name="T5">Kaiserslautern University of Applied Sciences, Zweibrücken Site</text:span>
            </text:p>
            <draw:enhanced-geometry svg:viewBox="0 0 21600 21600" draw:type="rectangle" draw:enhanced-path="M 0 0 L 21600 0 21600 21600 0 21600 0 0 Z N"/>
          </draw:custom-shape>
          <draw:custom-shape draw:name="Rechteck 42" draw:style-name="gr2" draw:text-style-name="P3" draw:layer="layout" svg:width="57.002cm" svg:height="3.426cm" svg:x="19.633cm" svg:y="9.615cm">
            <text:p text:style-name="P8">
              <text:span text:style-name="T6">Deep Reinforcement Learning Beginners Tutorial</text:span>
            </text:p>
            <draw:enhanced-geometry svg:viewBox="0 0 21600 21600" draw:type="rectangle" draw:enhanced-path="M 0 0 L 21600 0 21600 21600 0 21600 0 0 Z N"/>
          </draw:custom-shape>
          <draw:line draw:name="Gerade Verbindung 41" draw:style-name="gr3" draw:text-style-name="P1" draw:layer="layout" svg:x1="19.963cm" svg:y1="16.16cm" svg:x2="76.304cm" svg:y2="16.16cm">
            <text:p/>
          </draw:line>
          <draw:line draw:name="Gerade Verbindung 41" draw:style-name="gr3" draw:text-style-name="P1" draw:layer="layout" svg:x1="19.963cm" svg:y1="9.614cm" svg:x2="76.304cm" svg:y2="9.614cm">
            <text:p/>
          </draw:line>
          <draw:custom-shape draw:name="Rechteck 4" draw:style-name="gr4" draw:text-style-name="P3" draw:layer="layout" svg:width="22.067cm" svg:height="3.975cm" svg:x="37.1cm" svg:y="5.986cm">
            <text:p text:style-name="P8">
              <text:span text:style-name="T7">Deep Learning</text:span>
            </text:p>
            <draw:enhanced-geometry svg:viewBox="0 0 21600 21600" draw:type="rectangle" draw:enhanced-path="M 0 0 L 21600 0 21600 21600 0 21600 0 0 Z N"/>
          </draw:custom-shape>
        </draw:g>
        <draw:custom-shape draw:name="Textfeld 47" draw:style-name="gr2" draw:text-style-name="P9" draw:layer="layout" svg:width="44.603cm" svg:height="2.537cm" svg:x="42.097cm" svg:y="60.263cm">
          <text:p text:style-name="P2">
            <text:span text:style-name="T1">Results</text:span>
          </text:p>
          <draw:enhanced-geometry svg:viewBox="0 0 21600 21600" draw:mirror-horizontal="false" draw:mirror-vertical="false" draw:type="rectangle" draw:enhanced-path="M 0 0 L 21600 0 21600 21600 0 21600 0 0 Z N"/>
        </draw:custom-shape>
        <draw:custom-shape draw:name="Rechteck 61" draw:style-name="gr2" draw:text-style-name="P3" draw:layer="layout" svg:width="34.684cm" svg:height="20.567cm" svg:x="4.539cm" svg:y="27.099cm">
          <text:p text:style-name="P10">
            <text:span text:style-name="T8">Deep Reinforcement Learning (also called DRL) is a huge step towards the creation of an universal artificial intelligence. In 2013 a company, owned by Google, called ''Deep Mind'', was able to create an astonishing implementation of RL, which was capable to play retro games of the console ''Atari 2600''. In many cases, the Artificial Intelligence was not only able to play the games successfully, but also exceeded human performances significantly. After these impressive results, it is definitly worth to take a closer look at Reinforcement Learning.</text:span>
          </text:p>
          <text:p text:style-name="P10">
            <text:span text:style-name="T9"/>
          </text:p>
          <draw:enhanced-geometry svg:viewBox="0 0 21600 21600" draw:type="rectangle" draw:enhanced-path="M 0 0 L 21600 0 21600 21600 0 21600 0 0 Z N"/>
        </draw:custom-shape>
        <draw:custom-shape draw:name="Textfeld 62" draw:style-name="gr5" draw:text-style-name="P3" draw:layer="layout" svg:width="34.803cm" svg:height="14.278cm" svg:x="4.539cm" svg:y="73.28cm">
          <text:p text:style-name="P11">
            <text:span text:style-name="T10">Targets of the Notebooks:</text:span>
          </text:p>
          <text:list text:style-name="L2">
            <text:list-item>
              <text:p text:style-name="P11">
                <text:span text:style-name="T8">Beginnerfriendly introduction to Reinforcement Learning and associated components</text:span>
              </text:p>
            </text:list-item>
            <text:list-item>
              <text:p text:style-name="P11">
                <text:span text:style-name="T8">Introduction of Q-learning in the context of RL</text:span>
              </text:p>
            </text:list-item>
            <text:list-item>
              <text:p text:style-name="P11">
                <text:span text:style-name="T8">Deep Learning in RL</text:span>
              </text:p>
            </text:list-item>
            <text:list-item>
              <text:p text:style-name="P11">
                <text:span text:style-name="T8">Introduction to the usage of games in RL</text:span>
              </text:p>
            </text:list-item>
            <text:list-item>
              <text:p text:style-name="P11">
                <text:span text:style-name="T8">Training visualization</text:span>
              </text:p>
            </text:list-item>
            <text:list-item>
              <text:p text:style-name="P11">
                <text:span text:style-name="T8">Implementation of a RL agent and its configuration and training</text:span>
              </text:p>
            </text:list-item>
            <text:list-item>
              <text:p text:style-name="P11">
                <text:span text:style-name="T8">Discussing further steps </text:span>
              </text:p>
            </text:list-item>
          </text:list>
          <text:p text:style-name="P11">
            <text:span text:style-name="T8"/>
          </text:p>
          <draw:enhanced-geometry svg:viewBox="0 0 21600 21600" draw:type="rectangle" draw:enhanced-path="M 0 0 L 21600 0 21600 21600 0 21600 0 0 Z N"/>
        </draw:custom-shape>
        <draw:custom-shape draw:name="Textfeld 63" draw:style-name="gr5" draw:text-style-name="P3" draw:layer="layout" svg:width="34.803cm" svg:height="14.278cm" svg:x="42cm" svg:y="27.1cm">
          <text:p text:style-name="P11">
            <text:span text:style-name="T10">Libraries and Toolsets:</text:span>
          </text:p>
          <text:list text:style-name="L2">
            <text:list-item>
              <text:p text:style-name="P11">
                <text:span text:style-name="T8">Keras</text:span>
              </text:p>
            </text:list-item>
            <text:list-item>
              <text:p text:style-name="P11">
                <text:span text:style-name="T8">Numpy</text:span>
              </text:p>
            </text:list-item>
            <text:list-item>
              <text:p text:style-name="P11">
                <text:span text:style-name="T8">Matplotlib</text:span>
              </text:p>
            </text:list-item>
            <text:list-item>
              <text:p text:style-name="P11">
                <text:span text:style-name="T8">Pyvirtualdisplay</text:span>
              </text:p>
            </text:list-item>
            <text:list-item>
              <text:p text:style-name="P11">
                <text:span text:style-name="T8">Gym</text:span>
              </text:p>
            </text:list-item>
            <text:list-item>
              <text:p text:style-name="P11">
                <text:span text:style-name="T8">JSAnimation</text:span>
              </text:p>
            </text:list-item>
            <text:list-item>
              <text:p text:style-name="P11">
                <text:span text:style-name="T8">Ipython</text:span>
              </text:p>
            </text:list-item>
            <text:list-item>
              <text:p text:style-name="P11">
                <text:span text:style-name="T8">Jupyter Notebooks</text:span>
              </text:p>
              <text:p text:style-name="P11">
                <text:span text:style-name="T8"/>
              </text:p>
            </text:list-item>
          </text:list>
          <draw:enhanced-geometry svg:viewBox="0 0 21600 21600" draw:type="rectangle" draw:enhanced-path="M 0 0 L 21600 0 21600 21600 0 21600 0 0 Z N"/>
        </draw:custom-shape>
        <draw:frame draw:name="Tabelle 7" draw:style-name="standard" draw:layer="layout" svg:width="34.398cm" svg:height="40.17cm" svg:x="42.4cm" svg:y="63.682cm">
          <table:table>
            <table:table-column table:style-name="co1"/>
            <table:table-column table:style-name="co2"/>
            <table:table-row table:style-name="ro1">
              <table:table-cell table:style-name="ce1">
                <text:p text:style-name="P12">
                  <text:span text:style-name="T10">Artifacts</text:span>
                </text:p>
              </table:table-cell>
              <table:table-cell table:style-name="ce2">
                <text:p text:style-name="P13">
                  <text:span text:style-name="T10">Content</text:span>
                </text:p>
                <text:p text:style-name="P13">
                  <text:span text:style-name="T8"/>
                </text:p>
              </table:table-cell>
            </table:table-row>
            <table:table-row table:style-name="ro2">
              <table:table-cell table:style-name="ce3">
                <text:p text:style-name="P14">
                  <text:span text:style-name="T8">Deep Reinforcement Learning Beginners Tutorial (1) - Theory</text:span>
                </text:p>
              </table:table-cell>
              <table:table-cell table:style-name="ce4">
                <text:list text:style-name="L3">
                  <text:list-item>
                    <text:p text:style-name="P14">
                      <text:span text:style-name="T8">Theory behind the concept of Reinforcement Learning</text:span>
                    </text:p>
                  </text:list-item>
                </text:list>
                <text:list text:style-name="L4">
                  <text:list-item>
                    <text:p text:style-name="P14">
                      <text:span text:style-name="T8">Deep Learning Aspect</text:span>
                    </text:p>
                  </text:list-item>
                  <text:list-item>
                    <text:p text:style-name="P14">
                      <text:span text:style-name="T8">Q-Learning including the formulas required</text:span>
                    </text:p>
                  </text:list-item>
                  <text:list-item>
                    <text:p text:style-name="P14">
                      <text:span text:style-name="T8">Outlook</text:span>
                    </text:p>
                  </text:list-item>
                </text:list>
              </table:table-cell>
            </table:table-row>
            <table:table-row table:style-name="ro2">
              <table:table-cell table:style-name="ce3">
                <text:p text:style-name="P14">
                  <text:span text:style-name="T8">Deep Reinforcement Learning Beginners Tutorial (2) - Practice</text:span>
                </text:p>
              </table:table-cell>
              <table:table-cell table:style-name="ce5">
                <text:list text:style-name="L5">
                  <text:list-item>
                    <text:p text:style-name="P15">
                      <text:span text:style-name="T8">Implementation of a RL agent</text:span>
                    </text:p>
                  </text:list-item>
                  <text:list-item>
                    <text:p text:style-name="P15">
                      <text:span text:style-name="T8">Introduction to OpenAi Gym framework</text:span>
                    </text:p>
                  </text:list-item>
                  <text:list-item>
                    <text:p text:style-name="P15">
                      <text:span text:style-name="T8">Exercises</text:span>
                    </text:p>
                  </text:list-item>
                  <text:list-item>
                    <text:p text:style-name="P15">
                      <text:span text:style-name="T8">Outlook</text:span>
                    </text:p>
                  </text:list-item>
                </text:list>
              </table:table-cell>
            </table:table-row>
            <table:table-row table:style-name="ro2">
              <table:table-cell table:style-name="ce6">
                <text:p>
                  <text:span text:style-name="T11">Installation-guide</text:span>
                </text:p>
              </table:table-cell>
              <table:table-cell table:style-name="ce7">
                <text:list text:style-name="L6">
                  <text:list-item>
                    <text:p>
                      <text:span text:style-name="T11">Usage of Google Cloud</text:span>
                    </text:p>
                  </text:list-item>
                  <text:list-item>
                    <text:p>
                      <text:span text:style-name="T11">Deep Learning VM</text:span>
                    </text:p>
                  </text:list-item>
                  <text:list-item>
                    <text:p>
                      <text:span text:style-name="T11">Installing Software required for the Project</text:span>
                    </text:p>
                  </text:list-item>
                  <text:list-item>
                    <text:p>
                      <text:span text:style-name="T11">Usage of Jupyter Notebooks</text:span>
                    </text:p>
                  </text:list-item>
                </text:list>
              </table:table-cell>
            </table:table-row>
          </table:table>
          <draw:image xlink:href="Pictures/TablePreview1.svm" xlink:type="simple" xlink:show="embed" xlink:actuate="onLoad"/>
        </draw:frame>
        <draw:custom-shape draw:name="Textfeld 64" draw:style-name="gr5" draw:text-style-name="P3" draw:layer="layout" svg:width="34.803cm" svg:height="11.646cm" svg:x="42.097cm" svg:y="44.054cm">
          <text:p text:style-name="P11">
            <text:span text:style-name="T10">Literature and Lecture Materials:</text:span>
          </text:p>
          <text:list text:style-name="L2">
            <text:list-item>
              <text:p text:style-name="P11">
                <text:span text:style-name="T8">Google Deep Mind lecture on RL </text:span>
                <text:span text:style-name="T8">
                  <text:a xlink:href="https://www.youtube.com/watch?v=2pWv7GOvuf0">https://www.youtube.com/watch?v=2pWv7GOvuf0</text:a>
                </text:span>
              </text:p>
            </text:list-item>
            <text:list-item>
              <text:p text:style-name="P11">
                <text:span text:style-name="T8">Massachusetts Institute of Technology (MIT) online course materials </text:span>
                <text:span text:style-name="T8">
                  <text:a xlink:href="http://introtodeeplearning.com/">http://introtodeeplearning.com</text:a>
                </text:span>
              </text:p>
            </text:list-item>
            <text:list-item>
              <text:p text:style-name="P11">
                <text:span text:style-name="T8">Deep Q Learning Networks lecture by LiveLessons </text:span>
                <text:span text:style-name="T8">
                  <text:a xlink:href="https://www.youtube.com/watch?v=OYhFoMySoVs">https://www.youtube.com/watch?v=OYhFoMySoVs</text:a>
                </text:span>
              </text:p>
            </text:list-item>
            <text:list-item>
              <text:p text:style-name="P11">
                <text:span text:style-name="T8">The references to all sources in detail can be found in the notebooks </text:span>
              </text:p>
            </text:list-item>
          </text:list>
          <draw:enhanced-geometry svg:viewBox="0 0 21600 21600" draw:type="rectangle" draw:enhanced-path="M 0 0 L 21600 0 21600 21600 0 21600 0 0 Z N"/>
        </draw:custom-shape>
        <draw:custom-shape draw:name="Textfeld 66" draw:style-name="gr2" draw:text-style-name="P3" draw:layer="layout" svg:width="34.803cm" svg:height="2.537cm" svg:x="41.799cm" svg:y="23.628cm">
          <text:p text:style-name="P2">
            <text:span text:style-name="T1">Methods and Materials </text:span>
          </text:p>
          <draw:enhanced-geometry svg:viewBox="0 0 21600 21600" draw:type="rectangle" draw:enhanced-path="M 0 0 L 21600 0 21600 21600 0 21600 0 0 Z N"/>
        </draw:custom-shape>
        <draw:custom-shape draw:name="Textfeld 39" draw:style-name="gr2" draw:text-style-name="P3" draw:layer="layout" svg:width="27.507cm" svg:height="1.944cm" svg:x="46.519cm" svg:y="103.982cm">
          <text:p text:style-name="P4">
            <text:span text:style-name="T2">
              Table 
              <text:s/>
              1: 
            </text:span>
            <text:span text:style-name="T10">Artifacts</text:span>
          </text:p>
          <draw:enhanced-geometry svg:viewBox="0 0 21600 21600" draw:type="rectangle" draw:enhanced-path="M 0 0 L 21600 0 21600 21600 0 21600 0 0 Z N"/>
        </draw:custom-shape>
        <draw:custom-shape draw:name="Textfeld 63" draw:style-name="gr5" draw:text-style-name="P16" draw:layer="layout" svg:width="34.803cm" svg:height="14.278cm" svg:x="4.8cm" svg:y="91.922cm">
          <text:p text:style-name="P11">
            <text:span text:style-name="T10">Requirements:</text:span>
          </text:p>
          <text:list text:style-name="L2">
            <text:list-item>
              <text:p text:style-name="P11">
                <text:span text:style-name="T8">Basic knowledge about Python</text:span>
              </text:p>
            </text:list-item>
            <text:list-item>
              <text:p text:style-name="P11">
                <text:span text:style-name="T8">Basic knowledge about Artificial Intelligence </text:span>
              </text:p>
            </text:list-item>
            <text:list-item>
              <text:p text:style-name="P11">
                <text:span text:style-name="T8">Knowledge regarding neural networks</text:span>
              </text:p>
            </text:list-item>
            <text:list-item>
              <text:p text:style-name="P11">
                <text:span text:style-name="T8">Knowledge regarding deep learning</text:span>
              </text:p>
            </text:list-item>
          </text:list>
          <text:p text:style-name="P11">
            <text:span text:style-name="T10"/>
          </text:p>
          <draw:enhanced-geometry svg:viewBox="0 0 21600 21600" draw:type="rectangle" draw:enhanced-path="M 0 0 L 21600 0 21600 21600 0 21600 0 0 Z N"/>
        </draw:custom-shape>
        <draw:frame draw:style-name="gr6" draw:text-style-name="P17" draw:layer="layout" svg:width="19.219cm" svg:height="7.407cm" svg:x="12.4cm" svg:y="47.666cm">
          <draw:image xlink:href="Pictures/100002010000038C0000015E5D32A040.png" xlink:type="simple" xlink:show="embed" xlink:actuate="onLoad">
            <text:p/>
          </draw:image>
        </draw:frame>
        <draw:frame draw:style-name="gr6" draw:text-style-name="P17" draw:layer="layout" svg:width="14.734cm" svg:height="7.062cm" svg:x="14.666cm" svg:y="60.938cm">
          <draw:image xlink:href="Pictures/100002010000022D0000010B9928C4A6.png" xlink:type="simple" xlink:show="embed" xlink:actuate="onLoad">
            <text:p/>
          </draw:image>
        </draw:frame>
        <draw:custom-shape draw:name="Textfeld 36" draw:style-name="gr2" draw:text-style-name="P5" draw:layer="layout" svg:width="27.507cm" svg:height="1.775cm" svg:x="9.323cm" svg:y="56.559cm">
          <text:p text:style-name="P4">
            <text:span text:style-name="T2">
              Figure 
              <text:s/>
              1: Concept of reinforcement learning
            </text:span>
          </text:p>
          <draw:enhanced-geometry svg:viewBox="0 0 21600 21600" draw:mirror-horizontal="false" draw:mirror-vertical="false" draw:type="rectangle" draw:enhanced-path="M 0 0 L 21600 0 21600 21600 0 21600 0 0 Z N"/>
        </draw:custom-shape>
        <presentation:notes draw:style-name="dp2">
          <draw:page-thumbnail draw:name="Folienbildplatzhalter 1" draw:style-name="gr7" draw:layer="layout" svg:width="6.737cm" svg:height="9.524cm" svg:x="6.156cm" svg:y="1.905cm" draw:page-number="1" presentation:class="page"/>
          <draw:frame draw:name="Notizenplatzhalter 2" presentation:style-name="pr1" draw:text-style-name="P3" draw:layer="layout" svg:width="15.239cm" svg:height="11.429cm" svg:x="1.905cm" svg:y="12.065cm" presentation:class="notes" presentation:user-transformed="true">
            <draw:text-box>
              <text:p>
                <text:span text:style-name="T12">Kontakt: Martin.Decker@hs-kl.de</text:span>
              </text:p>
              <text:p>
                <text:span text:style-name="T12"/>
              </text:p>
            </draw:text-box>
          </draw:frame>
          <draw:frame draw:name="Foliennummernplatzhalter 3" presentation:style-name="pr2" draw:text-style-name="P19" draw:layer="layout" svg:width="8.254cm" svg:height="1.269cm" svg:x="10.791cm" svg:y="24.126cm" presentation:class="page-number" presentation:user-transformed="true">
            <draw:text-box>
              <text:p text:style-name="P18">
                <text:span text:style-name="T13">
                  <text:page-number>&lt;Nummer&gt;</text:page-number>
                </text:span>
              </text:p>
            </draw:text-box>
          </draw:frame>
        </presentation:notes>
      </draw:page>
      <presentation:settings presentation:mouse-visible="false"/>
    </office:presentation>
  </office:body>
</office:document-content>
</file>

<file path=meta.xml><?xml version="1.0" encoding="utf-8"?>
<office:document-meta xmlns:office="urn:oasis:names:tc:opendocument:xmlns:office:1.0" xmlns:xlink="http://www.w3.org/1999/xlink" xmlns:dc="http://purl.org/dc/elements/1.1/" xmlns:meta="urn:oasis:names:tc:opendocument:xmlns:meta:1.0" xmlns:presentation="urn:oasis:names:tc:opendocument:xmlns:presentation:1.0" xmlns:ooo="http://openoffice.org/2004/office" xmlns:smil="urn:oasis:names:tc:opendocument:xmlns:smil-compatible:1.0" xmlns:anim="urn:oasis:names:tc:opendocument:xmlns:animation:1.0" xmlns:grddl="http://www.w3.org/2003/g/data-view#" xmlns:officeooo="http://openoffice.org/2009/office" xmlns:drawooo="http://openoffice.org/2010/draw" office:version="1.2">
  <office:meta>
    <dc:date>2019-06-23T15:56:56.71</dc:date>
    <dc:creator>Julian Bernhart</dc:creator>
    <meta:generator>OpenOffice/4.1.3$Win32 OpenOffice.org_project/413m1$Build-9783</meta:generator>
    <meta:editing-duration>PT2H24M46S</meta:editing-duration>
    <meta:editing-cycles>15</meta:editing-cycles>
    <meta:document-statistic meta:object-count="50"/>
  </office:meta>
</office:document-meta>
</file>

<file path=settings.xml><?xml version="1.0" encoding="utf-8"?>
<office:document-settings xmlns:office="urn:oasis:names:tc:opendocument:xmlns:office:1.0" xmlns:xlink="http://www.w3.org/1999/xlink" xmlns:presentation="urn:oasis:names:tc:opendocument:xmlns:presentation:1.0" xmlns:config="urn:oasis:names:tc:opendocument:xmlns:config:1.0" xmlns:ooo="http://openoffice.org/2004/office" xmlns:smil="urn:oasis:names:tc:opendocument:xmlns:smil-compatible:1.0" xmlns:anim="urn:oasis:names:tc:opendocument:xmlns:animation:1.0" xmlns:officeooo="http://openoffice.org/2009/office" xmlns:drawooo="http://openoffice.org/2010/draw" office:version="1.2">
  <office:settings>
    <config:config-item-set config:name="ooo:view-settings">
      <config:config-item config:name="VisibleAreaTop" config:type="int">63280</config:config-item>
      <config:config-item config:name="VisibleAreaLeft" config:type="int">-29655</config:config-item>
      <config:config-item config:name="VisibleAreaWidth" config:type="int">144418</config:config-item>
      <config:config-item config:name="VisibleAreaHeight" config:type="int">67579</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//////////////////////////////////////////8=</config:config-item>
          <config:config-item config:name="PrintableLayers" config:type="base64Binary">//////////////////////////////////////////8=</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false</config:config-item>
          <config:config-item config:name="PageKind" config:type="short">0</config:config-item>
          <config:config-item config:name="SelectedPage" config:type="short">0</config:config-item>
          <config:config-item config:name="IsLayerMode" config:type="boolean">false</config:config-item>
          <config:config-item config:name="IsBigHandles" config:type="boolean">true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Standard" config:type="int">0</config:config-item>
          <config:config-item config:name="EditModeNotes" config:type="int">0</config:config-item>
          <config:config-item config:name="EditModeHandout" config:type="int">1</config:config-item>
          <config:config-item config:name="VisibleAreaTop" config:type="int">63280</config:config-item>
          <config:config-item config:name="VisibleAreaLeft" config:type="int">-29655</config:config-item>
          <config:config-item config:name="VisibleAreaWidth" config:type="int">144419</config:config-item>
          <config:config-item config:name="VisibleAreaHeight" config:type="int">67580</config:config-item>
          <config:config-item config:name="GridCoarseWidth" config:type="int">2000</config:config-item>
          <config:config-item config:name="GridCoarseHeight" config:type="int">2000</config:config-item>
          <config:config-item config:name="GridFineWidth" config:type="int">200</config:config-item>
          <config:config-item config:name="GridFineHeight" config:type="int">200</config:config-item>
          <config:config-item config:name="GridSnapWidthXNumerator" config:type="int">200</config:config-item>
          <config:config-item config:name="GridSnapWidthXDenominator" config:type="int">1</config:config-item>
          <config:config-item config:name="GridSnapWidthYNumerator" config:type="int">200</config:config-item>
          <config:config-item config:name="GridSnapWidthYDenominator" config:type="int">1</config:config-item>
          <config:config-item config:name="IsAngleSnapEnabled" config:type="boolean">false</config:config-item>
          <config:config-item config:name="SnapAngle" config:type="int">1500</config:config-item>
          <config:config-item config:name="ZoomOnPage" config:type="boolean">false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$(user)/config/standard.sob</config:config-item>
      <config:config-item config:name="CharacterCompressionType" config:type="short">0</config:config-item>
      <config:config-item config:name="ColorTableURL" config:type="string">$(user)/config/standard.soc</config:config-item>
      <config:config-item config:name="DashTableURL" config:type="string">$(user)/config/standard.sod</config:config-item>
      <config:config-item config:name="DefaultTabStop" config:type="int">1250</config:config-item>
      <config:config-item-map-indexed config:name="ForbiddenCharacters">
        <config:config-item-map-entry>
          <config:config-item config:name="Language" config:type="string">de</config:config-item>
          <config:config-item config:name="Country" config:type="string">DE</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$(user)/config/standard.sog</config:config-item>
      <config:config-item config:name="HandoutsHorizontal" config:type="boolean">true</config:config-item>
      <config:config-item config:name="HatchTableURL" config:type="string">$(user)/config/standard.soh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$(user)/config/standard.soe</config:config-item>
      <config:config-item config:name="LoadReadonly" config:type="boolean">false</config:config-item>
      <config:config-item config:name="PageNumberFormat" config:type="int">4</config:config-item>
      <config:config-item config:name="ParagraphSummation" config:type="boolean">false</config:config-item>
      <config:config-item config:name="PrintQuality" config:type="int">0</config:config-item>
      <config:config-item config:name="PrinterIndependentLayout" config:type="string">low-resolution</config:config-item>
      <config:config-item config:name="PrinterName" config:type="string"/>
      <config:config-item config:name="PrinterSetup" config:type="base64Binary"/>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office:version="1.2">
  <office:styles>
    <draw:marker draw:name="Arrow" svg:viewBox="0 0 20 30" svg:d="M10 0l-10 30h20z"/>
    <style:default-style style:family="graphic">
      <style:graphic-properties fo:wrap-option="no-wrap"/>
      <style:paragraph-properties style:text-autospace="ideograph-alpha" style:punctuation-wrap="simple" style:line-break="strict" style:writing-mode="lr-tb" style:font-independent-line-spacing="false">
        <style:tab-stops/>
      </style:paragraph-properties>
      <style:text-properties style:use-window-font-color="true" fo:font-family="'Times New Roman'" style:font-family-generic="roman" style:font-pitch="variable" fo:font-size="24pt" fo:language="de" fo:country="DE" style:font-family-asian="'Lucida Sans Unicode'" style:font-family-generic-asian="system" style:font-pitch-asian="variable" style:font-size-asian="24pt" style:language-asian="zh" style:country-asian="CN" style:font-family-complex="Tahoma" style:font-family-generic-complex="system" style:font-pitch-complex="variable" style:font-size-complex="24pt" style:language-complex="hi" style:country-complex="IN"/>
    </style:default-style>
    <style:style style:name="standard" style:family="graphic">
      <style:graphic-properties draw:stroke="solid" svg:stroke-width="0cm" svg:stroke-color="#808080" draw:marker-start-width="0.2cm" draw:marker-start-center="false" draw:marker-end-width="0.2cm" draw:marker-end-center="false" draw:fill="solid" draw:fill-color="#cfe7f5" draw:textarea-horizontal-align="justify" fo:padding-top="0.125cm" fo:padding-bottom="0.125cm" fo:padding-left="0.25cm" fo:padding-right="0.25cm"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style:use-window-font-color="true" style:text-outline="false" style:text-line-through-style="none" fo:font-family="Arial" style:font-family-generic="roman" style:font-pitch="variable" fo:font-size="18pt" fo:font-style="normal" fo:text-shadow="none" style:text-underline-style="none" fo:font-weight="normal" style:letter-kerning="true" style:font-family-asian="'Microsoft YaHei'" style:font-family-generic-asian="system" style:font-pitch-asian="variable" style:font-size-asian="18pt" style:font-style-asian="normal" style:font-weight-asian="normal" style:font-family-complex="Arial"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objectwitharrow" style:family="graphic" style:parent-style-name="standard">
      <style:graphic-properties draw:stroke="solid" svg:stroke-width="0.15cm" svg:stroke-color="#000000" draw:marker-start="Arrow" draw:marker-start-width="0.7cm" draw:marker-start-center="true" draw:marker-end-width="0.3cm"/>
    </style:style>
    <style:style style:name="objectwithshadow" style:family="graphic" style:parent-style-name="standard">
      <style:graphic-properties draw:shadow="visible" draw:shadow-offset-x="0.2cm" draw:shadow-offset-y="0.2cm" draw:shadow-color="#808080"/>
    </style:style>
    <style:style style:name="objectwithoutfill" style:family="graphic" style:parent-style-name="standard">
      <style:graphic-properties svg:stroke-color="#000000" draw:fill="none"/>
    </style:style>
    <style:style style:name="Objekt_20_ohne_20_Füllung_20_und_20_ohne_20_Linie" style:display-name="Objekt ohne Füllung und ohne Linie" style:family="graphic" style:parent-style-name="standard">
      <style:graphic-properties draw:stroke="none" draw:fill="none"/>
    </style:style>
    <style:style style:name="text" style:family="graphic" style:parent-style-name="standard">
      <style:graphic-properties draw:stroke="none" draw:fill="none"/>
    </style:style>
    <style:style style:name="textbody" style:family="graphic" style:parent-style-name="standard">
      <style:graphic-properties draw:stroke="none" draw:fill="none"/>
      <style:text-properties fo:font-size="16pt"/>
    </style:style>
    <style:style style:name="textbodyjustfied" style:family="graphic" style:parent-style-name="standard">
      <style:graphic-properties draw:stroke="none" draw:fill="none"/>
      <style:paragraph-properties fo:text-align="justify"/>
    </style:style>
    <style:style style:name="textbodyindent" style:family="graphic" style:parent-style-name="standard">
      <style:graphic-properties draw:stroke="none" draw:fill="none"/>
      <style:paragraph-properties fo:margin-left="0cm" fo:margin-right="0cm" fo:text-indent="0.6cm"/>
    </style:style>
    <style:style style:name="title" style:family="graphic" style:parent-style-name="standard">
      <style:graphic-properties draw:stroke="none" draw:fill="none"/>
      <style:text-properties fo:font-size="44pt"/>
    </style:style>
    <style:style style:name="title1" style:family="graphic" style:parent-style-name="standard">
      <style:graphic-properties draw:stroke="none" draw:fill="solid" draw:fill-color="#008080" draw:shadow="visible" draw:shadow-offset-x="0.2cm" draw:shadow-offset-y="0.2cm" draw:shadow-color="#808080"/>
      <style:paragraph-properties fo:text-align="center"/>
      <style:text-properties fo:font-size="24pt"/>
    </style:style>
    <style:style style:name="title2" style:family="graphic" style:parent-style-name="standard">
      <style:graphic-properties svg:stroke-width="0.05cm" draw:fill-color="#ffcc99" draw:shadow="visible" draw:shadow-offset-x="0.2cm" draw:shadow-offset-y="0.2cm" draw:shadow-color="#808080"/>
      <style:paragraph-properties fo:margin-left="0cm" fo:margin-right="0.2cm" fo:margin-top="0.1cm" fo:margin-bottom="0.1cm" fo:text-align="center" fo:text-indent="0cm"/>
      <style:text-properties fo:font-size="36pt"/>
    </style:style>
    <style:style style:name="headline" style:family="graphic" style:parent-style-name="standard">
      <style:graphic-properties draw:stroke="none" draw:fill="none"/>
      <style:paragraph-properties fo:margin-top="0.42cm" fo:margin-bottom="0.21cm"/>
      <style:text-properties fo:font-size="24pt"/>
    </style:style>
    <style:style style:name="headline1" style:family="graphic" style:parent-style-name="standard">
      <style:graphic-properties draw:stroke="none" draw:fill="none"/>
      <style:paragraph-properties fo:margin-top="0.42cm" fo:margin-bottom="0.21cm"/>
      <style:text-properties fo:font-size="18pt" fo:font-weight="bold"/>
    </style:style>
    <style:style style:name="headline2" style:family="graphic" style:parent-style-name="standard">
      <style:graphic-properties draw:stroke="none" draw:fill="none"/>
      <style:paragraph-properties fo:margin-top="0.42cm" fo:margin-bottom="0.21cm"/>
      <style:text-properties fo:font-size="14pt" fo:font-style="italic" fo:font-weight="bold"/>
    </style:style>
    <style:style style:name="measure" style:family="graphic" style:parent-style-name="standard">
      <style:graphic-properties draw:stroke="solid" svg:stroke-color="#000000" draw:marker-start="Arrow" draw:marker-start-width="0.2cm" draw:marker-end="Arrow" draw:marker-end-width="0.2cm" draw:fill="none" draw:show-unit="true"/>
      <style:text-properties fo:font-size="12pt"/>
    </style:style>
    <style:style style:name="Standard-background" style:family="presentation">
      <style:graphic-properties draw:stroke="none" draw:fill="solid" draw:fill-color="#ffffff"/>
      <style:text-properties style:letter-kerning="true"/>
    </style:style>
    <style:style style:name="Standard-backgroundobjects" style:family="presentation">
      <style:graphic-properties draw:textarea-horizontal-align="justify" draw:shadow="hidden" draw:shadow-offset-x="0.2cm" draw:shadow-offset-y="0.2cm" draw:shadow-color="#808080"/>
      <style:text-properties style:letter-kerning="true"/>
    </style:style>
    <style:style style:name="Standard-notes" style:family="presentation">
      <style:graphic-properties draw:stroke="none" draw:fill="none"/>
      <style:paragraph-properties fo:margin-left="0.6cm" fo:margin-right="0cm" fo:text-indent="-0.6cm"/>
      <style:text-properties style:use-window-font-color="true" style:text-outline="false" style:text-line-through-style="none" fo:font-family="Arial" style:font-family-generic="roman" style:font-pitch="variable" fo:font-size="20pt" fo:font-style="normal" fo:text-shadow="none" style:text-underline-style="none" fo:font-weight="normal" style:letter-kerning="true" style:font-family-asian="'Microsoft YaHei'" style:font-family-generic-asian="system" style:font-pitch-asian="variable" style:font-size-asian="20pt" style:font-style-asian="normal" style:font-weight-asian="normal" style:font-family-complex="Ari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Standard-outline1" style:family="presentation">
      <style:graphic-properties draw:stroke="none" draw:fill="none">
        <text:list-style style:name="Standard-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cm" fo:margin-bottom="0.5cm" fo:text-align="start" style:punctuation-wrap="hanging" style:writing-mode="lr-tb"/>
      <style:text-properties fo:color="#000000" style:text-outline="false" style:text-line-through-style="none" fo:font-family="Arial" fo:font-size="146pt" fo:letter-spacing="normal" fo:language="de" fo:country="DE" fo:font-style="normal" fo:text-shadow="none" style:text-underline-style="none" fo:font-weight="normal" style:letter-kerning="true" style:font-family-asian="'Microsoft YaHei'" style:font-family-generic-asian="system" style:font-pitch-asian="variable" style:font-size-asian="146pt" style:language-asian="de" style:country-asian="DE" style:font-style-asian="normal" style:font-weight-asian="normal" style:font-family-complex="Arial" style:font-family-generic-complex="system" style:font-pitch-complex="variable" style:font-size-complex="146pt" style:language-complex="de" style:country-complex="DE" style:font-style-complex="normal" style:font-weight-complex="normal" style:text-emphasize="none" style:font-relief="none" style:text-overline-style="none" style:text-overline-color="font-color" fo:hyphenate="false"/>
    </style:style>
    <style:style style:name="Standard-outline2" style:family="presentation" style:parent-style-name="Standard-outline1">
      <style:paragraph-properties fo:margin-top="0cm" fo:margin-bottom="0.4cm" fo:text-align="start" style:punctuation-wrap="hanging" style:writing-mode="lr-tb"/>
      <style:text-properties fo:color="#000000" style:text-line-through-style="none" fo:font-family="Arial" fo:font-size="110pt" fo:letter-spacing="normal" fo:font-style="normal" style:text-underline-style="none" fo:font-weight="normal" style:font-size-asian="110pt" style:font-style-asian="normal" style:font-weight-asian="normal" style:font-size-complex="110pt" style:font-style-complex="normal" style:font-weight-complex="normal" fo:hyphenate="false"/>
    </style:style>
    <style:style style:name="Standard-outline3" style:family="presentation" style:parent-style-name="Standard-outline2">
      <style:paragraph-properties fo:margin-top="0cm" fo:margin-bottom="0.3cm" fo:text-align="start" style:punctuation-wrap="hanging" style:writing-mode="lr-tb"/>
      <style:text-properties fo:color="#000000" style:text-line-through-style="none" fo:font-family="Arial" fo:font-size="91pt" fo:letter-spacing="normal" fo:font-style="normal" style:text-underline-style="none" fo:font-weight="normal" style:font-size-asian="91pt" style:font-style-asian="normal" style:font-weight-asian="normal" style:font-size-complex="91pt" style:font-style-complex="normal" style:font-weight-complex="normal" fo:hyphenate="false"/>
    </style:style>
    <style:style style:name="Standard-outline4" style:family="presentation" style:parent-style-name="Standard-outline3">
      <style:paragraph-properties fo:margin-top="0cm" fo:margin-bottom="0.2cm" fo:text-align="start" style:punctuation-wrap="hanging" style:writing-mode="lr-tb"/>
      <style:text-properties fo:color="#000000" style:text-line-through-style="none" fo:font-family="Arial" fo:font-size="91pt" fo:letter-spacing="normal" fo:font-style="normal" style:text-underline-style="none" fo:font-weight="normal" style:font-size-asian="91pt" style:font-style-asian="normal" style:font-weight-asian="normal" style:font-size-complex="91pt" style:font-style-complex="normal" style:font-weight-complex="normal" fo:hyphenate="false"/>
    </style:style>
    <style:style style:name="Standard-outline5" style:family="presentation" style:parent-style-name="Standard-outline4">
      <style:paragraph-properties fo:margin-top="0cm" fo:margin-bottom="0.1cm"/>
      <style:text-properties fo:font-size="20pt" style:font-size-asian="20pt" style:font-size-complex="20pt"/>
    </style:style>
    <style:style style:name="Standard-outline6" style:family="presentation" style:parent-style-name="Standard-outline5">
      <style:paragraph-properties fo:margin-top="0cm" fo:margin-bottom="0.1cm"/>
      <style:text-properties fo:font-size="20pt" style:font-size-asian="20pt" style:font-size-complex="20pt"/>
    </style:style>
    <style:style style:name="Standard-outline7" style:family="presentation" style:parent-style-name="Standard-outline6">
      <style:paragraph-properties fo:margin-top="0cm" fo:margin-bottom="0.1cm"/>
      <style:text-properties fo:font-size="20pt" style:font-size-asian="20pt" style:font-size-complex="20pt"/>
    </style:style>
    <style:style style:name="Standard-outline8" style:family="presentation" style:parent-style-name="Standard-outline7">
      <style:paragraph-properties fo:margin-top="0cm" fo:margin-bottom="0.1cm"/>
      <style:text-properties fo:font-size="20pt" style:font-size-asian="20pt" style:font-size-complex="20pt"/>
    </style:style>
    <style:style style:name="Standard-outline9" style:family="presentation" style:parent-style-name="Standard-outline8">
      <style:paragraph-properties fo:margin-top="0cm" fo:margin-bottom="0.1cm"/>
      <style:text-properties fo:font-size="20pt" style:font-size-asian="20pt" style:font-size-complex="20pt"/>
    </style:style>
    <style:style style:name="Standard-subtitle" style:family="presentation">
      <style:graphic-properties draw:stroke="none" draw:fill="none" draw:textarea-vertical-align="middle">
        <text:list-style style:name="Standard-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style:use-window-font-color="true" style:text-outline="false" style:text-line-through-style="none" fo:font-family="Arial" style:font-family-generic="roman" style:font-pitch="variable" fo:font-size="32pt" fo:font-style="normal" fo:text-shadow="none" style:text-underline-style="none" fo:font-weight="normal" style:letter-kerning="true" style:font-family-asian="'Microsoft YaHei'" style:font-family-generic-asian="system" style:font-pitch-asian="variable" style:font-size-asian="32pt" style:font-style-asian="normal" style:font-weight-asian="normal" style:font-family-complex="Ari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Standard-title" style:family="presentation">
      <style:graphic-properties draw:stroke="none" draw:fill="none" draw:textarea-vertical-align="middle">
        <text:list-style style:name="Standard-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start" style:punctuation-wrap="hanging" style:writing-mode="lr-tb"/>
      <style:text-properties fo:color="#000000" style:text-outline="false" style:text-line-through-style="none" fo:font-family="Arial" fo:font-size="82pt" fo:letter-spacing="normal" fo:language="de" fo:country="DE" fo:font-style="normal" fo:text-shadow="none" style:text-underline-style="none" fo:font-weight="normal" style:letter-kerning="true" style:font-family-asian="'Microsoft YaHei'" style:font-family-generic-asian="system" style:font-pitch-asian="variable" style:font-size-asian="82pt" style:language-asian="de" style:country-asian="DE" style:font-style-asian="normal" style:font-weight-asian="normal" style:font-family-complex="Arial" style:font-family-generic-complex="system" style:font-pitch-complex="variable" style:font-size-complex="82pt" style:language-complex="de" style:country-complex="DE" style:font-style-complex="normal" style:font-weight-complex="normal" style:text-emphasize="none" style:font-relief="none" style:text-overline-style="none" style:text-overline-color="font-color" fo:hyphenate="false"/>
    </style:style>
    <style:presentation-page-layout style:name="AL0T26">
      <presentation:placeholder presentation:object="handout" svg:x="2.058cm" svg:y="1.743cm" svg:width="10.556cm" svg:height="-0.233cm"/>
      <presentation:placeholder presentation:object="handout" svg:x="15.414cm" svg:y="1.743cm" svg:width="10.556cm" svg:height="-0.233cm"/>
      <presentation:placeholder presentation:object="handout" svg:x="2.058cm" svg:y="3.612cm" svg:width="10.556cm" svg:height="-0.233cm"/>
      <presentation:placeholder presentation:object="handout" svg:x="15.414cm" svg:y="3.612cm" svg:width="10.556cm" svg:height="-0.233cm"/>
      <presentation:placeholder presentation:object="handout" svg:x="2.058cm" svg:y="5.481cm" svg:width="10.556cm" svg:height="-0.233cm"/>
      <presentation:placeholder presentation:object="handout" svg:x="15.414cm" svg:y="5.481cm" svg:width="10.556cm" svg:height="-0.233cm"/>
    </style:presentation-page-layout>
    <style:presentation-page-layout style:name="AL1T0">
      <presentation:placeholder presentation:object="title" svg:x="2.058cm" svg:y="1.743cm" svg:width="23.912cm" svg:height="3.507cm"/>
      <presentation:placeholder presentation:object="subtitle" svg:x="2.058cm" svg:y="5.838cm" svg:width="23.912cm" svg:height="13.23cm"/>
    </style:presentation-page-layout>
  </office:styles>
  <office:automatic-styles>
    <style:page-layout style:name="PM0">
      <style:page-layout-properties fo:margin-top="0cm" fo:margin-bottom="0cm" fo:margin-left="0cm" fo:margin-right="0cm" fo:page-width="21cm" fo:page-height="29.7cm" style:print-orientation="portrait"/>
    </style:page-layout>
    <style:page-layout style:name="PM1">
      <style:page-layout-properties fo:margin-top="0cm" fo:margin-bottom="0cm" fo:margin-left="0cm" fo:margin-right="0cm" fo:page-width="84.111cm" fo:page-height="118.913cm" style:print-orientation="landscape"/>
    </style:page-layout>
    <style:page-layout style:name="PM2">
      <style:page-layout-properties fo:margin-top="0cm" fo:margin-bottom="0cm" fo:margin-left="0cm" fo:margin-right="0cm" fo:page-width="19.05cm" fo:page-height="25.4cm" style:print-orientation="portrait"/>
    </style:page-layout>
    <style:style style:name="Mdp1" style:family="drawing-page">
      <style:drawing-page-properties draw:background-size="border" draw:fill="solid" draw:fill-color="#ffffff"/>
    </style:style>
    <style:style style:name="Mdp2" style:family="drawing-page">
      <style:drawing-page-properties presentation:display-header="true" presentation:display-footer="true" presentation:display-page-number="false" presentation:display-date-time="true"/>
    </style:style>
    <number:date-style style:name="D1" number:automatic-order="true">
      <number:day number:style="long"/>
      <number:text>.</number:text>
      <number:month number:style="long"/>
      <number:text>.</number:text>
      <number:year number:style="long"/>
    </number:date-style>
    <style:style style:name="Mgr1" style:family="graphic" style:parent-style-name="standard">
      <style:graphic-properties draw:stroke="none" draw:fill="none" draw:fill-color="#ffffff" draw:auto-grow-height="false" fo:min-height="1.485cm"/>
    </style:style>
    <style:style style:name="Mgr2" style:family="graphic" style:parent-style-name="standard">
      <style:graphic-properties draw:stroke="none" draw:fill="none" draw:fill-color="#ffffff" draw:textarea-vertical-align="bottom" draw:auto-grow-height="false" fo:min-height="1.485cm"/>
    </style:style>
    <style:style style:name="Mpr1" style:family="presentation" style:parent-style-name="Standard-title">
      <style:graphic-properties draw:stroke="none" svg:stroke-width="0cm" draw:fill="none" draw:textarea-vertical-align="top" draw:auto-grow-height="false" fo:min-height="19.858cm" fo:padding-top="0.58cm" fo:padding-bottom="0.58cm" fo:padding-left="1.16cm" fo:padding-right="1.16cm" fo:wrap-option="wrap"/>
    </style:style>
    <style:style style:name="Mpr2" style:family="presentation" style:parent-style-name="Standard-backgroundobjects">
      <style:graphic-properties draw:stroke="none" svg:stroke-width="0cm" draw:fill="none" draw:fill-color="#ffffff" draw:textarea-vertical-align="top" draw:auto-grow-height="false" fo:min-height="78.482cm" fo:padding-top="0.58cm" fo:padding-bottom="0.58cm" fo:padding-left="1.16cm" fo:padding-right="1.16cm" fo:wrap-option="wrap"/>
    </style:style>
    <style:style style:name="Mpr3" style:family="presentation" style:parent-style-name="Standard-backgroundobjects">
      <style:graphic-properties draw:stroke="none" draw:fill="none" draw:fill-color="#ffffff" draw:auto-grow-height="false" fo:min-height="1.485cm"/>
    </style:style>
    <style:style style:name="Mpr4" style:family="presentation" style:parent-style-name="Standard-backgroundobjects">
      <style:graphic-properties draw:stroke="none" draw:fill="none" draw:fill-color="#ffffff" draw:textarea-vertical-align="bottom" draw:auto-grow-height="false" fo:min-height="1.485cm"/>
    </style:style>
    <style:style style:name="MP1" style:family="paragraph">
      <style:text-properties fo:font-size="14pt" style:font-size-asian="14pt" style:font-size-complex="14pt"/>
    </style:style>
    <style:style style:name="MP2" style:family="paragraph">
      <style:paragraph-properties fo:text-align="end"/>
      <style:text-properties fo:font-size="14pt" style:font-size-asian="14pt" style:font-size-complex="14pt"/>
    </style:style>
    <style:style style:name="MP3" style:family="paragraph">
      <style:paragraph-properties fo:margin-top="0cm" fo:margin-bottom="0cm" fo:text-align="center" style:punctuation-wrap="hanging" style:writing-mode="lr-tb"/>
      <style:text-properties fo:hyphenate="false"/>
    </style:style>
    <style:style style:name="MP4" style:family="paragraph">
      <style:paragraph-properties style:font-independent-line-spacing="true"/>
      <style:text-properties fo:font-size="18pt"/>
    </style:style>
    <style:style style:name="MP5" style:family="paragraph">
      <style:paragraph-properties fo:margin-left="0cm" fo:margin-right="0cm" fo:margin-top="0cm" fo:margin-bottom="0cm" fo:text-align="start" fo:text-indent="0cm" style:punctuation-wrap="hanging" style:writing-mode="lr-tb"/>
      <style:text-properties fo:font-size="18pt" style:font-size-asian="14pt" style:font-size-complex="14pt" fo:hyphenate="false"/>
    </style:style>
    <style:style style:name="MP6" style:family="paragraph">
      <style:paragraph-properties style:font-independent-line-spacing="true"/>
      <style:text-properties fo:font-size="18pt" style:font-size-asian="14pt" style:font-size-complex="14pt"/>
    </style:style>
    <style:style style:name="MP7" style:family="paragraph">
      <style:paragraph-properties fo:text-align="center" style:font-independent-line-spacing="true"/>
      <style:text-properties fo:font-size="18pt" style:font-size-asian="14pt" style:font-size-complex="14pt"/>
    </style:style>
    <style:style style:name="MP8" style:family="paragraph">
      <style:paragraph-properties fo:text-align="end" style:font-independent-line-spacing="true"/>
      <style:text-properties fo:font-size="18pt" style:font-size-asian="14pt" style:font-size-complex="14pt"/>
    </style:style>
    <style:style style:name="MT1" style:family="text">
      <style:text-properties fo:font-size="14pt" style:font-size-asian="14pt" style:font-size-complex="14pt"/>
    </style:style>
    <style:style style:name="MT2" style:family="text">
      <style:text-properties fo:color="#000000" style:text-line-through-style="none" fo:font-family="Arial" fo:font-size="201pt" fo:letter-spacing="normal" fo:font-style="normal" style:text-underline-style="none" fo:font-weight="normal" style:font-size-asian="201pt" style:font-style-asian="normal" style:font-weight-asian="normal" style:font-size-complex="201pt" style:font-style-complex="normal" style:font-weight-complex="normal"/>
    </style:style>
    <style:style style:name="MT3" style:family="text">
      <style:text-properties fo:color="#000000" style:text-line-through-style="none" fo:font-family="Arial" fo:font-size="82pt" fo:letter-spacing="normal" fo:font-style="normal" style:text-underline-style="none" fo:font-weight="normal" style:font-size-asian="82pt" style:font-style-asian="normal" style:font-weight-asian="normal" style:font-size-complex="82pt" style:font-style-complex="normal" style:font-weight-complex="normal"/>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2">
      <draw:page-thumbnail draw:layer="backgroundobjects" svg:width="8.999cm" svg:height="6.749cm" svg:x="1cm" svg:y="2.898cm"/>
      <draw:page-thumbnail draw:layer="backgroundobjects" svg:width="8.999cm" svg:height="6.749cm" svg:x="1cm" svg:y="11.474cm"/>
      <draw:page-thumbnail draw:layer="backgroundobjects" svg:width="8.999cm" svg:height="6.749cm" svg:x="1cm" svg:y="20.05cm"/>
      <draw:page-thumbnail draw:layer="backgroundobjects" svg:width="8.999cm" svg:height="6.749cm" svg:x="11cm" svg:y="2.898cm"/>
      <draw:page-thumbnail draw:layer="backgroundobjects" svg:width="8.999cm" svg:height="6.749cm" svg:x="11cm" svg:y="11.474cm"/>
      <draw:page-thumbnail draw:layer="backgroundobjects" svg:width="8.999cm" svg:height="6.749cm" svg:x="11cm" svg:y="20.05cm"/>
      <draw:frame draw:style-name="Mgr1" draw:text-style-name="MP1" draw:layer="backgroundobjects" svg:width="9.113cm" svg:height="1.484cm" svg:x="0cm" svg:y="0cm" presentation:class="header">
        <draw:text-box>
          <text:p text:style-name="MP1">
            <text:span text:style-name="MT1">
              <presentation:header/>
            </text:span>
          </text:p>
        </draw:text-box>
      </draw:frame>
      <draw:frame draw:style-name="Mgr1" draw:text-style-name="MP2" draw:layer="backgroundobjects" svg:width="9.113cm" svg:height="1.484cm" svg:x="11.886cm" svg:y="0cm" presentation:class="date-time">
        <draw:text-box>
          <text:p text:style-name="MP2">
            <text:span text:style-name="MT1">
              <presentation:date-time/>
            </text:span>
          </text:p>
        </draw:text-box>
      </draw:frame>
      <draw:frame draw:style-name="Mgr2" draw:text-style-name="MP1" draw:layer="backgroundobjects" svg:width="9.113cm" svg:height="1.484cm" svg:x="0cm" svg:y="28.215cm" presentation:class="footer">
        <draw:text-box>
          <text:p text:style-name="MP1">
            <text:span text:style-name="MT1">
              <presentation:footer/>
            </text:span>
          </text:p>
        </draw:text-box>
      </draw:frame>
      <draw:frame draw:style-name="Mgr2" draw:text-style-name="MP2" draw:layer="backgroundobjects" svg:width="9.113cm" svg:height="1.484cm" svg:x="11.886cm" svg:y="28.215cm" presentation:class="page-number">
        <draw:text-box>
          <text:p text:style-name="MP2">
            <text:span text:style-name="MT1">
              <text:page-number>&lt;Nummer&gt;</text:page-number>
            </text:span>
          </text:p>
        </draw:text-box>
      </draw:frame>
    </style:handout-master>
    <style:master-page style:name="Standard" style:page-layout-name="PM1" draw:style-name="Mdp1">
      <draw:frame draw:name="Titel 1" presentation:style-name="Mpr1" draw:text-style-name="MP4" draw:layer="backgroundobjects" svg:width="71.493cm" svg:height="25.488cm" svg:x="6.308cm" svg:y="36.94cm" presentation:class="title" presentation:user-transformed="true">
        <draw:text-box>
          <text:p text:style-name="MP3">
            <text:span text:style-name="MT2">Klicken Sie, um das Format des Titeltextes zu bearbeitenTitelmasterformat durch Klicken bearbeiten</text:span>
          </text:p>
        </draw:text-box>
      </draw:frame>
      <draw:frame draw:name="Datumsplatzhalter 3" presentation:style-name="Mpr2" draw:text-style-name="MP6" draw:layer="backgroundobjects" svg:width="19.625cm" svg:height="6.33cm" svg:x="4.206cm" svg:y="110.214cm" presentation:class="date-time" presentation:user-transformed="true">
        <draw:text-box>
          <text:p text:style-name="MP5">
            <text:span text:style-name="MT3">
              <text:date style:data-style-name="D1" text:date-value="2019-06-24">24.06.19</text:date>
            </text:span>
          </text:p>
        </draw:text-box>
      </draw:frame>
      <draw:frame draw:name="Fußzeilenplatzhalter 4" presentation:style-name="Mpr2" draw:text-style-name="MP7" draw:layer="backgroundobjects" svg:width="26.634cm" svg:height="6.33cm" svg:x="28.738cm" svg:y="110.214cm" presentation:class="footer" presentation:user-transformed="true">
        <draw:text-box>
          <text:p/>
        </draw:text-box>
      </draw:frame>
      <draw:frame draw:name="Foliennummernplatzhalter 5" presentation:style-name="Mpr2" draw:text-style-name="MP8" draw:layer="backgroundobjects" svg:width="19.625cm" svg:height="6.33cm" svg:x="60.28cm" svg:y="110.214cm" presentation:class="page-number" presentation:user-transformed="true">
        <draw:text-box>
          <text:p text:style-name="MP5">
            <text:span text:style-name="MT3">
              <text:page-number>&lt;Nummer&gt;</text:page-number>
            </text:span>
          </text:p>
        </draw:text-box>
      </draw:frame>
      <draw:frame presentation:style-name="Standard-outline1" draw:layer="backgroundobjects" svg:width="75.698cm" svg:height="78.481cm" svg:x="4.205cm" svg:y="27.825cm" presentation:class="outline" presentation:placeholder="true">
        <draw:text-box/>
      </draw:frame>
      <presentation:notes style:page-layout-name="PM2">
        <draw:page-thumbnail presentation:style-name="Standard-title" draw:layer="backgroundobjects" svg:width="14.848cm" svg:height="11.136cm" svg:x="3.075cm" svg:y="2.257cm" presentation:class="page"/>
        <draw:frame presentation:style-name="Standard-notes" draw:layer="backgroundobjects" svg:width="16.799cm" svg:height="13.364cm" svg:x="2.1cm" svg:y="14.107cm" presentation:class="notes" presentation:placeholder="true">
          <draw:text-box/>
        </draw:frame>
        <draw:frame presentation:style-name="Mpr3" draw:text-style-name="MP1" draw:layer="backgroundobjects" svg:width="9.113cm" svg:height="1.484cm" svg:x="0cm" svg:y="0cm" presentation:class="header">
          <draw:text-box>
            <text:p text:style-name="MP1">
              <text:span text:style-name="MT1">
                <presentation:header/>
              </text:span>
            </text:p>
          </draw:text-box>
        </draw:frame>
        <draw:frame presentation:style-name="Mpr3" draw:text-style-name="MP2" draw:layer="backgroundobjects" svg:width="9.113cm" svg:height="1.484cm" svg:x="11.886cm" svg:y="0cm" presentation:class="date-time">
          <draw:text-box>
            <text:p text:style-name="MP2">
              <text:span text:style-name="MT1">
                <presentation:date-time/>
              </text:span>
            </text:p>
          </draw:text-box>
        </draw:frame>
        <draw:frame presentation:style-name="Mpr4" draw:text-style-name="MP1" draw:layer="backgroundobjects" svg:width="9.113cm" svg:height="1.484cm" svg:x="0cm" svg:y="28.215cm" presentation:class="footer">
          <draw:text-box>
            <text:p text:style-name="MP1">
              <text:span text:style-name="MT1">
                <presentation:footer/>
              </text:span>
            </text:p>
          </draw:text-box>
        </draw:frame>
        <draw:frame presentation:style-name="Mpr4" draw:text-style-name="MP2" draw:layer="backgroundobjects" svg:width="9.113cm" svg:height="1.484cm" svg:x="11.886cm" svg:y="28.215cm" presentation:class="page-number">
          <draw:text-box>
            <text:p text:style-name="MP2">
              <text:span text:style-name="MT1">
                <text:page-number>&lt;Nummer&gt;</text:page-number>
              </text:span>
            </text:p>
          </draw:text-box>
        </draw:frame>
      </presentation:notes>
    </style:master-page>
  </office:master-styles>
</office:document-styles>
</file>