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0" r:id="rId4"/>
    <p:sldId id="262" r:id="rId5"/>
    <p:sldId id="259" r:id="rId6"/>
    <p:sldId id="268" r:id="rId7"/>
    <p:sldId id="263" r:id="rId8"/>
    <p:sldId id="264" r:id="rId9"/>
    <p:sldId id="265" r:id="rId10"/>
    <p:sldId id="269" r:id="rId11"/>
    <p:sldId id="261" r:id="rId12"/>
    <p:sldId id="266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FF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628213-F667-47F1-B0CD-6556BAF976ED}" type="datetimeFigureOut">
              <a:rPr lang="zh-TW" altLang="en-US" smtClean="0"/>
              <a:t>2023/3/9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172A98-9757-4505-8735-59D2E2FC25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8281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904150" y="6267301"/>
            <a:ext cx="2743200" cy="365125"/>
          </a:xfrm>
        </p:spPr>
        <p:txBody>
          <a:bodyPr/>
          <a:lstStyle/>
          <a:p>
            <a:fld id="{0AFAA43F-741F-4444-9BA4-8C0C13251BF2}" type="datetime1">
              <a:rPr lang="zh-TW" altLang="en-US" smtClean="0"/>
              <a:t>2023/3/9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628542" y="6330843"/>
            <a:ext cx="2743200" cy="365125"/>
          </a:xfrm>
        </p:spPr>
        <p:txBody>
          <a:bodyPr/>
          <a:lstStyle/>
          <a:p>
            <a:fld id="{CBB3232B-5536-4D0F-B5D2-0A655604E6D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6" name="Google Shape;253;p4"/>
          <p:cNvSpPr/>
          <p:nvPr userDrawn="1"/>
        </p:nvSpPr>
        <p:spPr>
          <a:xfrm>
            <a:off x="-131283" y="1736230"/>
            <a:ext cx="534620" cy="721306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" name="Google Shape;265;p4"/>
          <p:cNvSpPr/>
          <p:nvPr userDrawn="1"/>
        </p:nvSpPr>
        <p:spPr>
          <a:xfrm>
            <a:off x="633357" y="626233"/>
            <a:ext cx="330929" cy="826224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" name="Google Shape;266;p4"/>
          <p:cNvSpPr/>
          <p:nvPr userDrawn="1"/>
        </p:nvSpPr>
        <p:spPr>
          <a:xfrm>
            <a:off x="1026146" y="566179"/>
            <a:ext cx="651988" cy="914219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" name="Google Shape;268;p4"/>
          <p:cNvSpPr/>
          <p:nvPr userDrawn="1"/>
        </p:nvSpPr>
        <p:spPr>
          <a:xfrm>
            <a:off x="84011" y="1122363"/>
            <a:ext cx="586438" cy="693184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" name="Google Shape;271;p4"/>
          <p:cNvSpPr/>
          <p:nvPr userDrawn="1"/>
        </p:nvSpPr>
        <p:spPr>
          <a:xfrm>
            <a:off x="601295" y="-209688"/>
            <a:ext cx="740403" cy="796193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" name="Google Shape;274;p4"/>
          <p:cNvSpPr/>
          <p:nvPr userDrawn="1"/>
        </p:nvSpPr>
        <p:spPr>
          <a:xfrm>
            <a:off x="-341243" y="-300311"/>
            <a:ext cx="928797" cy="745634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" name="Google Shape;276;p4"/>
          <p:cNvSpPr/>
          <p:nvPr userDrawn="1"/>
        </p:nvSpPr>
        <p:spPr>
          <a:xfrm>
            <a:off x="69459" y="616161"/>
            <a:ext cx="468507" cy="38032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" name="Google Shape;277;p4"/>
          <p:cNvSpPr/>
          <p:nvPr userDrawn="1"/>
        </p:nvSpPr>
        <p:spPr>
          <a:xfrm>
            <a:off x="1820696" y="54168"/>
            <a:ext cx="453771" cy="331654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" name="Google Shape;278;p4"/>
          <p:cNvSpPr/>
          <p:nvPr userDrawn="1"/>
        </p:nvSpPr>
        <p:spPr>
          <a:xfrm>
            <a:off x="1242871" y="-216964"/>
            <a:ext cx="509453" cy="578940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5" name="Google Shape;249;p4"/>
          <p:cNvSpPr/>
          <p:nvPr userDrawn="1"/>
        </p:nvSpPr>
        <p:spPr>
          <a:xfrm>
            <a:off x="-121895" y="4121287"/>
            <a:ext cx="764661" cy="845114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6" name="Google Shape;270;p4"/>
          <p:cNvSpPr/>
          <p:nvPr userDrawn="1"/>
        </p:nvSpPr>
        <p:spPr>
          <a:xfrm>
            <a:off x="999027" y="5444809"/>
            <a:ext cx="870598" cy="670885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7" name="Google Shape;272;p4"/>
          <p:cNvSpPr/>
          <p:nvPr userDrawn="1"/>
        </p:nvSpPr>
        <p:spPr>
          <a:xfrm>
            <a:off x="56924" y="5055958"/>
            <a:ext cx="585842" cy="670868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8" name="Google Shape;273;p4"/>
          <p:cNvSpPr/>
          <p:nvPr userDrawn="1"/>
        </p:nvSpPr>
        <p:spPr>
          <a:xfrm>
            <a:off x="1004477" y="6302703"/>
            <a:ext cx="798816" cy="298013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9" name="Google Shape;279;p4"/>
          <p:cNvSpPr/>
          <p:nvPr userDrawn="1"/>
        </p:nvSpPr>
        <p:spPr>
          <a:xfrm>
            <a:off x="2070605" y="5657942"/>
            <a:ext cx="529542" cy="644761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30" name="Google Shape;280;p4"/>
          <p:cNvSpPr/>
          <p:nvPr userDrawn="1"/>
        </p:nvSpPr>
        <p:spPr>
          <a:xfrm>
            <a:off x="206653" y="5717115"/>
            <a:ext cx="718029" cy="686561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31" name="Google Shape;281;p4"/>
          <p:cNvSpPr/>
          <p:nvPr userDrawn="1"/>
        </p:nvSpPr>
        <p:spPr>
          <a:xfrm>
            <a:off x="1923029" y="6356350"/>
            <a:ext cx="845774" cy="607350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32" name="Google Shape;282;p4"/>
          <p:cNvSpPr/>
          <p:nvPr userDrawn="1"/>
        </p:nvSpPr>
        <p:spPr>
          <a:xfrm>
            <a:off x="2704" y="6258122"/>
            <a:ext cx="310572" cy="625524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33" name="Google Shape;284;p4"/>
          <p:cNvSpPr/>
          <p:nvPr userDrawn="1"/>
        </p:nvSpPr>
        <p:spPr>
          <a:xfrm>
            <a:off x="591271" y="4825330"/>
            <a:ext cx="827490" cy="568048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34" name="Google Shape;287;p4"/>
          <p:cNvSpPr/>
          <p:nvPr userDrawn="1"/>
        </p:nvSpPr>
        <p:spPr>
          <a:xfrm>
            <a:off x="322547" y="6451494"/>
            <a:ext cx="665965" cy="432152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35" name="Google Shape;248;p4"/>
          <p:cNvSpPr/>
          <p:nvPr userDrawn="1"/>
        </p:nvSpPr>
        <p:spPr>
          <a:xfrm>
            <a:off x="9845143" y="-343640"/>
            <a:ext cx="778554" cy="1057596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36" name="Google Shape;260;p4"/>
          <p:cNvSpPr/>
          <p:nvPr userDrawn="1"/>
        </p:nvSpPr>
        <p:spPr>
          <a:xfrm>
            <a:off x="11995271" y="1860272"/>
            <a:ext cx="311098" cy="707051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37" name="Google Shape;267;p4"/>
          <p:cNvSpPr/>
          <p:nvPr userDrawn="1"/>
        </p:nvSpPr>
        <p:spPr>
          <a:xfrm>
            <a:off x="11213679" y="-117186"/>
            <a:ext cx="789385" cy="805571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38" name="Google Shape;269;p4"/>
          <p:cNvSpPr/>
          <p:nvPr userDrawn="1"/>
        </p:nvSpPr>
        <p:spPr>
          <a:xfrm>
            <a:off x="11818459" y="-87878"/>
            <a:ext cx="900797" cy="1020227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39" name="Google Shape;275;p4"/>
          <p:cNvSpPr/>
          <p:nvPr userDrawn="1"/>
        </p:nvSpPr>
        <p:spPr>
          <a:xfrm>
            <a:off x="10593662" y="-86058"/>
            <a:ext cx="670671" cy="774055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0" name="Google Shape;283;p4"/>
          <p:cNvSpPr/>
          <p:nvPr userDrawn="1"/>
        </p:nvSpPr>
        <p:spPr>
          <a:xfrm rot="5805386">
            <a:off x="11114293" y="786330"/>
            <a:ext cx="866634" cy="805512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1" name="Google Shape;285;p4"/>
          <p:cNvSpPr/>
          <p:nvPr userDrawn="1"/>
        </p:nvSpPr>
        <p:spPr>
          <a:xfrm rot="-5400000">
            <a:off x="10712375" y="713872"/>
            <a:ext cx="529818" cy="618568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2" name="Google Shape;286;p4"/>
          <p:cNvSpPr/>
          <p:nvPr userDrawn="1"/>
        </p:nvSpPr>
        <p:spPr>
          <a:xfrm>
            <a:off x="11865659" y="1105085"/>
            <a:ext cx="652682" cy="807559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3" name="Google Shape;288;p4"/>
          <p:cNvSpPr/>
          <p:nvPr userDrawn="1"/>
        </p:nvSpPr>
        <p:spPr>
          <a:xfrm>
            <a:off x="11572743" y="1710443"/>
            <a:ext cx="302128" cy="354571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4" name="Google Shape;250;p4"/>
          <p:cNvSpPr/>
          <p:nvPr userDrawn="1"/>
        </p:nvSpPr>
        <p:spPr>
          <a:xfrm>
            <a:off x="11547610" y="4061484"/>
            <a:ext cx="742676" cy="825394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5" name="Google Shape;251;p4"/>
          <p:cNvSpPr/>
          <p:nvPr userDrawn="1"/>
        </p:nvSpPr>
        <p:spPr>
          <a:xfrm>
            <a:off x="11327207" y="5104621"/>
            <a:ext cx="888150" cy="553075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6" name="Google Shape;252;p4"/>
          <p:cNvSpPr/>
          <p:nvPr userDrawn="1"/>
        </p:nvSpPr>
        <p:spPr>
          <a:xfrm>
            <a:off x="10957261" y="5688930"/>
            <a:ext cx="668008" cy="625835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" name="Google Shape;254;p4"/>
          <p:cNvSpPr/>
          <p:nvPr userDrawn="1"/>
        </p:nvSpPr>
        <p:spPr>
          <a:xfrm>
            <a:off x="10573910" y="6180079"/>
            <a:ext cx="1057988" cy="67318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" name="Google Shape;255;p4"/>
          <p:cNvSpPr/>
          <p:nvPr userDrawn="1"/>
        </p:nvSpPr>
        <p:spPr>
          <a:xfrm>
            <a:off x="10340739" y="5321195"/>
            <a:ext cx="695982" cy="664751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" name="Google Shape;256;p4"/>
          <p:cNvSpPr/>
          <p:nvPr userDrawn="1"/>
        </p:nvSpPr>
        <p:spPr>
          <a:xfrm>
            <a:off x="10136343" y="6534997"/>
            <a:ext cx="533674" cy="343372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" name="Google Shape;257;p4"/>
          <p:cNvSpPr/>
          <p:nvPr userDrawn="1"/>
        </p:nvSpPr>
        <p:spPr>
          <a:xfrm>
            <a:off x="11697919" y="6554884"/>
            <a:ext cx="516888" cy="299430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" name="Google Shape;258;p4"/>
          <p:cNvSpPr/>
          <p:nvPr userDrawn="1"/>
        </p:nvSpPr>
        <p:spPr>
          <a:xfrm>
            <a:off x="10938449" y="4766810"/>
            <a:ext cx="550459" cy="625882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2" name="Google Shape;259;p4"/>
          <p:cNvSpPr/>
          <p:nvPr userDrawn="1"/>
        </p:nvSpPr>
        <p:spPr>
          <a:xfrm>
            <a:off x="11702959" y="5944946"/>
            <a:ext cx="701577" cy="47026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3" name="Google Shape;261;p4"/>
          <p:cNvSpPr/>
          <p:nvPr userDrawn="1"/>
        </p:nvSpPr>
        <p:spPr>
          <a:xfrm rot="-2426120">
            <a:off x="9551958" y="6424122"/>
            <a:ext cx="501941" cy="581901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4" name="Google Shape;262;p4"/>
          <p:cNvSpPr/>
          <p:nvPr userDrawn="1"/>
        </p:nvSpPr>
        <p:spPr>
          <a:xfrm>
            <a:off x="9695615" y="5752061"/>
            <a:ext cx="677315" cy="693523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5" name="Google Shape;264;p4"/>
          <p:cNvSpPr/>
          <p:nvPr userDrawn="1"/>
        </p:nvSpPr>
        <p:spPr>
          <a:xfrm>
            <a:off x="10573910" y="6433182"/>
            <a:ext cx="313531" cy="30450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6" name="Google Shape;807;p39"/>
          <p:cNvSpPr/>
          <p:nvPr userDrawn="1"/>
        </p:nvSpPr>
        <p:spPr>
          <a:xfrm>
            <a:off x="2867234" y="6106233"/>
            <a:ext cx="521399" cy="504235"/>
          </a:xfrm>
          <a:custGeom>
            <a:avLst/>
            <a:gdLst/>
            <a:ahLst/>
            <a:cxnLst/>
            <a:rect l="l" t="t" r="r" b="b"/>
            <a:pathLst>
              <a:path w="17179" h="16839" extrusionOk="0">
                <a:moveTo>
                  <a:pt x="4064" y="1461"/>
                </a:moveTo>
                <a:lnTo>
                  <a:pt x="4307" y="1801"/>
                </a:lnTo>
                <a:lnTo>
                  <a:pt x="4550" y="2093"/>
                </a:lnTo>
                <a:lnTo>
                  <a:pt x="4794" y="2385"/>
                </a:lnTo>
                <a:lnTo>
                  <a:pt x="5037" y="2677"/>
                </a:lnTo>
                <a:lnTo>
                  <a:pt x="5231" y="2872"/>
                </a:lnTo>
                <a:lnTo>
                  <a:pt x="5329" y="2969"/>
                </a:lnTo>
                <a:lnTo>
                  <a:pt x="5450" y="3018"/>
                </a:lnTo>
                <a:lnTo>
                  <a:pt x="5548" y="2994"/>
                </a:lnTo>
                <a:lnTo>
                  <a:pt x="5815" y="3042"/>
                </a:lnTo>
                <a:lnTo>
                  <a:pt x="6083" y="3042"/>
                </a:lnTo>
                <a:lnTo>
                  <a:pt x="6594" y="3018"/>
                </a:lnTo>
                <a:lnTo>
                  <a:pt x="7129" y="2994"/>
                </a:lnTo>
                <a:lnTo>
                  <a:pt x="7129" y="2994"/>
                </a:lnTo>
                <a:lnTo>
                  <a:pt x="6935" y="3310"/>
                </a:lnTo>
                <a:lnTo>
                  <a:pt x="6740" y="3651"/>
                </a:lnTo>
                <a:lnTo>
                  <a:pt x="6545" y="3991"/>
                </a:lnTo>
                <a:lnTo>
                  <a:pt x="6375" y="4332"/>
                </a:lnTo>
                <a:lnTo>
                  <a:pt x="6351" y="4381"/>
                </a:lnTo>
                <a:lnTo>
                  <a:pt x="6351" y="4429"/>
                </a:lnTo>
                <a:lnTo>
                  <a:pt x="6375" y="4648"/>
                </a:lnTo>
                <a:lnTo>
                  <a:pt x="6424" y="4892"/>
                </a:lnTo>
                <a:lnTo>
                  <a:pt x="6618" y="5305"/>
                </a:lnTo>
                <a:lnTo>
                  <a:pt x="6935" y="6133"/>
                </a:lnTo>
                <a:lnTo>
                  <a:pt x="6424" y="5962"/>
                </a:lnTo>
                <a:lnTo>
                  <a:pt x="5864" y="5768"/>
                </a:lnTo>
                <a:lnTo>
                  <a:pt x="5572" y="5719"/>
                </a:lnTo>
                <a:lnTo>
                  <a:pt x="5450" y="5695"/>
                </a:lnTo>
                <a:lnTo>
                  <a:pt x="5231" y="5695"/>
                </a:lnTo>
                <a:lnTo>
                  <a:pt x="5183" y="5743"/>
                </a:lnTo>
                <a:lnTo>
                  <a:pt x="5158" y="5768"/>
                </a:lnTo>
                <a:lnTo>
                  <a:pt x="5158" y="5841"/>
                </a:lnTo>
                <a:lnTo>
                  <a:pt x="4794" y="6133"/>
                </a:lnTo>
                <a:lnTo>
                  <a:pt x="4453" y="6473"/>
                </a:lnTo>
                <a:lnTo>
                  <a:pt x="4210" y="6692"/>
                </a:lnTo>
                <a:lnTo>
                  <a:pt x="3966" y="6911"/>
                </a:lnTo>
                <a:lnTo>
                  <a:pt x="3699" y="7081"/>
                </a:lnTo>
                <a:lnTo>
                  <a:pt x="3650" y="6644"/>
                </a:lnTo>
                <a:lnTo>
                  <a:pt x="3650" y="6206"/>
                </a:lnTo>
                <a:lnTo>
                  <a:pt x="3650" y="5841"/>
                </a:lnTo>
                <a:lnTo>
                  <a:pt x="3650" y="5646"/>
                </a:lnTo>
                <a:lnTo>
                  <a:pt x="3626" y="5451"/>
                </a:lnTo>
                <a:lnTo>
                  <a:pt x="3650" y="5403"/>
                </a:lnTo>
                <a:lnTo>
                  <a:pt x="3650" y="5330"/>
                </a:lnTo>
                <a:lnTo>
                  <a:pt x="3650" y="5257"/>
                </a:lnTo>
                <a:lnTo>
                  <a:pt x="3601" y="5208"/>
                </a:lnTo>
                <a:lnTo>
                  <a:pt x="3188" y="4892"/>
                </a:lnTo>
                <a:lnTo>
                  <a:pt x="2774" y="4600"/>
                </a:lnTo>
                <a:lnTo>
                  <a:pt x="2312" y="4332"/>
                </a:lnTo>
                <a:lnTo>
                  <a:pt x="1874" y="4089"/>
                </a:lnTo>
                <a:lnTo>
                  <a:pt x="2214" y="3943"/>
                </a:lnTo>
                <a:lnTo>
                  <a:pt x="2555" y="3797"/>
                </a:lnTo>
                <a:lnTo>
                  <a:pt x="2944" y="3699"/>
                </a:lnTo>
                <a:lnTo>
                  <a:pt x="3139" y="3626"/>
                </a:lnTo>
                <a:lnTo>
                  <a:pt x="3334" y="3553"/>
                </a:lnTo>
                <a:lnTo>
                  <a:pt x="3431" y="3578"/>
                </a:lnTo>
                <a:lnTo>
                  <a:pt x="3528" y="3578"/>
                </a:lnTo>
                <a:lnTo>
                  <a:pt x="3626" y="3529"/>
                </a:lnTo>
                <a:lnTo>
                  <a:pt x="3650" y="3480"/>
                </a:lnTo>
                <a:lnTo>
                  <a:pt x="3674" y="3432"/>
                </a:lnTo>
                <a:lnTo>
                  <a:pt x="3820" y="2945"/>
                </a:lnTo>
                <a:lnTo>
                  <a:pt x="3918" y="2458"/>
                </a:lnTo>
                <a:lnTo>
                  <a:pt x="4064" y="1461"/>
                </a:lnTo>
                <a:close/>
                <a:moveTo>
                  <a:pt x="3991" y="755"/>
                </a:moveTo>
                <a:lnTo>
                  <a:pt x="3918" y="779"/>
                </a:lnTo>
                <a:lnTo>
                  <a:pt x="3869" y="804"/>
                </a:lnTo>
                <a:lnTo>
                  <a:pt x="3820" y="877"/>
                </a:lnTo>
                <a:lnTo>
                  <a:pt x="3723" y="1144"/>
                </a:lnTo>
                <a:lnTo>
                  <a:pt x="3650" y="1436"/>
                </a:lnTo>
                <a:lnTo>
                  <a:pt x="3504" y="1996"/>
                </a:lnTo>
                <a:lnTo>
                  <a:pt x="3407" y="2556"/>
                </a:lnTo>
                <a:lnTo>
                  <a:pt x="3285" y="3115"/>
                </a:lnTo>
                <a:lnTo>
                  <a:pt x="3163" y="3140"/>
                </a:lnTo>
                <a:lnTo>
                  <a:pt x="3017" y="3188"/>
                </a:lnTo>
                <a:lnTo>
                  <a:pt x="2774" y="3261"/>
                </a:lnTo>
                <a:lnTo>
                  <a:pt x="2312" y="3480"/>
                </a:lnTo>
                <a:lnTo>
                  <a:pt x="2020" y="3578"/>
                </a:lnTo>
                <a:lnTo>
                  <a:pt x="1752" y="3699"/>
                </a:lnTo>
                <a:lnTo>
                  <a:pt x="1630" y="3772"/>
                </a:lnTo>
                <a:lnTo>
                  <a:pt x="1509" y="3845"/>
                </a:lnTo>
                <a:lnTo>
                  <a:pt x="1387" y="3943"/>
                </a:lnTo>
                <a:lnTo>
                  <a:pt x="1290" y="4040"/>
                </a:lnTo>
                <a:lnTo>
                  <a:pt x="1265" y="4089"/>
                </a:lnTo>
                <a:lnTo>
                  <a:pt x="1290" y="4137"/>
                </a:lnTo>
                <a:lnTo>
                  <a:pt x="1314" y="4162"/>
                </a:lnTo>
                <a:lnTo>
                  <a:pt x="1363" y="4186"/>
                </a:lnTo>
                <a:lnTo>
                  <a:pt x="1436" y="4162"/>
                </a:lnTo>
                <a:lnTo>
                  <a:pt x="1460" y="4210"/>
                </a:lnTo>
                <a:lnTo>
                  <a:pt x="1509" y="4259"/>
                </a:lnTo>
                <a:lnTo>
                  <a:pt x="3285" y="5476"/>
                </a:lnTo>
                <a:lnTo>
                  <a:pt x="3261" y="5646"/>
                </a:lnTo>
                <a:lnTo>
                  <a:pt x="3261" y="5841"/>
                </a:lnTo>
                <a:lnTo>
                  <a:pt x="3261" y="6206"/>
                </a:lnTo>
                <a:lnTo>
                  <a:pt x="3261" y="6546"/>
                </a:lnTo>
                <a:lnTo>
                  <a:pt x="3261" y="6863"/>
                </a:lnTo>
                <a:lnTo>
                  <a:pt x="3309" y="7179"/>
                </a:lnTo>
                <a:lnTo>
                  <a:pt x="3358" y="7495"/>
                </a:lnTo>
                <a:lnTo>
                  <a:pt x="3382" y="7568"/>
                </a:lnTo>
                <a:lnTo>
                  <a:pt x="3431" y="7617"/>
                </a:lnTo>
                <a:lnTo>
                  <a:pt x="3504" y="7641"/>
                </a:lnTo>
                <a:lnTo>
                  <a:pt x="3577" y="7641"/>
                </a:lnTo>
                <a:lnTo>
                  <a:pt x="3626" y="7617"/>
                </a:lnTo>
                <a:lnTo>
                  <a:pt x="3699" y="7568"/>
                </a:lnTo>
                <a:lnTo>
                  <a:pt x="3723" y="7519"/>
                </a:lnTo>
                <a:lnTo>
                  <a:pt x="3747" y="7446"/>
                </a:lnTo>
                <a:lnTo>
                  <a:pt x="3942" y="7349"/>
                </a:lnTo>
                <a:lnTo>
                  <a:pt x="4137" y="7227"/>
                </a:lnTo>
                <a:lnTo>
                  <a:pt x="4477" y="6960"/>
                </a:lnTo>
                <a:lnTo>
                  <a:pt x="4964" y="6522"/>
                </a:lnTo>
                <a:lnTo>
                  <a:pt x="5183" y="6303"/>
                </a:lnTo>
                <a:lnTo>
                  <a:pt x="5450" y="6108"/>
                </a:lnTo>
                <a:lnTo>
                  <a:pt x="5742" y="6206"/>
                </a:lnTo>
                <a:lnTo>
                  <a:pt x="6059" y="6303"/>
                </a:lnTo>
                <a:lnTo>
                  <a:pt x="6643" y="6473"/>
                </a:lnTo>
                <a:lnTo>
                  <a:pt x="6910" y="6595"/>
                </a:lnTo>
                <a:lnTo>
                  <a:pt x="7202" y="6717"/>
                </a:lnTo>
                <a:lnTo>
                  <a:pt x="7275" y="6741"/>
                </a:lnTo>
                <a:lnTo>
                  <a:pt x="7348" y="6717"/>
                </a:lnTo>
                <a:lnTo>
                  <a:pt x="7421" y="6692"/>
                </a:lnTo>
                <a:lnTo>
                  <a:pt x="7470" y="6644"/>
                </a:lnTo>
                <a:lnTo>
                  <a:pt x="7494" y="6571"/>
                </a:lnTo>
                <a:lnTo>
                  <a:pt x="7519" y="6522"/>
                </a:lnTo>
                <a:lnTo>
                  <a:pt x="7519" y="6449"/>
                </a:lnTo>
                <a:lnTo>
                  <a:pt x="7470" y="6376"/>
                </a:lnTo>
                <a:lnTo>
                  <a:pt x="7470" y="6327"/>
                </a:lnTo>
                <a:lnTo>
                  <a:pt x="7300" y="5841"/>
                </a:lnTo>
                <a:lnTo>
                  <a:pt x="7105" y="5354"/>
                </a:lnTo>
                <a:lnTo>
                  <a:pt x="6910" y="4916"/>
                </a:lnTo>
                <a:lnTo>
                  <a:pt x="6813" y="4697"/>
                </a:lnTo>
                <a:lnTo>
                  <a:pt x="6691" y="4478"/>
                </a:lnTo>
                <a:lnTo>
                  <a:pt x="7227" y="3675"/>
                </a:lnTo>
                <a:lnTo>
                  <a:pt x="7470" y="3261"/>
                </a:lnTo>
                <a:lnTo>
                  <a:pt x="7592" y="3042"/>
                </a:lnTo>
                <a:lnTo>
                  <a:pt x="7665" y="2799"/>
                </a:lnTo>
                <a:lnTo>
                  <a:pt x="7713" y="2726"/>
                </a:lnTo>
                <a:lnTo>
                  <a:pt x="7713" y="2653"/>
                </a:lnTo>
                <a:lnTo>
                  <a:pt x="7738" y="2629"/>
                </a:lnTo>
                <a:lnTo>
                  <a:pt x="7738" y="2556"/>
                </a:lnTo>
                <a:lnTo>
                  <a:pt x="7713" y="2507"/>
                </a:lnTo>
                <a:lnTo>
                  <a:pt x="7689" y="2458"/>
                </a:lnTo>
                <a:lnTo>
                  <a:pt x="7640" y="2410"/>
                </a:lnTo>
                <a:lnTo>
                  <a:pt x="7592" y="2385"/>
                </a:lnTo>
                <a:lnTo>
                  <a:pt x="7519" y="2385"/>
                </a:lnTo>
                <a:lnTo>
                  <a:pt x="7446" y="2410"/>
                </a:lnTo>
                <a:lnTo>
                  <a:pt x="7397" y="2458"/>
                </a:lnTo>
                <a:lnTo>
                  <a:pt x="7202" y="2458"/>
                </a:lnTo>
                <a:lnTo>
                  <a:pt x="6983" y="2483"/>
                </a:lnTo>
                <a:lnTo>
                  <a:pt x="6594" y="2531"/>
                </a:lnTo>
                <a:lnTo>
                  <a:pt x="6326" y="2556"/>
                </a:lnTo>
                <a:lnTo>
                  <a:pt x="5815" y="2556"/>
                </a:lnTo>
                <a:lnTo>
                  <a:pt x="5548" y="2580"/>
                </a:lnTo>
                <a:lnTo>
                  <a:pt x="5426" y="2410"/>
                </a:lnTo>
                <a:lnTo>
                  <a:pt x="5280" y="2264"/>
                </a:lnTo>
                <a:lnTo>
                  <a:pt x="5012" y="1996"/>
                </a:lnTo>
                <a:lnTo>
                  <a:pt x="4769" y="1704"/>
                </a:lnTo>
                <a:lnTo>
                  <a:pt x="4575" y="1412"/>
                </a:lnTo>
                <a:lnTo>
                  <a:pt x="4356" y="1120"/>
                </a:lnTo>
                <a:lnTo>
                  <a:pt x="4161" y="804"/>
                </a:lnTo>
                <a:lnTo>
                  <a:pt x="4112" y="779"/>
                </a:lnTo>
                <a:lnTo>
                  <a:pt x="4039" y="779"/>
                </a:lnTo>
                <a:lnTo>
                  <a:pt x="3991" y="755"/>
                </a:lnTo>
                <a:close/>
                <a:moveTo>
                  <a:pt x="11169" y="536"/>
                </a:moveTo>
                <a:lnTo>
                  <a:pt x="11582" y="633"/>
                </a:lnTo>
                <a:lnTo>
                  <a:pt x="11972" y="779"/>
                </a:lnTo>
                <a:lnTo>
                  <a:pt x="12361" y="950"/>
                </a:lnTo>
                <a:lnTo>
                  <a:pt x="12726" y="1144"/>
                </a:lnTo>
                <a:lnTo>
                  <a:pt x="13066" y="1363"/>
                </a:lnTo>
                <a:lnTo>
                  <a:pt x="13431" y="1582"/>
                </a:lnTo>
                <a:lnTo>
                  <a:pt x="13748" y="1850"/>
                </a:lnTo>
                <a:lnTo>
                  <a:pt x="14064" y="2093"/>
                </a:lnTo>
                <a:lnTo>
                  <a:pt x="14332" y="2312"/>
                </a:lnTo>
                <a:lnTo>
                  <a:pt x="14551" y="2531"/>
                </a:lnTo>
                <a:lnTo>
                  <a:pt x="14770" y="2775"/>
                </a:lnTo>
                <a:lnTo>
                  <a:pt x="14964" y="3018"/>
                </a:lnTo>
                <a:lnTo>
                  <a:pt x="15305" y="3529"/>
                </a:lnTo>
                <a:lnTo>
                  <a:pt x="15621" y="4064"/>
                </a:lnTo>
                <a:lnTo>
                  <a:pt x="15548" y="4162"/>
                </a:lnTo>
                <a:lnTo>
                  <a:pt x="15475" y="4235"/>
                </a:lnTo>
                <a:lnTo>
                  <a:pt x="15475" y="4259"/>
                </a:lnTo>
                <a:lnTo>
                  <a:pt x="15475" y="4308"/>
                </a:lnTo>
                <a:lnTo>
                  <a:pt x="15500" y="4332"/>
                </a:lnTo>
                <a:lnTo>
                  <a:pt x="15646" y="4332"/>
                </a:lnTo>
                <a:lnTo>
                  <a:pt x="15743" y="4283"/>
                </a:lnTo>
                <a:lnTo>
                  <a:pt x="15938" y="4648"/>
                </a:lnTo>
                <a:lnTo>
                  <a:pt x="15865" y="4673"/>
                </a:lnTo>
                <a:lnTo>
                  <a:pt x="15767" y="4746"/>
                </a:lnTo>
                <a:lnTo>
                  <a:pt x="15719" y="4794"/>
                </a:lnTo>
                <a:lnTo>
                  <a:pt x="15694" y="4867"/>
                </a:lnTo>
                <a:lnTo>
                  <a:pt x="15694" y="4916"/>
                </a:lnTo>
                <a:lnTo>
                  <a:pt x="15743" y="4940"/>
                </a:lnTo>
                <a:lnTo>
                  <a:pt x="15816" y="4940"/>
                </a:lnTo>
                <a:lnTo>
                  <a:pt x="15889" y="4916"/>
                </a:lnTo>
                <a:lnTo>
                  <a:pt x="15962" y="4892"/>
                </a:lnTo>
                <a:lnTo>
                  <a:pt x="16035" y="4819"/>
                </a:lnTo>
                <a:lnTo>
                  <a:pt x="16205" y="5159"/>
                </a:lnTo>
                <a:lnTo>
                  <a:pt x="16108" y="5208"/>
                </a:lnTo>
                <a:lnTo>
                  <a:pt x="16011" y="5281"/>
                </a:lnTo>
                <a:lnTo>
                  <a:pt x="15938" y="5378"/>
                </a:lnTo>
                <a:lnTo>
                  <a:pt x="15889" y="5451"/>
                </a:lnTo>
                <a:lnTo>
                  <a:pt x="15865" y="5524"/>
                </a:lnTo>
                <a:lnTo>
                  <a:pt x="15889" y="5573"/>
                </a:lnTo>
                <a:lnTo>
                  <a:pt x="15938" y="5622"/>
                </a:lnTo>
                <a:lnTo>
                  <a:pt x="16011" y="5622"/>
                </a:lnTo>
                <a:lnTo>
                  <a:pt x="16108" y="5573"/>
                </a:lnTo>
                <a:lnTo>
                  <a:pt x="16205" y="5524"/>
                </a:lnTo>
                <a:lnTo>
                  <a:pt x="16327" y="5451"/>
                </a:lnTo>
                <a:lnTo>
                  <a:pt x="16424" y="5792"/>
                </a:lnTo>
                <a:lnTo>
                  <a:pt x="16254" y="5841"/>
                </a:lnTo>
                <a:lnTo>
                  <a:pt x="16108" y="5938"/>
                </a:lnTo>
                <a:lnTo>
                  <a:pt x="15986" y="6060"/>
                </a:lnTo>
                <a:lnTo>
                  <a:pt x="15938" y="6181"/>
                </a:lnTo>
                <a:lnTo>
                  <a:pt x="15938" y="6230"/>
                </a:lnTo>
                <a:lnTo>
                  <a:pt x="15962" y="6279"/>
                </a:lnTo>
                <a:lnTo>
                  <a:pt x="16011" y="6303"/>
                </a:lnTo>
                <a:lnTo>
                  <a:pt x="16059" y="6303"/>
                </a:lnTo>
                <a:lnTo>
                  <a:pt x="16132" y="6279"/>
                </a:lnTo>
                <a:lnTo>
                  <a:pt x="16205" y="6230"/>
                </a:lnTo>
                <a:lnTo>
                  <a:pt x="16376" y="6157"/>
                </a:lnTo>
                <a:lnTo>
                  <a:pt x="16497" y="6108"/>
                </a:lnTo>
                <a:lnTo>
                  <a:pt x="16570" y="6571"/>
                </a:lnTo>
                <a:lnTo>
                  <a:pt x="16522" y="6546"/>
                </a:lnTo>
                <a:lnTo>
                  <a:pt x="16473" y="6546"/>
                </a:lnTo>
                <a:lnTo>
                  <a:pt x="16376" y="6571"/>
                </a:lnTo>
                <a:lnTo>
                  <a:pt x="16254" y="6619"/>
                </a:lnTo>
                <a:lnTo>
                  <a:pt x="16181" y="6692"/>
                </a:lnTo>
                <a:lnTo>
                  <a:pt x="16108" y="6765"/>
                </a:lnTo>
                <a:lnTo>
                  <a:pt x="16084" y="6863"/>
                </a:lnTo>
                <a:lnTo>
                  <a:pt x="16084" y="6911"/>
                </a:lnTo>
                <a:lnTo>
                  <a:pt x="16108" y="6936"/>
                </a:lnTo>
                <a:lnTo>
                  <a:pt x="16108" y="6960"/>
                </a:lnTo>
                <a:lnTo>
                  <a:pt x="16205" y="6960"/>
                </a:lnTo>
                <a:lnTo>
                  <a:pt x="16278" y="6936"/>
                </a:lnTo>
                <a:lnTo>
                  <a:pt x="16449" y="6887"/>
                </a:lnTo>
                <a:lnTo>
                  <a:pt x="16546" y="6863"/>
                </a:lnTo>
                <a:lnTo>
                  <a:pt x="16619" y="6814"/>
                </a:lnTo>
                <a:lnTo>
                  <a:pt x="16668" y="7154"/>
                </a:lnTo>
                <a:lnTo>
                  <a:pt x="16351" y="7325"/>
                </a:lnTo>
                <a:lnTo>
                  <a:pt x="16230" y="7446"/>
                </a:lnTo>
                <a:lnTo>
                  <a:pt x="16108" y="7568"/>
                </a:lnTo>
                <a:lnTo>
                  <a:pt x="16084" y="7592"/>
                </a:lnTo>
                <a:lnTo>
                  <a:pt x="16108" y="7641"/>
                </a:lnTo>
                <a:lnTo>
                  <a:pt x="16132" y="7665"/>
                </a:lnTo>
                <a:lnTo>
                  <a:pt x="16278" y="7665"/>
                </a:lnTo>
                <a:lnTo>
                  <a:pt x="16424" y="7641"/>
                </a:lnTo>
                <a:lnTo>
                  <a:pt x="16570" y="7592"/>
                </a:lnTo>
                <a:lnTo>
                  <a:pt x="16716" y="7519"/>
                </a:lnTo>
                <a:lnTo>
                  <a:pt x="16765" y="7982"/>
                </a:lnTo>
                <a:lnTo>
                  <a:pt x="16570" y="8055"/>
                </a:lnTo>
                <a:lnTo>
                  <a:pt x="16376" y="8152"/>
                </a:lnTo>
                <a:lnTo>
                  <a:pt x="16205" y="8249"/>
                </a:lnTo>
                <a:lnTo>
                  <a:pt x="16108" y="8298"/>
                </a:lnTo>
                <a:lnTo>
                  <a:pt x="16035" y="8371"/>
                </a:lnTo>
                <a:lnTo>
                  <a:pt x="16035" y="8395"/>
                </a:lnTo>
                <a:lnTo>
                  <a:pt x="16132" y="8444"/>
                </a:lnTo>
                <a:lnTo>
                  <a:pt x="16254" y="8468"/>
                </a:lnTo>
                <a:lnTo>
                  <a:pt x="16449" y="8444"/>
                </a:lnTo>
                <a:lnTo>
                  <a:pt x="16619" y="8395"/>
                </a:lnTo>
                <a:lnTo>
                  <a:pt x="16789" y="8347"/>
                </a:lnTo>
                <a:lnTo>
                  <a:pt x="16814" y="8639"/>
                </a:lnTo>
                <a:lnTo>
                  <a:pt x="16814" y="8833"/>
                </a:lnTo>
                <a:lnTo>
                  <a:pt x="16497" y="8882"/>
                </a:lnTo>
                <a:lnTo>
                  <a:pt x="16205" y="8979"/>
                </a:lnTo>
                <a:lnTo>
                  <a:pt x="16084" y="9028"/>
                </a:lnTo>
                <a:lnTo>
                  <a:pt x="15962" y="9101"/>
                </a:lnTo>
                <a:lnTo>
                  <a:pt x="15889" y="9198"/>
                </a:lnTo>
                <a:lnTo>
                  <a:pt x="15840" y="9247"/>
                </a:lnTo>
                <a:lnTo>
                  <a:pt x="15840" y="9320"/>
                </a:lnTo>
                <a:lnTo>
                  <a:pt x="15840" y="9369"/>
                </a:lnTo>
                <a:lnTo>
                  <a:pt x="15889" y="9393"/>
                </a:lnTo>
                <a:lnTo>
                  <a:pt x="16011" y="9417"/>
                </a:lnTo>
                <a:lnTo>
                  <a:pt x="16132" y="9393"/>
                </a:lnTo>
                <a:lnTo>
                  <a:pt x="16351" y="9320"/>
                </a:lnTo>
                <a:lnTo>
                  <a:pt x="16716" y="9247"/>
                </a:lnTo>
                <a:lnTo>
                  <a:pt x="16546" y="9807"/>
                </a:lnTo>
                <a:lnTo>
                  <a:pt x="16522" y="9807"/>
                </a:lnTo>
                <a:lnTo>
                  <a:pt x="16132" y="9831"/>
                </a:lnTo>
                <a:lnTo>
                  <a:pt x="15986" y="9831"/>
                </a:lnTo>
                <a:lnTo>
                  <a:pt x="15865" y="9880"/>
                </a:lnTo>
                <a:lnTo>
                  <a:pt x="15743" y="9928"/>
                </a:lnTo>
                <a:lnTo>
                  <a:pt x="15646" y="10026"/>
                </a:lnTo>
                <a:lnTo>
                  <a:pt x="15646" y="10074"/>
                </a:lnTo>
                <a:lnTo>
                  <a:pt x="15646" y="10123"/>
                </a:lnTo>
                <a:lnTo>
                  <a:pt x="15670" y="10147"/>
                </a:lnTo>
                <a:lnTo>
                  <a:pt x="15719" y="10172"/>
                </a:lnTo>
                <a:lnTo>
                  <a:pt x="15986" y="10196"/>
                </a:lnTo>
                <a:lnTo>
                  <a:pt x="16424" y="10196"/>
                </a:lnTo>
                <a:lnTo>
                  <a:pt x="16376" y="10342"/>
                </a:lnTo>
                <a:lnTo>
                  <a:pt x="16230" y="10731"/>
                </a:lnTo>
                <a:lnTo>
                  <a:pt x="15889" y="10731"/>
                </a:lnTo>
                <a:lnTo>
                  <a:pt x="15573" y="10683"/>
                </a:lnTo>
                <a:lnTo>
                  <a:pt x="15402" y="10683"/>
                </a:lnTo>
                <a:lnTo>
                  <a:pt x="15256" y="10707"/>
                </a:lnTo>
                <a:lnTo>
                  <a:pt x="15232" y="10731"/>
                </a:lnTo>
                <a:lnTo>
                  <a:pt x="15232" y="10780"/>
                </a:lnTo>
                <a:lnTo>
                  <a:pt x="15281" y="10853"/>
                </a:lnTo>
                <a:lnTo>
                  <a:pt x="15329" y="10877"/>
                </a:lnTo>
                <a:lnTo>
                  <a:pt x="15475" y="10950"/>
                </a:lnTo>
                <a:lnTo>
                  <a:pt x="15621" y="10999"/>
                </a:lnTo>
                <a:lnTo>
                  <a:pt x="15767" y="11023"/>
                </a:lnTo>
                <a:lnTo>
                  <a:pt x="16108" y="11072"/>
                </a:lnTo>
                <a:lnTo>
                  <a:pt x="15938" y="11486"/>
                </a:lnTo>
                <a:lnTo>
                  <a:pt x="15646" y="11413"/>
                </a:lnTo>
                <a:lnTo>
                  <a:pt x="15378" y="11364"/>
                </a:lnTo>
                <a:lnTo>
                  <a:pt x="15232" y="11340"/>
                </a:lnTo>
                <a:lnTo>
                  <a:pt x="15086" y="11340"/>
                </a:lnTo>
                <a:lnTo>
                  <a:pt x="14940" y="11364"/>
                </a:lnTo>
                <a:lnTo>
                  <a:pt x="14794" y="11437"/>
                </a:lnTo>
                <a:lnTo>
                  <a:pt x="14770" y="11461"/>
                </a:lnTo>
                <a:lnTo>
                  <a:pt x="14794" y="11486"/>
                </a:lnTo>
                <a:lnTo>
                  <a:pt x="14794" y="11510"/>
                </a:lnTo>
                <a:lnTo>
                  <a:pt x="14964" y="11583"/>
                </a:lnTo>
                <a:lnTo>
                  <a:pt x="15110" y="11656"/>
                </a:lnTo>
                <a:lnTo>
                  <a:pt x="15427" y="11753"/>
                </a:lnTo>
                <a:lnTo>
                  <a:pt x="15597" y="11802"/>
                </a:lnTo>
                <a:lnTo>
                  <a:pt x="15767" y="11826"/>
                </a:lnTo>
                <a:lnTo>
                  <a:pt x="15719" y="11948"/>
                </a:lnTo>
                <a:lnTo>
                  <a:pt x="15475" y="12362"/>
                </a:lnTo>
                <a:lnTo>
                  <a:pt x="15427" y="12362"/>
                </a:lnTo>
                <a:lnTo>
                  <a:pt x="15135" y="12289"/>
                </a:lnTo>
                <a:lnTo>
                  <a:pt x="14867" y="12191"/>
                </a:lnTo>
                <a:lnTo>
                  <a:pt x="14624" y="12094"/>
                </a:lnTo>
                <a:lnTo>
                  <a:pt x="14502" y="12070"/>
                </a:lnTo>
                <a:lnTo>
                  <a:pt x="14380" y="12045"/>
                </a:lnTo>
                <a:lnTo>
                  <a:pt x="14332" y="12045"/>
                </a:lnTo>
                <a:lnTo>
                  <a:pt x="14307" y="12070"/>
                </a:lnTo>
                <a:lnTo>
                  <a:pt x="14307" y="12118"/>
                </a:lnTo>
                <a:lnTo>
                  <a:pt x="14307" y="12167"/>
                </a:lnTo>
                <a:lnTo>
                  <a:pt x="14380" y="12264"/>
                </a:lnTo>
                <a:lnTo>
                  <a:pt x="14478" y="12362"/>
                </a:lnTo>
                <a:lnTo>
                  <a:pt x="14599" y="12459"/>
                </a:lnTo>
                <a:lnTo>
                  <a:pt x="14721" y="12508"/>
                </a:lnTo>
                <a:lnTo>
                  <a:pt x="14989" y="12629"/>
                </a:lnTo>
                <a:lnTo>
                  <a:pt x="15281" y="12702"/>
                </a:lnTo>
                <a:lnTo>
                  <a:pt x="14916" y="13189"/>
                </a:lnTo>
                <a:lnTo>
                  <a:pt x="14599" y="13067"/>
                </a:lnTo>
                <a:lnTo>
                  <a:pt x="14283" y="12946"/>
                </a:lnTo>
                <a:lnTo>
                  <a:pt x="13967" y="12824"/>
                </a:lnTo>
                <a:lnTo>
                  <a:pt x="13796" y="12775"/>
                </a:lnTo>
                <a:lnTo>
                  <a:pt x="13723" y="12775"/>
                </a:lnTo>
                <a:lnTo>
                  <a:pt x="13650" y="12800"/>
                </a:lnTo>
                <a:lnTo>
                  <a:pt x="13626" y="12824"/>
                </a:lnTo>
                <a:lnTo>
                  <a:pt x="13626" y="12848"/>
                </a:lnTo>
                <a:lnTo>
                  <a:pt x="13650" y="12897"/>
                </a:lnTo>
                <a:lnTo>
                  <a:pt x="13675" y="12970"/>
                </a:lnTo>
                <a:lnTo>
                  <a:pt x="13772" y="13067"/>
                </a:lnTo>
                <a:lnTo>
                  <a:pt x="13991" y="13213"/>
                </a:lnTo>
                <a:lnTo>
                  <a:pt x="14307" y="13384"/>
                </a:lnTo>
                <a:lnTo>
                  <a:pt x="14648" y="13530"/>
                </a:lnTo>
                <a:lnTo>
                  <a:pt x="14210" y="13992"/>
                </a:lnTo>
                <a:lnTo>
                  <a:pt x="14186" y="13968"/>
                </a:lnTo>
                <a:lnTo>
                  <a:pt x="13772" y="13700"/>
                </a:lnTo>
                <a:lnTo>
                  <a:pt x="13602" y="13578"/>
                </a:lnTo>
                <a:lnTo>
                  <a:pt x="13431" y="13505"/>
                </a:lnTo>
                <a:lnTo>
                  <a:pt x="13261" y="13457"/>
                </a:lnTo>
                <a:lnTo>
                  <a:pt x="13066" y="13432"/>
                </a:lnTo>
                <a:lnTo>
                  <a:pt x="13042" y="13432"/>
                </a:lnTo>
                <a:lnTo>
                  <a:pt x="13066" y="13457"/>
                </a:lnTo>
                <a:lnTo>
                  <a:pt x="13188" y="13603"/>
                </a:lnTo>
                <a:lnTo>
                  <a:pt x="13334" y="13724"/>
                </a:lnTo>
                <a:lnTo>
                  <a:pt x="13650" y="13968"/>
                </a:lnTo>
                <a:lnTo>
                  <a:pt x="13796" y="14089"/>
                </a:lnTo>
                <a:lnTo>
                  <a:pt x="13967" y="14211"/>
                </a:lnTo>
                <a:lnTo>
                  <a:pt x="13699" y="14454"/>
                </a:lnTo>
                <a:lnTo>
                  <a:pt x="13334" y="14260"/>
                </a:lnTo>
                <a:lnTo>
                  <a:pt x="12969" y="14016"/>
                </a:lnTo>
                <a:lnTo>
                  <a:pt x="12774" y="13919"/>
                </a:lnTo>
                <a:lnTo>
                  <a:pt x="12556" y="13822"/>
                </a:lnTo>
                <a:lnTo>
                  <a:pt x="12531" y="13822"/>
                </a:lnTo>
                <a:lnTo>
                  <a:pt x="12531" y="13846"/>
                </a:lnTo>
                <a:lnTo>
                  <a:pt x="12507" y="13870"/>
                </a:lnTo>
                <a:lnTo>
                  <a:pt x="12531" y="13895"/>
                </a:lnTo>
                <a:lnTo>
                  <a:pt x="12653" y="14065"/>
                </a:lnTo>
                <a:lnTo>
                  <a:pt x="12823" y="14235"/>
                </a:lnTo>
                <a:lnTo>
                  <a:pt x="13018" y="14381"/>
                </a:lnTo>
                <a:lnTo>
                  <a:pt x="13188" y="14503"/>
                </a:lnTo>
                <a:lnTo>
                  <a:pt x="13431" y="14673"/>
                </a:lnTo>
                <a:lnTo>
                  <a:pt x="12872" y="15063"/>
                </a:lnTo>
                <a:lnTo>
                  <a:pt x="12799" y="14990"/>
                </a:lnTo>
                <a:lnTo>
                  <a:pt x="12726" y="14917"/>
                </a:lnTo>
                <a:lnTo>
                  <a:pt x="12531" y="14746"/>
                </a:lnTo>
                <a:lnTo>
                  <a:pt x="12361" y="14576"/>
                </a:lnTo>
                <a:lnTo>
                  <a:pt x="12215" y="14430"/>
                </a:lnTo>
                <a:lnTo>
                  <a:pt x="12045" y="14308"/>
                </a:lnTo>
                <a:lnTo>
                  <a:pt x="11972" y="14260"/>
                </a:lnTo>
                <a:lnTo>
                  <a:pt x="11874" y="14235"/>
                </a:lnTo>
                <a:lnTo>
                  <a:pt x="11777" y="14235"/>
                </a:lnTo>
                <a:lnTo>
                  <a:pt x="11704" y="14260"/>
                </a:lnTo>
                <a:lnTo>
                  <a:pt x="11680" y="14284"/>
                </a:lnTo>
                <a:lnTo>
                  <a:pt x="11680" y="14308"/>
                </a:lnTo>
                <a:lnTo>
                  <a:pt x="11704" y="14381"/>
                </a:lnTo>
                <a:lnTo>
                  <a:pt x="11728" y="14430"/>
                </a:lnTo>
                <a:lnTo>
                  <a:pt x="11850" y="14552"/>
                </a:lnTo>
                <a:lnTo>
                  <a:pt x="12020" y="14746"/>
                </a:lnTo>
                <a:lnTo>
                  <a:pt x="12191" y="14917"/>
                </a:lnTo>
                <a:lnTo>
                  <a:pt x="12337" y="15087"/>
                </a:lnTo>
                <a:lnTo>
                  <a:pt x="12434" y="15184"/>
                </a:lnTo>
                <a:lnTo>
                  <a:pt x="12531" y="15257"/>
                </a:lnTo>
                <a:lnTo>
                  <a:pt x="11947" y="15573"/>
                </a:lnTo>
                <a:lnTo>
                  <a:pt x="11680" y="15306"/>
                </a:lnTo>
                <a:lnTo>
                  <a:pt x="11436" y="15038"/>
                </a:lnTo>
                <a:lnTo>
                  <a:pt x="11193" y="14771"/>
                </a:lnTo>
                <a:lnTo>
                  <a:pt x="11071" y="14673"/>
                </a:lnTo>
                <a:lnTo>
                  <a:pt x="10901" y="14576"/>
                </a:lnTo>
                <a:lnTo>
                  <a:pt x="10877" y="14600"/>
                </a:lnTo>
                <a:lnTo>
                  <a:pt x="10877" y="14625"/>
                </a:lnTo>
                <a:lnTo>
                  <a:pt x="10925" y="14819"/>
                </a:lnTo>
                <a:lnTo>
                  <a:pt x="10998" y="14990"/>
                </a:lnTo>
                <a:lnTo>
                  <a:pt x="11096" y="15135"/>
                </a:lnTo>
                <a:lnTo>
                  <a:pt x="11217" y="15281"/>
                </a:lnTo>
                <a:lnTo>
                  <a:pt x="11388" y="15525"/>
                </a:lnTo>
                <a:lnTo>
                  <a:pt x="11582" y="15744"/>
                </a:lnTo>
                <a:lnTo>
                  <a:pt x="11096" y="15914"/>
                </a:lnTo>
                <a:lnTo>
                  <a:pt x="11071" y="15865"/>
                </a:lnTo>
                <a:lnTo>
                  <a:pt x="11023" y="15841"/>
                </a:lnTo>
                <a:lnTo>
                  <a:pt x="10731" y="15598"/>
                </a:lnTo>
                <a:lnTo>
                  <a:pt x="10439" y="15330"/>
                </a:lnTo>
                <a:lnTo>
                  <a:pt x="10293" y="15233"/>
                </a:lnTo>
                <a:lnTo>
                  <a:pt x="10147" y="15111"/>
                </a:lnTo>
                <a:lnTo>
                  <a:pt x="9976" y="15014"/>
                </a:lnTo>
                <a:lnTo>
                  <a:pt x="9806" y="14965"/>
                </a:lnTo>
                <a:lnTo>
                  <a:pt x="9782" y="14965"/>
                </a:lnTo>
                <a:lnTo>
                  <a:pt x="9782" y="14990"/>
                </a:lnTo>
                <a:lnTo>
                  <a:pt x="9976" y="15281"/>
                </a:lnTo>
                <a:lnTo>
                  <a:pt x="10220" y="15549"/>
                </a:lnTo>
                <a:lnTo>
                  <a:pt x="10463" y="15817"/>
                </a:lnTo>
                <a:lnTo>
                  <a:pt x="10585" y="15938"/>
                </a:lnTo>
                <a:lnTo>
                  <a:pt x="10731" y="16036"/>
                </a:lnTo>
                <a:lnTo>
                  <a:pt x="10122" y="16182"/>
                </a:lnTo>
                <a:lnTo>
                  <a:pt x="10074" y="16133"/>
                </a:lnTo>
                <a:lnTo>
                  <a:pt x="10001" y="16109"/>
                </a:lnTo>
                <a:lnTo>
                  <a:pt x="9903" y="16060"/>
                </a:lnTo>
                <a:lnTo>
                  <a:pt x="9830" y="16011"/>
                </a:lnTo>
                <a:lnTo>
                  <a:pt x="9684" y="15890"/>
                </a:lnTo>
                <a:lnTo>
                  <a:pt x="9587" y="15719"/>
                </a:lnTo>
                <a:lnTo>
                  <a:pt x="9465" y="15549"/>
                </a:lnTo>
                <a:lnTo>
                  <a:pt x="9368" y="15379"/>
                </a:lnTo>
                <a:lnTo>
                  <a:pt x="9246" y="15257"/>
                </a:lnTo>
                <a:lnTo>
                  <a:pt x="9125" y="15160"/>
                </a:lnTo>
                <a:lnTo>
                  <a:pt x="8954" y="15063"/>
                </a:lnTo>
                <a:lnTo>
                  <a:pt x="8930" y="15087"/>
                </a:lnTo>
                <a:lnTo>
                  <a:pt x="8979" y="15160"/>
                </a:lnTo>
                <a:lnTo>
                  <a:pt x="9027" y="15257"/>
                </a:lnTo>
                <a:lnTo>
                  <a:pt x="9076" y="15476"/>
                </a:lnTo>
                <a:lnTo>
                  <a:pt x="9173" y="15695"/>
                </a:lnTo>
                <a:lnTo>
                  <a:pt x="9295" y="15914"/>
                </a:lnTo>
                <a:lnTo>
                  <a:pt x="9417" y="16109"/>
                </a:lnTo>
                <a:lnTo>
                  <a:pt x="9587" y="16279"/>
                </a:lnTo>
                <a:lnTo>
                  <a:pt x="9222" y="16328"/>
                </a:lnTo>
                <a:lnTo>
                  <a:pt x="8857" y="16352"/>
                </a:lnTo>
                <a:lnTo>
                  <a:pt x="8857" y="16328"/>
                </a:lnTo>
                <a:lnTo>
                  <a:pt x="8808" y="16255"/>
                </a:lnTo>
                <a:lnTo>
                  <a:pt x="8760" y="16182"/>
                </a:lnTo>
                <a:lnTo>
                  <a:pt x="8638" y="16060"/>
                </a:lnTo>
                <a:lnTo>
                  <a:pt x="8516" y="15865"/>
                </a:lnTo>
                <a:lnTo>
                  <a:pt x="8419" y="15622"/>
                </a:lnTo>
                <a:lnTo>
                  <a:pt x="8346" y="15452"/>
                </a:lnTo>
                <a:lnTo>
                  <a:pt x="8273" y="15281"/>
                </a:lnTo>
                <a:lnTo>
                  <a:pt x="8224" y="15208"/>
                </a:lnTo>
                <a:lnTo>
                  <a:pt x="8151" y="15135"/>
                </a:lnTo>
                <a:lnTo>
                  <a:pt x="8078" y="15087"/>
                </a:lnTo>
                <a:lnTo>
                  <a:pt x="7981" y="15038"/>
                </a:lnTo>
                <a:lnTo>
                  <a:pt x="7957" y="15063"/>
                </a:lnTo>
                <a:lnTo>
                  <a:pt x="7932" y="15160"/>
                </a:lnTo>
                <a:lnTo>
                  <a:pt x="7957" y="15306"/>
                </a:lnTo>
                <a:lnTo>
                  <a:pt x="7981" y="15476"/>
                </a:lnTo>
                <a:lnTo>
                  <a:pt x="8005" y="15671"/>
                </a:lnTo>
                <a:lnTo>
                  <a:pt x="8078" y="15841"/>
                </a:lnTo>
                <a:lnTo>
                  <a:pt x="8151" y="16036"/>
                </a:lnTo>
                <a:lnTo>
                  <a:pt x="8249" y="16206"/>
                </a:lnTo>
                <a:lnTo>
                  <a:pt x="8346" y="16352"/>
                </a:lnTo>
                <a:lnTo>
                  <a:pt x="7835" y="16328"/>
                </a:lnTo>
                <a:lnTo>
                  <a:pt x="7762" y="16230"/>
                </a:lnTo>
                <a:lnTo>
                  <a:pt x="7689" y="16109"/>
                </a:lnTo>
                <a:lnTo>
                  <a:pt x="7640" y="15987"/>
                </a:lnTo>
                <a:lnTo>
                  <a:pt x="7567" y="15719"/>
                </a:lnTo>
                <a:lnTo>
                  <a:pt x="7446" y="15330"/>
                </a:lnTo>
                <a:lnTo>
                  <a:pt x="7373" y="15135"/>
                </a:lnTo>
                <a:lnTo>
                  <a:pt x="7300" y="15063"/>
                </a:lnTo>
                <a:lnTo>
                  <a:pt x="7227" y="14990"/>
                </a:lnTo>
                <a:lnTo>
                  <a:pt x="7178" y="14990"/>
                </a:lnTo>
                <a:lnTo>
                  <a:pt x="7154" y="15038"/>
                </a:lnTo>
                <a:lnTo>
                  <a:pt x="7129" y="15135"/>
                </a:lnTo>
                <a:lnTo>
                  <a:pt x="7129" y="15233"/>
                </a:lnTo>
                <a:lnTo>
                  <a:pt x="7154" y="15452"/>
                </a:lnTo>
                <a:lnTo>
                  <a:pt x="7202" y="15695"/>
                </a:lnTo>
                <a:lnTo>
                  <a:pt x="7275" y="15890"/>
                </a:lnTo>
                <a:lnTo>
                  <a:pt x="7324" y="16084"/>
                </a:lnTo>
                <a:lnTo>
                  <a:pt x="7397" y="16279"/>
                </a:lnTo>
                <a:lnTo>
                  <a:pt x="6740" y="16157"/>
                </a:lnTo>
                <a:lnTo>
                  <a:pt x="6691" y="15963"/>
                </a:lnTo>
                <a:lnTo>
                  <a:pt x="6618" y="15792"/>
                </a:lnTo>
                <a:lnTo>
                  <a:pt x="6521" y="15598"/>
                </a:lnTo>
                <a:lnTo>
                  <a:pt x="6472" y="15427"/>
                </a:lnTo>
                <a:lnTo>
                  <a:pt x="6399" y="15135"/>
                </a:lnTo>
                <a:lnTo>
                  <a:pt x="6351" y="14990"/>
                </a:lnTo>
                <a:lnTo>
                  <a:pt x="6278" y="14892"/>
                </a:lnTo>
                <a:lnTo>
                  <a:pt x="6253" y="14868"/>
                </a:lnTo>
                <a:lnTo>
                  <a:pt x="6205" y="14917"/>
                </a:lnTo>
                <a:lnTo>
                  <a:pt x="6156" y="14941"/>
                </a:lnTo>
                <a:lnTo>
                  <a:pt x="6107" y="15063"/>
                </a:lnTo>
                <a:lnTo>
                  <a:pt x="6083" y="15208"/>
                </a:lnTo>
                <a:lnTo>
                  <a:pt x="6107" y="15354"/>
                </a:lnTo>
                <a:lnTo>
                  <a:pt x="6156" y="15549"/>
                </a:lnTo>
                <a:lnTo>
                  <a:pt x="6205" y="15719"/>
                </a:lnTo>
                <a:lnTo>
                  <a:pt x="6326" y="16060"/>
                </a:lnTo>
                <a:lnTo>
                  <a:pt x="6326" y="16060"/>
                </a:lnTo>
                <a:lnTo>
                  <a:pt x="5742" y="15865"/>
                </a:lnTo>
                <a:lnTo>
                  <a:pt x="5742" y="15792"/>
                </a:lnTo>
                <a:lnTo>
                  <a:pt x="5694" y="15719"/>
                </a:lnTo>
                <a:lnTo>
                  <a:pt x="5621" y="15622"/>
                </a:lnTo>
                <a:lnTo>
                  <a:pt x="5572" y="15549"/>
                </a:lnTo>
                <a:lnTo>
                  <a:pt x="5523" y="15379"/>
                </a:lnTo>
                <a:lnTo>
                  <a:pt x="5450" y="15014"/>
                </a:lnTo>
                <a:lnTo>
                  <a:pt x="5377" y="14819"/>
                </a:lnTo>
                <a:lnTo>
                  <a:pt x="5329" y="14698"/>
                </a:lnTo>
                <a:lnTo>
                  <a:pt x="5280" y="14673"/>
                </a:lnTo>
                <a:lnTo>
                  <a:pt x="5231" y="14698"/>
                </a:lnTo>
                <a:lnTo>
                  <a:pt x="5183" y="14746"/>
                </a:lnTo>
                <a:lnTo>
                  <a:pt x="5158" y="14795"/>
                </a:lnTo>
                <a:lnTo>
                  <a:pt x="5110" y="14941"/>
                </a:lnTo>
                <a:lnTo>
                  <a:pt x="5110" y="15111"/>
                </a:lnTo>
                <a:lnTo>
                  <a:pt x="5110" y="15257"/>
                </a:lnTo>
                <a:lnTo>
                  <a:pt x="5134" y="15452"/>
                </a:lnTo>
                <a:lnTo>
                  <a:pt x="5207" y="15646"/>
                </a:lnTo>
                <a:lnTo>
                  <a:pt x="5207" y="15646"/>
                </a:lnTo>
                <a:lnTo>
                  <a:pt x="4769" y="15452"/>
                </a:lnTo>
                <a:lnTo>
                  <a:pt x="4721" y="15233"/>
                </a:lnTo>
                <a:lnTo>
                  <a:pt x="4672" y="15014"/>
                </a:lnTo>
                <a:lnTo>
                  <a:pt x="4623" y="14771"/>
                </a:lnTo>
                <a:lnTo>
                  <a:pt x="4599" y="14503"/>
                </a:lnTo>
                <a:lnTo>
                  <a:pt x="4575" y="14479"/>
                </a:lnTo>
                <a:lnTo>
                  <a:pt x="4502" y="14479"/>
                </a:lnTo>
                <a:lnTo>
                  <a:pt x="4453" y="14552"/>
                </a:lnTo>
                <a:lnTo>
                  <a:pt x="4404" y="14649"/>
                </a:lnTo>
                <a:lnTo>
                  <a:pt x="4380" y="14819"/>
                </a:lnTo>
                <a:lnTo>
                  <a:pt x="4356" y="15038"/>
                </a:lnTo>
                <a:lnTo>
                  <a:pt x="4380" y="15257"/>
                </a:lnTo>
                <a:lnTo>
                  <a:pt x="4112" y="15111"/>
                </a:lnTo>
                <a:lnTo>
                  <a:pt x="4112" y="15063"/>
                </a:lnTo>
                <a:lnTo>
                  <a:pt x="4088" y="14990"/>
                </a:lnTo>
                <a:lnTo>
                  <a:pt x="4064" y="14892"/>
                </a:lnTo>
                <a:lnTo>
                  <a:pt x="4039" y="14795"/>
                </a:lnTo>
                <a:lnTo>
                  <a:pt x="4039" y="14552"/>
                </a:lnTo>
                <a:lnTo>
                  <a:pt x="4039" y="14333"/>
                </a:lnTo>
                <a:lnTo>
                  <a:pt x="4015" y="14235"/>
                </a:lnTo>
                <a:lnTo>
                  <a:pt x="3966" y="14138"/>
                </a:lnTo>
                <a:lnTo>
                  <a:pt x="3942" y="14114"/>
                </a:lnTo>
                <a:lnTo>
                  <a:pt x="3893" y="14114"/>
                </a:lnTo>
                <a:lnTo>
                  <a:pt x="3796" y="14235"/>
                </a:lnTo>
                <a:lnTo>
                  <a:pt x="3747" y="14381"/>
                </a:lnTo>
                <a:lnTo>
                  <a:pt x="3723" y="14527"/>
                </a:lnTo>
                <a:lnTo>
                  <a:pt x="3723" y="14649"/>
                </a:lnTo>
                <a:lnTo>
                  <a:pt x="3723" y="14868"/>
                </a:lnTo>
                <a:lnTo>
                  <a:pt x="3382" y="14649"/>
                </a:lnTo>
                <a:lnTo>
                  <a:pt x="3407" y="14600"/>
                </a:lnTo>
                <a:lnTo>
                  <a:pt x="3407" y="14503"/>
                </a:lnTo>
                <a:lnTo>
                  <a:pt x="3407" y="14406"/>
                </a:lnTo>
                <a:lnTo>
                  <a:pt x="3382" y="14211"/>
                </a:lnTo>
                <a:lnTo>
                  <a:pt x="3382" y="14065"/>
                </a:lnTo>
                <a:lnTo>
                  <a:pt x="3358" y="13968"/>
                </a:lnTo>
                <a:lnTo>
                  <a:pt x="3334" y="13919"/>
                </a:lnTo>
                <a:lnTo>
                  <a:pt x="3309" y="13870"/>
                </a:lnTo>
                <a:lnTo>
                  <a:pt x="3261" y="13870"/>
                </a:lnTo>
                <a:lnTo>
                  <a:pt x="3188" y="13919"/>
                </a:lnTo>
                <a:lnTo>
                  <a:pt x="3139" y="13992"/>
                </a:lnTo>
                <a:lnTo>
                  <a:pt x="3115" y="14089"/>
                </a:lnTo>
                <a:lnTo>
                  <a:pt x="3090" y="14187"/>
                </a:lnTo>
                <a:lnTo>
                  <a:pt x="3066" y="14406"/>
                </a:lnTo>
                <a:lnTo>
                  <a:pt x="2725" y="14114"/>
                </a:lnTo>
                <a:lnTo>
                  <a:pt x="2750" y="14041"/>
                </a:lnTo>
                <a:lnTo>
                  <a:pt x="2725" y="13919"/>
                </a:lnTo>
                <a:lnTo>
                  <a:pt x="2701" y="13797"/>
                </a:lnTo>
                <a:lnTo>
                  <a:pt x="2725" y="13627"/>
                </a:lnTo>
                <a:lnTo>
                  <a:pt x="2725" y="13481"/>
                </a:lnTo>
                <a:lnTo>
                  <a:pt x="2701" y="13408"/>
                </a:lnTo>
                <a:lnTo>
                  <a:pt x="2652" y="13384"/>
                </a:lnTo>
                <a:lnTo>
                  <a:pt x="2579" y="13384"/>
                </a:lnTo>
                <a:lnTo>
                  <a:pt x="2506" y="13432"/>
                </a:lnTo>
                <a:lnTo>
                  <a:pt x="2433" y="13578"/>
                </a:lnTo>
                <a:lnTo>
                  <a:pt x="2385" y="13773"/>
                </a:lnTo>
                <a:lnTo>
                  <a:pt x="2117" y="13505"/>
                </a:lnTo>
                <a:lnTo>
                  <a:pt x="2117" y="13481"/>
                </a:lnTo>
                <a:lnTo>
                  <a:pt x="2166" y="13432"/>
                </a:lnTo>
                <a:lnTo>
                  <a:pt x="2190" y="13359"/>
                </a:lnTo>
                <a:lnTo>
                  <a:pt x="2214" y="13213"/>
                </a:lnTo>
                <a:lnTo>
                  <a:pt x="2214" y="13116"/>
                </a:lnTo>
                <a:lnTo>
                  <a:pt x="2190" y="13019"/>
                </a:lnTo>
                <a:lnTo>
                  <a:pt x="2166" y="12970"/>
                </a:lnTo>
                <a:lnTo>
                  <a:pt x="2093" y="12921"/>
                </a:lnTo>
                <a:lnTo>
                  <a:pt x="2020" y="12946"/>
                </a:lnTo>
                <a:lnTo>
                  <a:pt x="1971" y="12994"/>
                </a:lnTo>
                <a:lnTo>
                  <a:pt x="1922" y="13067"/>
                </a:lnTo>
                <a:lnTo>
                  <a:pt x="1898" y="13165"/>
                </a:lnTo>
                <a:lnTo>
                  <a:pt x="1874" y="13213"/>
                </a:lnTo>
                <a:lnTo>
                  <a:pt x="1533" y="12751"/>
                </a:lnTo>
                <a:lnTo>
                  <a:pt x="1217" y="12264"/>
                </a:lnTo>
                <a:lnTo>
                  <a:pt x="925" y="11753"/>
                </a:lnTo>
                <a:lnTo>
                  <a:pt x="657" y="11218"/>
                </a:lnTo>
                <a:lnTo>
                  <a:pt x="827" y="11340"/>
                </a:lnTo>
                <a:lnTo>
                  <a:pt x="998" y="11461"/>
                </a:lnTo>
                <a:lnTo>
                  <a:pt x="1363" y="11680"/>
                </a:lnTo>
                <a:lnTo>
                  <a:pt x="1728" y="11875"/>
                </a:lnTo>
                <a:lnTo>
                  <a:pt x="2044" y="12021"/>
                </a:lnTo>
                <a:lnTo>
                  <a:pt x="2409" y="12167"/>
                </a:lnTo>
                <a:lnTo>
                  <a:pt x="2798" y="12289"/>
                </a:lnTo>
                <a:lnTo>
                  <a:pt x="3188" y="12410"/>
                </a:lnTo>
                <a:lnTo>
                  <a:pt x="3577" y="12483"/>
                </a:lnTo>
                <a:lnTo>
                  <a:pt x="3966" y="12556"/>
                </a:lnTo>
                <a:lnTo>
                  <a:pt x="4380" y="12581"/>
                </a:lnTo>
                <a:lnTo>
                  <a:pt x="4769" y="12605"/>
                </a:lnTo>
                <a:lnTo>
                  <a:pt x="5183" y="12629"/>
                </a:lnTo>
                <a:lnTo>
                  <a:pt x="5572" y="12605"/>
                </a:lnTo>
                <a:lnTo>
                  <a:pt x="5961" y="12581"/>
                </a:lnTo>
                <a:lnTo>
                  <a:pt x="6351" y="12508"/>
                </a:lnTo>
                <a:lnTo>
                  <a:pt x="6716" y="12435"/>
                </a:lnTo>
                <a:lnTo>
                  <a:pt x="7105" y="12337"/>
                </a:lnTo>
                <a:lnTo>
                  <a:pt x="7494" y="12216"/>
                </a:lnTo>
                <a:lnTo>
                  <a:pt x="7859" y="12094"/>
                </a:lnTo>
                <a:lnTo>
                  <a:pt x="8224" y="11924"/>
                </a:lnTo>
                <a:lnTo>
                  <a:pt x="8565" y="11753"/>
                </a:lnTo>
                <a:lnTo>
                  <a:pt x="8930" y="11559"/>
                </a:lnTo>
                <a:lnTo>
                  <a:pt x="9271" y="11364"/>
                </a:lnTo>
                <a:lnTo>
                  <a:pt x="9587" y="11145"/>
                </a:lnTo>
                <a:lnTo>
                  <a:pt x="9903" y="10902"/>
                </a:lnTo>
                <a:lnTo>
                  <a:pt x="10195" y="10658"/>
                </a:lnTo>
                <a:lnTo>
                  <a:pt x="10487" y="10391"/>
                </a:lnTo>
                <a:lnTo>
                  <a:pt x="10755" y="10123"/>
                </a:lnTo>
                <a:lnTo>
                  <a:pt x="11023" y="9831"/>
                </a:lnTo>
                <a:lnTo>
                  <a:pt x="11242" y="9539"/>
                </a:lnTo>
                <a:lnTo>
                  <a:pt x="11461" y="9247"/>
                </a:lnTo>
                <a:lnTo>
                  <a:pt x="11655" y="8931"/>
                </a:lnTo>
                <a:lnTo>
                  <a:pt x="11850" y="8590"/>
                </a:lnTo>
                <a:lnTo>
                  <a:pt x="11996" y="8249"/>
                </a:lnTo>
                <a:lnTo>
                  <a:pt x="12142" y="7884"/>
                </a:lnTo>
                <a:lnTo>
                  <a:pt x="12288" y="7519"/>
                </a:lnTo>
                <a:lnTo>
                  <a:pt x="12385" y="7154"/>
                </a:lnTo>
                <a:lnTo>
                  <a:pt x="12483" y="6790"/>
                </a:lnTo>
                <a:lnTo>
                  <a:pt x="12556" y="6425"/>
                </a:lnTo>
                <a:lnTo>
                  <a:pt x="12629" y="6035"/>
                </a:lnTo>
                <a:lnTo>
                  <a:pt x="12653" y="5670"/>
                </a:lnTo>
                <a:lnTo>
                  <a:pt x="12677" y="5281"/>
                </a:lnTo>
                <a:lnTo>
                  <a:pt x="12677" y="4916"/>
                </a:lnTo>
                <a:lnTo>
                  <a:pt x="12677" y="4551"/>
                </a:lnTo>
                <a:lnTo>
                  <a:pt x="12629" y="4210"/>
                </a:lnTo>
                <a:lnTo>
                  <a:pt x="12580" y="3870"/>
                </a:lnTo>
                <a:lnTo>
                  <a:pt x="12483" y="3529"/>
                </a:lnTo>
                <a:lnTo>
                  <a:pt x="12385" y="3213"/>
                </a:lnTo>
                <a:lnTo>
                  <a:pt x="12142" y="2580"/>
                </a:lnTo>
                <a:lnTo>
                  <a:pt x="11874" y="1947"/>
                </a:lnTo>
                <a:lnTo>
                  <a:pt x="11558" y="1242"/>
                </a:lnTo>
                <a:lnTo>
                  <a:pt x="11388" y="877"/>
                </a:lnTo>
                <a:lnTo>
                  <a:pt x="11169" y="536"/>
                </a:lnTo>
                <a:close/>
                <a:moveTo>
                  <a:pt x="10706" y="1"/>
                </a:moveTo>
                <a:lnTo>
                  <a:pt x="10609" y="25"/>
                </a:lnTo>
                <a:lnTo>
                  <a:pt x="10560" y="49"/>
                </a:lnTo>
                <a:lnTo>
                  <a:pt x="10512" y="98"/>
                </a:lnTo>
                <a:lnTo>
                  <a:pt x="10487" y="171"/>
                </a:lnTo>
                <a:lnTo>
                  <a:pt x="10463" y="195"/>
                </a:lnTo>
                <a:lnTo>
                  <a:pt x="10414" y="268"/>
                </a:lnTo>
                <a:lnTo>
                  <a:pt x="10414" y="317"/>
                </a:lnTo>
                <a:lnTo>
                  <a:pt x="10414" y="390"/>
                </a:lnTo>
                <a:lnTo>
                  <a:pt x="10439" y="439"/>
                </a:lnTo>
                <a:lnTo>
                  <a:pt x="10487" y="487"/>
                </a:lnTo>
                <a:lnTo>
                  <a:pt x="10536" y="512"/>
                </a:lnTo>
                <a:lnTo>
                  <a:pt x="10585" y="536"/>
                </a:lnTo>
                <a:lnTo>
                  <a:pt x="10658" y="536"/>
                </a:lnTo>
                <a:lnTo>
                  <a:pt x="10779" y="682"/>
                </a:lnTo>
                <a:lnTo>
                  <a:pt x="10925" y="852"/>
                </a:lnTo>
                <a:lnTo>
                  <a:pt x="11023" y="1047"/>
                </a:lnTo>
                <a:lnTo>
                  <a:pt x="11144" y="1266"/>
                </a:lnTo>
                <a:lnTo>
                  <a:pt x="11315" y="1680"/>
                </a:lnTo>
                <a:lnTo>
                  <a:pt x="11485" y="2045"/>
                </a:lnTo>
                <a:lnTo>
                  <a:pt x="11728" y="2604"/>
                </a:lnTo>
                <a:lnTo>
                  <a:pt x="11947" y="3188"/>
                </a:lnTo>
                <a:lnTo>
                  <a:pt x="12045" y="3480"/>
                </a:lnTo>
                <a:lnTo>
                  <a:pt x="12142" y="3772"/>
                </a:lnTo>
                <a:lnTo>
                  <a:pt x="12215" y="4064"/>
                </a:lnTo>
                <a:lnTo>
                  <a:pt x="12264" y="4381"/>
                </a:lnTo>
                <a:lnTo>
                  <a:pt x="12288" y="4721"/>
                </a:lnTo>
                <a:lnTo>
                  <a:pt x="12288" y="5062"/>
                </a:lnTo>
                <a:lnTo>
                  <a:pt x="12288" y="5403"/>
                </a:lnTo>
                <a:lnTo>
                  <a:pt x="12264" y="5768"/>
                </a:lnTo>
                <a:lnTo>
                  <a:pt x="12215" y="6108"/>
                </a:lnTo>
                <a:lnTo>
                  <a:pt x="12166" y="6473"/>
                </a:lnTo>
                <a:lnTo>
                  <a:pt x="12069" y="6814"/>
                </a:lnTo>
                <a:lnTo>
                  <a:pt x="11996" y="7154"/>
                </a:lnTo>
                <a:lnTo>
                  <a:pt x="11874" y="7495"/>
                </a:lnTo>
                <a:lnTo>
                  <a:pt x="11753" y="7836"/>
                </a:lnTo>
                <a:lnTo>
                  <a:pt x="11607" y="8152"/>
                </a:lnTo>
                <a:lnTo>
                  <a:pt x="11461" y="8493"/>
                </a:lnTo>
                <a:lnTo>
                  <a:pt x="11290" y="8785"/>
                </a:lnTo>
                <a:lnTo>
                  <a:pt x="11096" y="9077"/>
                </a:lnTo>
                <a:lnTo>
                  <a:pt x="10901" y="9369"/>
                </a:lnTo>
                <a:lnTo>
                  <a:pt x="10682" y="9636"/>
                </a:lnTo>
                <a:lnTo>
                  <a:pt x="10463" y="9880"/>
                </a:lnTo>
                <a:lnTo>
                  <a:pt x="10220" y="10123"/>
                </a:lnTo>
                <a:lnTo>
                  <a:pt x="9952" y="10342"/>
                </a:lnTo>
                <a:lnTo>
                  <a:pt x="9684" y="10537"/>
                </a:lnTo>
                <a:lnTo>
                  <a:pt x="9125" y="10902"/>
                </a:lnTo>
                <a:lnTo>
                  <a:pt x="8516" y="11218"/>
                </a:lnTo>
                <a:lnTo>
                  <a:pt x="7884" y="11534"/>
                </a:lnTo>
                <a:lnTo>
                  <a:pt x="7543" y="11680"/>
                </a:lnTo>
                <a:lnTo>
                  <a:pt x="7202" y="11802"/>
                </a:lnTo>
                <a:lnTo>
                  <a:pt x="6862" y="11899"/>
                </a:lnTo>
                <a:lnTo>
                  <a:pt x="6521" y="11997"/>
                </a:lnTo>
                <a:lnTo>
                  <a:pt x="6156" y="12045"/>
                </a:lnTo>
                <a:lnTo>
                  <a:pt x="5791" y="12118"/>
                </a:lnTo>
                <a:lnTo>
                  <a:pt x="5426" y="12143"/>
                </a:lnTo>
                <a:lnTo>
                  <a:pt x="4696" y="12143"/>
                </a:lnTo>
                <a:lnTo>
                  <a:pt x="4331" y="12094"/>
                </a:lnTo>
                <a:lnTo>
                  <a:pt x="3966" y="12045"/>
                </a:lnTo>
                <a:lnTo>
                  <a:pt x="3601" y="11997"/>
                </a:lnTo>
                <a:lnTo>
                  <a:pt x="2896" y="11826"/>
                </a:lnTo>
                <a:lnTo>
                  <a:pt x="2555" y="11729"/>
                </a:lnTo>
                <a:lnTo>
                  <a:pt x="2239" y="11607"/>
                </a:lnTo>
                <a:lnTo>
                  <a:pt x="1922" y="11461"/>
                </a:lnTo>
                <a:lnTo>
                  <a:pt x="1630" y="11291"/>
                </a:lnTo>
                <a:lnTo>
                  <a:pt x="1338" y="11145"/>
                </a:lnTo>
                <a:lnTo>
                  <a:pt x="998" y="10950"/>
                </a:lnTo>
                <a:lnTo>
                  <a:pt x="852" y="10829"/>
                </a:lnTo>
                <a:lnTo>
                  <a:pt x="730" y="10707"/>
                </a:lnTo>
                <a:lnTo>
                  <a:pt x="633" y="10585"/>
                </a:lnTo>
                <a:lnTo>
                  <a:pt x="584" y="10415"/>
                </a:lnTo>
                <a:lnTo>
                  <a:pt x="560" y="10366"/>
                </a:lnTo>
                <a:lnTo>
                  <a:pt x="535" y="10342"/>
                </a:lnTo>
                <a:lnTo>
                  <a:pt x="462" y="10318"/>
                </a:lnTo>
                <a:lnTo>
                  <a:pt x="365" y="10342"/>
                </a:lnTo>
                <a:lnTo>
                  <a:pt x="316" y="10391"/>
                </a:lnTo>
                <a:lnTo>
                  <a:pt x="243" y="10366"/>
                </a:lnTo>
                <a:lnTo>
                  <a:pt x="146" y="10391"/>
                </a:lnTo>
                <a:lnTo>
                  <a:pt x="73" y="10439"/>
                </a:lnTo>
                <a:lnTo>
                  <a:pt x="0" y="10512"/>
                </a:lnTo>
                <a:lnTo>
                  <a:pt x="0" y="10561"/>
                </a:lnTo>
                <a:lnTo>
                  <a:pt x="0" y="10610"/>
                </a:lnTo>
                <a:lnTo>
                  <a:pt x="146" y="11048"/>
                </a:lnTo>
                <a:lnTo>
                  <a:pt x="316" y="11461"/>
                </a:lnTo>
                <a:lnTo>
                  <a:pt x="487" y="11875"/>
                </a:lnTo>
                <a:lnTo>
                  <a:pt x="681" y="12264"/>
                </a:lnTo>
                <a:lnTo>
                  <a:pt x="900" y="12629"/>
                </a:lnTo>
                <a:lnTo>
                  <a:pt x="1144" y="12994"/>
                </a:lnTo>
                <a:lnTo>
                  <a:pt x="1411" y="13359"/>
                </a:lnTo>
                <a:lnTo>
                  <a:pt x="1679" y="13676"/>
                </a:lnTo>
                <a:lnTo>
                  <a:pt x="1971" y="13992"/>
                </a:lnTo>
                <a:lnTo>
                  <a:pt x="2263" y="14308"/>
                </a:lnTo>
                <a:lnTo>
                  <a:pt x="2604" y="14600"/>
                </a:lnTo>
                <a:lnTo>
                  <a:pt x="2920" y="14868"/>
                </a:lnTo>
                <a:lnTo>
                  <a:pt x="3285" y="15135"/>
                </a:lnTo>
                <a:lnTo>
                  <a:pt x="3650" y="15379"/>
                </a:lnTo>
                <a:lnTo>
                  <a:pt x="4039" y="15598"/>
                </a:lnTo>
                <a:lnTo>
                  <a:pt x="4429" y="15817"/>
                </a:lnTo>
                <a:lnTo>
                  <a:pt x="4866" y="16036"/>
                </a:lnTo>
                <a:lnTo>
                  <a:pt x="5280" y="16230"/>
                </a:lnTo>
                <a:lnTo>
                  <a:pt x="5718" y="16376"/>
                </a:lnTo>
                <a:lnTo>
                  <a:pt x="6156" y="16522"/>
                </a:lnTo>
                <a:lnTo>
                  <a:pt x="6618" y="16644"/>
                </a:lnTo>
                <a:lnTo>
                  <a:pt x="7056" y="16717"/>
                </a:lnTo>
                <a:lnTo>
                  <a:pt x="7494" y="16790"/>
                </a:lnTo>
                <a:lnTo>
                  <a:pt x="7957" y="16839"/>
                </a:lnTo>
                <a:lnTo>
                  <a:pt x="8857" y="16839"/>
                </a:lnTo>
                <a:lnTo>
                  <a:pt x="9319" y="16814"/>
                </a:lnTo>
                <a:lnTo>
                  <a:pt x="9757" y="16741"/>
                </a:lnTo>
                <a:lnTo>
                  <a:pt x="10220" y="16668"/>
                </a:lnTo>
                <a:lnTo>
                  <a:pt x="10658" y="16571"/>
                </a:lnTo>
                <a:lnTo>
                  <a:pt x="11120" y="16425"/>
                </a:lnTo>
                <a:lnTo>
                  <a:pt x="11558" y="16279"/>
                </a:lnTo>
                <a:lnTo>
                  <a:pt x="11923" y="16133"/>
                </a:lnTo>
                <a:lnTo>
                  <a:pt x="12264" y="15987"/>
                </a:lnTo>
                <a:lnTo>
                  <a:pt x="12604" y="15817"/>
                </a:lnTo>
                <a:lnTo>
                  <a:pt x="12920" y="15622"/>
                </a:lnTo>
                <a:lnTo>
                  <a:pt x="13237" y="15427"/>
                </a:lnTo>
                <a:lnTo>
                  <a:pt x="13553" y="15208"/>
                </a:lnTo>
                <a:lnTo>
                  <a:pt x="13845" y="14990"/>
                </a:lnTo>
                <a:lnTo>
                  <a:pt x="14137" y="14746"/>
                </a:lnTo>
                <a:lnTo>
                  <a:pt x="14405" y="14479"/>
                </a:lnTo>
                <a:lnTo>
                  <a:pt x="14672" y="14211"/>
                </a:lnTo>
                <a:lnTo>
                  <a:pt x="14940" y="13943"/>
                </a:lnTo>
                <a:lnTo>
                  <a:pt x="15183" y="13651"/>
                </a:lnTo>
                <a:lnTo>
                  <a:pt x="15402" y="13359"/>
                </a:lnTo>
                <a:lnTo>
                  <a:pt x="15621" y="13043"/>
                </a:lnTo>
                <a:lnTo>
                  <a:pt x="15840" y="12727"/>
                </a:lnTo>
                <a:lnTo>
                  <a:pt x="16035" y="12410"/>
                </a:lnTo>
                <a:lnTo>
                  <a:pt x="16205" y="12070"/>
                </a:lnTo>
                <a:lnTo>
                  <a:pt x="16376" y="11705"/>
                </a:lnTo>
                <a:lnTo>
                  <a:pt x="16546" y="11340"/>
                </a:lnTo>
                <a:lnTo>
                  <a:pt x="16668" y="10975"/>
                </a:lnTo>
                <a:lnTo>
                  <a:pt x="16911" y="10220"/>
                </a:lnTo>
                <a:lnTo>
                  <a:pt x="17106" y="9466"/>
                </a:lnTo>
                <a:lnTo>
                  <a:pt x="17154" y="9101"/>
                </a:lnTo>
                <a:lnTo>
                  <a:pt x="17179" y="8663"/>
                </a:lnTo>
                <a:lnTo>
                  <a:pt x="17179" y="8176"/>
                </a:lnTo>
                <a:lnTo>
                  <a:pt x="17179" y="7665"/>
                </a:lnTo>
                <a:lnTo>
                  <a:pt x="17106" y="6717"/>
                </a:lnTo>
                <a:lnTo>
                  <a:pt x="17057" y="6352"/>
                </a:lnTo>
                <a:lnTo>
                  <a:pt x="17008" y="6108"/>
                </a:lnTo>
                <a:lnTo>
                  <a:pt x="16814" y="5524"/>
                </a:lnTo>
                <a:lnTo>
                  <a:pt x="16619" y="4965"/>
                </a:lnTo>
                <a:lnTo>
                  <a:pt x="16376" y="4429"/>
                </a:lnTo>
                <a:lnTo>
                  <a:pt x="16108" y="3918"/>
                </a:lnTo>
                <a:lnTo>
                  <a:pt x="15816" y="3432"/>
                </a:lnTo>
                <a:lnTo>
                  <a:pt x="15475" y="2969"/>
                </a:lnTo>
                <a:lnTo>
                  <a:pt x="15110" y="2507"/>
                </a:lnTo>
                <a:lnTo>
                  <a:pt x="14697" y="2093"/>
                </a:lnTo>
                <a:lnTo>
                  <a:pt x="14283" y="1704"/>
                </a:lnTo>
                <a:lnTo>
                  <a:pt x="13845" y="1363"/>
                </a:lnTo>
                <a:lnTo>
                  <a:pt x="13358" y="1023"/>
                </a:lnTo>
                <a:lnTo>
                  <a:pt x="12872" y="706"/>
                </a:lnTo>
                <a:lnTo>
                  <a:pt x="12361" y="439"/>
                </a:lnTo>
                <a:lnTo>
                  <a:pt x="12093" y="341"/>
                </a:lnTo>
                <a:lnTo>
                  <a:pt x="11826" y="244"/>
                </a:lnTo>
                <a:lnTo>
                  <a:pt x="11558" y="147"/>
                </a:lnTo>
                <a:lnTo>
                  <a:pt x="11266" y="98"/>
                </a:lnTo>
                <a:lnTo>
                  <a:pt x="10998" y="49"/>
                </a:lnTo>
                <a:lnTo>
                  <a:pt x="1070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6547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D694F-1F45-4FFE-891C-A10305880064}" type="datetime1">
              <a:rPr lang="zh-TW" altLang="en-US" smtClean="0"/>
              <a:t>2023/3/9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3232B-5536-4D0F-B5D2-0A655604E6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3063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FCEE7-8F52-467F-8D68-5974EFD4804D}" type="datetime1">
              <a:rPr lang="zh-TW" altLang="en-US" smtClean="0"/>
              <a:t>2023/3/9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3232B-5536-4D0F-B5D2-0A655604E6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4414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tx2"/>
                </a:solidFill>
                <a:latin typeface="Comic Sans MS" panose="030F0702030302020204" pitchFamily="66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09935" y="1876049"/>
            <a:ext cx="10515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4FF1A-3BF1-4DD6-8F8E-FF55524D423B}" type="datetime1">
              <a:rPr lang="zh-TW" altLang="en-US" smtClean="0"/>
              <a:t>2023/3/9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-2027221" y="6486410"/>
            <a:ext cx="2743200" cy="365125"/>
          </a:xfrm>
        </p:spPr>
        <p:txBody>
          <a:bodyPr/>
          <a:lstStyle>
            <a:lvl1pPr>
              <a:defRPr sz="1400" b="1">
                <a:solidFill>
                  <a:schemeClr val="tx2"/>
                </a:solidFill>
                <a:latin typeface="Comic Sans MS" panose="030F0702030302020204" pitchFamily="66" charset="0"/>
              </a:defRPr>
            </a:lvl1pPr>
          </a:lstStyle>
          <a:p>
            <a:fld id="{CBB3232B-5536-4D0F-B5D2-0A655604E6D0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10" name="Google Shape;851;p39"/>
          <p:cNvSpPr/>
          <p:nvPr userDrawn="1"/>
        </p:nvSpPr>
        <p:spPr>
          <a:xfrm>
            <a:off x="-213862" y="6199188"/>
            <a:ext cx="1052062" cy="662927"/>
          </a:xfrm>
          <a:custGeom>
            <a:avLst/>
            <a:gdLst/>
            <a:ahLst/>
            <a:cxnLst/>
            <a:rect l="l" t="t" r="r" b="b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1" name="Google Shape;808;p39"/>
          <p:cNvSpPr/>
          <p:nvPr userDrawn="1"/>
        </p:nvSpPr>
        <p:spPr>
          <a:xfrm>
            <a:off x="-458304" y="5887128"/>
            <a:ext cx="883538" cy="842926"/>
          </a:xfrm>
          <a:custGeom>
            <a:avLst/>
            <a:gdLst/>
            <a:ahLst/>
            <a:cxnLst/>
            <a:rect l="l" t="t" r="r" b="b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grpSp>
        <p:nvGrpSpPr>
          <p:cNvPr id="14" name="Google Shape;366;p7"/>
          <p:cNvGrpSpPr/>
          <p:nvPr userDrawn="1"/>
        </p:nvGrpSpPr>
        <p:grpSpPr>
          <a:xfrm>
            <a:off x="10097038" y="0"/>
            <a:ext cx="2262158" cy="6851535"/>
            <a:chOff x="6023725" y="842300"/>
            <a:chExt cx="1358150" cy="4030375"/>
          </a:xfrm>
        </p:grpSpPr>
        <p:sp>
          <p:nvSpPr>
            <p:cNvPr id="15" name="Google Shape;367;p7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l" t="t" r="r" b="b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68;p7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l" t="t" r="r" b="b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69;p7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l" t="t" r="r" b="b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70;p7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l" t="t" r="r" b="b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71;p7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l" t="t" r="r" b="b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72;p7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l" t="t" r="r" b="b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73;p7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l" t="t" r="r" b="b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74;p7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l" t="t" r="r" b="b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75;p7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l" t="t" r="r" b="b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76;p7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l" t="t" r="r" b="b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77;p7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l" t="t" r="r" b="b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78;p7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l" t="t" r="r" b="b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79;p7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l" t="t" r="r" b="b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80;p7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l" t="t" r="r" b="b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81;p7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l" t="t" r="r" b="b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82;p7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l" t="t" r="r" b="b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83;p7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l" t="t" r="r" b="b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84;p7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l" t="t" r="r" b="b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85;p7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l" t="t" r="r" b="b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86;p7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l" t="t" r="r" b="b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87;p7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l" t="t" r="r" b="b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88;p7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l" t="t" r="r" b="b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89;p7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l" t="t" r="r" b="b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90;p7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l" t="t" r="r" b="b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1;p7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l" t="t" r="r" b="b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92;p7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l" t="t" r="r" b="b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93;p7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l" t="t" r="r" b="b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94;p7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l" t="t" r="r" b="b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95;p7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l" t="t" r="r" b="b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948925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EF4A3-707B-4ED9-9253-AAA19E4B3C45}" type="datetime1">
              <a:rPr lang="zh-TW" altLang="en-US" smtClean="0"/>
              <a:t>2023/3/9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3232B-5536-4D0F-B5D2-0A655604E6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8979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E20DF-5985-4A89-B444-FCEFBA5A3A83}" type="datetime1">
              <a:rPr lang="zh-TW" altLang="en-US" smtClean="0"/>
              <a:t>2023/3/9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3232B-5536-4D0F-B5D2-0A655604E6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3156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9F85E-33F7-4616-9939-003F87546830}" type="datetime1">
              <a:rPr lang="zh-TW" altLang="en-US" smtClean="0"/>
              <a:t>2023/3/9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3232B-5536-4D0F-B5D2-0A655604E6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417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21B1C-94AB-43C9-BC4C-929AC3BAA725}" type="datetime1">
              <a:rPr lang="zh-TW" altLang="en-US" smtClean="0"/>
              <a:t>2023/3/9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3232B-5536-4D0F-B5D2-0A655604E6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6400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190FC-3141-4C27-BCF2-EBE2953A1AB8}" type="datetime1">
              <a:rPr lang="zh-TW" altLang="en-US" smtClean="0"/>
              <a:t>2023/3/9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3232B-5536-4D0F-B5D2-0A655604E6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8842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41800-7A5D-4079-8BD3-7AF32A51D9F0}" type="datetime1">
              <a:rPr lang="zh-TW" altLang="en-US" smtClean="0"/>
              <a:t>2023/3/9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3232B-5536-4D0F-B5D2-0A655604E6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7796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A163-934C-4DC6-B555-83FA258FA3C2}" type="datetime1">
              <a:rPr lang="zh-TW" altLang="en-US" smtClean="0"/>
              <a:t>2023/3/9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3232B-5536-4D0F-B5D2-0A655604E6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1493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C4F08-59C1-4AA8-99F6-9BF071312A38}" type="datetime1">
              <a:rPr lang="zh-TW" altLang="en-US" smtClean="0"/>
              <a:t>2023/3/9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3232B-5536-4D0F-B5D2-0A655604E6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4200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314993" y="1135426"/>
            <a:ext cx="9775371" cy="2387600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chemeClr val="tx2"/>
                </a:solidFill>
                <a:latin typeface="Comic Sans MS" panose="030F0702030302020204" pitchFamily="66" charset="0"/>
              </a:rPr>
              <a:t>NCL Class3</a:t>
            </a:r>
            <a:br>
              <a:rPr lang="en-US" altLang="zh-TW" dirty="0">
                <a:solidFill>
                  <a:schemeClr val="tx2"/>
                </a:solidFill>
                <a:latin typeface="Comic Sans MS" panose="030F0702030302020204" pitchFamily="66" charset="0"/>
              </a:rPr>
            </a:br>
            <a:r>
              <a:rPr lang="en-US" altLang="zh-TW" sz="4900" dirty="0">
                <a:solidFill>
                  <a:schemeClr val="tx2"/>
                </a:solidFill>
                <a:latin typeface="Comic Sans MS" panose="030F0702030302020204" pitchFamily="66" charset="0"/>
              </a:rPr>
              <a:t>NCL programming &amp; graphics (II)</a:t>
            </a:r>
            <a:endParaRPr lang="zh-TW" altLang="en-US" sz="4900" dirty="0">
              <a:solidFill>
                <a:schemeClr val="tx2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735181" y="4216131"/>
            <a:ext cx="9144000" cy="1022213"/>
          </a:xfrm>
        </p:spPr>
        <p:txBody>
          <a:bodyPr/>
          <a:lstStyle/>
          <a:p>
            <a:r>
              <a:rPr lang="en-US" altLang="zh-TW" dirty="0">
                <a:solidFill>
                  <a:schemeClr val="tx2"/>
                </a:solidFill>
                <a:latin typeface="Comic Sans MS" panose="030F0702030302020204" pitchFamily="66" charset="0"/>
              </a:rPr>
              <a:t>2023/03/09</a:t>
            </a:r>
          </a:p>
          <a:p>
            <a:r>
              <a:rPr lang="en-US" altLang="zh-TW" dirty="0">
                <a:solidFill>
                  <a:schemeClr val="tx2"/>
                </a:solidFill>
                <a:latin typeface="Comic Sans MS" panose="030F0702030302020204" pitchFamily="66" charset="0"/>
              </a:rPr>
              <a:t>Tzu-Yun Liu</a:t>
            </a:r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86CD79F-C13E-4647-9E15-F1C7F08E1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3845" y="4059239"/>
            <a:ext cx="1396818" cy="128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70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Binary files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3232B-5536-4D0F-B5D2-0A655604E6D0}" type="slidenum">
              <a:rPr lang="zh-TW" altLang="en-US" smtClean="0"/>
              <a:pPr/>
              <a:t>10</a:t>
            </a:fld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B70C63-AB81-4AC0-975E-32A21017426A}"/>
              </a:ext>
            </a:extLst>
          </p:cNvPr>
          <p:cNvSpPr txBox="1"/>
          <p:nvPr/>
        </p:nvSpPr>
        <p:spPr>
          <a:xfrm>
            <a:off x="715979" y="1835010"/>
            <a:ext cx="3922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Fortran</a:t>
            </a:r>
          </a:p>
          <a:p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     Var(</a:t>
            </a:r>
            <a:r>
              <a:rPr lang="en-US" altLang="zh-TW" sz="2400" dirty="0" err="1">
                <a:latin typeface="Arial" panose="020B0604020202020204" pitchFamily="34" charset="0"/>
                <a:cs typeface="Arial" panose="020B0604020202020204" pitchFamily="34" charset="0"/>
              </a:rPr>
              <a:t>lon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TW" sz="2400" dirty="0" err="1">
                <a:latin typeface="Arial" panose="020B0604020202020204" pitchFamily="34" charset="0"/>
                <a:cs typeface="Arial" panose="020B0604020202020204" pitchFamily="34" charset="0"/>
              </a:rPr>
              <a:t>lat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, level, time)</a:t>
            </a:r>
            <a:endParaRPr lang="zh-TW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38671AB-55C6-4318-B8F4-E5FDB3ADEA82}"/>
              </a:ext>
            </a:extLst>
          </p:cNvPr>
          <p:cNvSpPr txBox="1"/>
          <p:nvPr/>
        </p:nvSpPr>
        <p:spPr>
          <a:xfrm>
            <a:off x="4785363" y="1835010"/>
            <a:ext cx="3922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NCL</a:t>
            </a:r>
          </a:p>
          <a:p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     Var(time, level, </a:t>
            </a:r>
            <a:r>
              <a:rPr lang="en-US" altLang="zh-TW" sz="2400" dirty="0" err="1">
                <a:latin typeface="Arial" panose="020B0604020202020204" pitchFamily="34" charset="0"/>
                <a:cs typeface="Arial" panose="020B0604020202020204" pitchFamily="34" charset="0"/>
              </a:rPr>
              <a:t>lat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TW" sz="2400" dirty="0" err="1">
                <a:latin typeface="Arial" panose="020B0604020202020204" pitchFamily="34" charset="0"/>
                <a:cs typeface="Arial" panose="020B0604020202020204" pitchFamily="34" charset="0"/>
              </a:rPr>
              <a:t>lon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zh-TW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15979" y="3019611"/>
            <a:ext cx="8162109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8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NCL function</a:t>
            </a:r>
          </a:p>
          <a:p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TW" sz="24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fbindirread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TW" sz="2400" dirty="0" err="1">
                <a:latin typeface="Arial" panose="020B0604020202020204" pitchFamily="34" charset="0"/>
                <a:cs typeface="Arial" panose="020B0604020202020204" pitchFamily="34" charset="0"/>
              </a:rPr>
              <a:t>file_path,rec_num,rec_dims,rectype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en-US" altLang="zh-TW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03-5_read_binary_file.ncl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74B2AE8C-DE9B-40DB-930D-D5B728520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9633" y="2810329"/>
            <a:ext cx="3711110" cy="3378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113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HW 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188541" y="2699012"/>
            <a:ext cx="9023540" cy="2015580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*.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png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or *.pdf</a:t>
            </a: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PPT or Word (data &amp; method, results …)</a:t>
            </a:r>
          </a:p>
          <a:p>
            <a:pPr marL="0" indent="0">
              <a:buNone/>
            </a:pP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(You can find the data in </a:t>
            </a:r>
            <a:r>
              <a:rPr lang="en-US" altLang="zh-TW" dirty="0">
                <a:solidFill>
                  <a:srgbClr val="C00000"/>
                </a:solidFill>
              </a:rPr>
              <a:t>/data/course/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3232B-5536-4D0F-B5D2-0A655604E6D0}" type="slidenum">
              <a:rPr lang="zh-TW" altLang="en-US" smtClean="0"/>
              <a:pPr/>
              <a:t>11</a:t>
            </a:fld>
            <a:endParaRPr lang="zh-TW" altLang="en-US" dirty="0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2452551" y="1961875"/>
            <a:ext cx="5384075" cy="5710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3600" b="1" dirty="0">
                <a:latin typeface="Arial" panose="020B0604020202020204" pitchFamily="34" charset="0"/>
                <a:cs typeface="Arial" panose="020B0604020202020204" pitchFamily="34" charset="0"/>
              </a:rPr>
              <a:t>Climate research</a:t>
            </a:r>
            <a:endParaRPr lang="zh-TW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book_yoko.png (590×522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1413" y="2065457"/>
            <a:ext cx="411298" cy="363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字方塊 7"/>
          <p:cNvSpPr txBox="1"/>
          <p:nvPr/>
        </p:nvSpPr>
        <p:spPr>
          <a:xfrm>
            <a:off x="3459298" y="4984253"/>
            <a:ext cx="4760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Deadline: 2023/03/16 14:59</a:t>
            </a:r>
            <a:endParaRPr lang="zh-TW" alt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514030" y="5714865"/>
            <a:ext cx="93305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Please put your homework under </a:t>
            </a:r>
            <a:r>
              <a:rPr lang="en-US" altLang="zh-TW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/data/course/2023_NCL_course/student/</a:t>
            </a:r>
            <a:r>
              <a:rPr lang="en-US" altLang="zh-TW" sz="2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your_name</a:t>
            </a:r>
            <a:r>
              <a:rPr lang="en-US" altLang="zh-TW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/hw3/ </a:t>
            </a:r>
            <a:endParaRPr lang="zh-TW" alt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149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9810170-EB8F-4C45-8619-5E3078313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3232B-5536-4D0F-B5D2-0A655604E6D0}" type="slidenum">
              <a:rPr lang="zh-TW" altLang="en-US" smtClean="0"/>
              <a:pPr/>
              <a:t>12</a:t>
            </a:fld>
            <a:endParaRPr lang="zh-TW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C3A1DBFA-CB59-4265-9C85-D3AF45BB28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8604277"/>
              </p:ext>
            </p:extLst>
          </p:nvPr>
        </p:nvGraphicFramePr>
        <p:xfrm>
          <a:off x="1143711" y="1498769"/>
          <a:ext cx="9904578" cy="4871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0763">
                  <a:extLst>
                    <a:ext uri="{9D8B030D-6E8A-4147-A177-3AD203B41FA5}">
                      <a16:colId xmlns:a16="http://schemas.microsoft.com/office/drawing/2014/main" val="1385760550"/>
                    </a:ext>
                  </a:extLst>
                </a:gridCol>
                <a:gridCol w="1650763">
                  <a:extLst>
                    <a:ext uri="{9D8B030D-6E8A-4147-A177-3AD203B41FA5}">
                      <a16:colId xmlns:a16="http://schemas.microsoft.com/office/drawing/2014/main" val="3982795732"/>
                    </a:ext>
                  </a:extLst>
                </a:gridCol>
                <a:gridCol w="1650763">
                  <a:extLst>
                    <a:ext uri="{9D8B030D-6E8A-4147-A177-3AD203B41FA5}">
                      <a16:colId xmlns:a16="http://schemas.microsoft.com/office/drawing/2014/main" val="3401455728"/>
                    </a:ext>
                  </a:extLst>
                </a:gridCol>
                <a:gridCol w="1650763">
                  <a:extLst>
                    <a:ext uri="{9D8B030D-6E8A-4147-A177-3AD203B41FA5}">
                      <a16:colId xmlns:a16="http://schemas.microsoft.com/office/drawing/2014/main" val="2372762579"/>
                    </a:ext>
                  </a:extLst>
                </a:gridCol>
                <a:gridCol w="1650763">
                  <a:extLst>
                    <a:ext uri="{9D8B030D-6E8A-4147-A177-3AD203B41FA5}">
                      <a16:colId xmlns:a16="http://schemas.microsoft.com/office/drawing/2014/main" val="2302050504"/>
                    </a:ext>
                  </a:extLst>
                </a:gridCol>
                <a:gridCol w="1650763">
                  <a:extLst>
                    <a:ext uri="{9D8B030D-6E8A-4147-A177-3AD203B41FA5}">
                      <a16:colId xmlns:a16="http://schemas.microsoft.com/office/drawing/2014/main" val="2830203908"/>
                    </a:ext>
                  </a:extLst>
                </a:gridCol>
              </a:tblGrid>
              <a:tr h="48711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Monday</a:t>
                      </a:r>
                      <a:endParaRPr lang="zh-TW" alt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Tuesday</a:t>
                      </a:r>
                      <a:endParaRPr lang="zh-TW" alt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Wednesday</a:t>
                      </a:r>
                      <a:endParaRPr lang="zh-TW" alt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Thursday</a:t>
                      </a:r>
                      <a:endParaRPr lang="zh-TW" alt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Friday</a:t>
                      </a:r>
                      <a:endParaRPr lang="zh-TW" alt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1517531"/>
                  </a:ext>
                </a:extLst>
              </a:tr>
              <a:tr h="487110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90869"/>
                  </a:ext>
                </a:extLst>
              </a:tr>
              <a:tr h="487110"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898054"/>
                  </a:ext>
                </a:extLst>
              </a:tr>
              <a:tr h="487110"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117789"/>
                  </a:ext>
                </a:extLst>
              </a:tr>
              <a:tr h="487110"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444459"/>
                  </a:ext>
                </a:extLst>
              </a:tr>
              <a:tr h="487110"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409923"/>
                  </a:ext>
                </a:extLst>
              </a:tr>
              <a:tr h="487110"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2752126"/>
                  </a:ext>
                </a:extLst>
              </a:tr>
              <a:tr h="487110"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6120689"/>
                  </a:ext>
                </a:extLst>
              </a:tr>
              <a:tr h="487110"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9967986"/>
                  </a:ext>
                </a:extLst>
              </a:tr>
              <a:tr h="487110">
                <a:tc>
                  <a:txBody>
                    <a:bodyPr/>
                    <a:lstStyle/>
                    <a:p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009405"/>
                  </a:ext>
                </a:extLst>
              </a:tr>
            </a:tbl>
          </a:graphicData>
        </a:graphic>
      </p:graphicFrame>
      <p:sp>
        <p:nvSpPr>
          <p:cNvPr id="2" name="等腰三角形 1"/>
          <p:cNvSpPr/>
          <p:nvPr/>
        </p:nvSpPr>
        <p:spPr>
          <a:xfrm>
            <a:off x="5120640" y="4519749"/>
            <a:ext cx="300446" cy="261257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等腰三角形 5"/>
          <p:cNvSpPr/>
          <p:nvPr/>
        </p:nvSpPr>
        <p:spPr>
          <a:xfrm>
            <a:off x="5120640" y="4998495"/>
            <a:ext cx="300446" cy="261257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等腰三角形 6"/>
          <p:cNvSpPr/>
          <p:nvPr/>
        </p:nvSpPr>
        <p:spPr>
          <a:xfrm>
            <a:off x="5120640" y="5521009"/>
            <a:ext cx="300446" cy="261257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等腰三角形 7"/>
          <p:cNvSpPr/>
          <p:nvPr/>
        </p:nvSpPr>
        <p:spPr>
          <a:xfrm>
            <a:off x="5120640" y="5999755"/>
            <a:ext cx="300446" cy="261257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1143711" y="875212"/>
            <a:ext cx="267788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600" dirty="0"/>
              <a:t>FB : </a:t>
            </a:r>
            <a:r>
              <a:rPr lang="zh-TW" altLang="en-US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劉祉筠</a:t>
            </a:r>
          </a:p>
        </p:txBody>
      </p:sp>
    </p:spTree>
    <p:extLst>
      <p:ext uri="{BB962C8B-B14F-4D97-AF65-F5344CB8AC3E}">
        <p14:creationId xmlns:p14="http://schemas.microsoft.com/office/powerpoint/2010/main" val="3640271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56209" y="247240"/>
            <a:ext cx="5536475" cy="33319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b="1" dirty="0">
                <a:solidFill>
                  <a:schemeClr val="tx2"/>
                </a:solidFill>
                <a:latin typeface="Comic Sans MS" panose="030F0702030302020204" pitchFamily="66" charset="0"/>
              </a:rPr>
              <a:t>Basic plot type</a:t>
            </a:r>
          </a:p>
          <a:p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2D contour map</a:t>
            </a:r>
          </a:p>
          <a:p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2D vector map</a:t>
            </a:r>
          </a:p>
          <a:p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Vertical profile</a:t>
            </a:r>
          </a:p>
          <a:p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Time series</a:t>
            </a:r>
          </a:p>
          <a:p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Panel (attach plot)</a:t>
            </a:r>
          </a:p>
          <a:p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Scatter plot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-2084569" y="6446736"/>
            <a:ext cx="2743200" cy="365125"/>
          </a:xfrm>
        </p:spPr>
        <p:txBody>
          <a:bodyPr/>
          <a:lstStyle/>
          <a:p>
            <a:fld id="{CBB3232B-5536-4D0F-B5D2-0A655604E6D0}" type="slidenum">
              <a:rPr lang="zh-TW" altLang="en-US" smtClean="0"/>
              <a:t>2</a:t>
            </a:fld>
            <a:endParaRPr lang="zh-TW" altLang="en-US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8D83235E-3108-1F41-A969-6E0B5CA5F969}"/>
              </a:ext>
            </a:extLst>
          </p:cNvPr>
          <p:cNvGrpSpPr/>
          <p:nvPr/>
        </p:nvGrpSpPr>
        <p:grpSpPr>
          <a:xfrm>
            <a:off x="5408022" y="274638"/>
            <a:ext cx="5316584" cy="6172098"/>
            <a:chOff x="5741603" y="260904"/>
            <a:chExt cx="6438113" cy="6448007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41874029-5B7F-5443-B755-8B5D4CE1C1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079" b="28317"/>
            <a:stretch/>
          </p:blipFill>
          <p:spPr>
            <a:xfrm>
              <a:off x="5741603" y="4472214"/>
              <a:ext cx="5647660" cy="2236697"/>
            </a:xfrm>
            <a:prstGeom prst="rect">
              <a:avLst/>
            </a:prstGeom>
          </p:spPr>
        </p:pic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AF2BC861-50B2-4943-B57B-19222AD7D2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76318" y="260904"/>
              <a:ext cx="6203398" cy="4057599"/>
            </a:xfrm>
            <a:prstGeom prst="rect">
              <a:avLst/>
            </a:prstGeom>
          </p:spPr>
        </p:pic>
      </p:grpSp>
      <p:sp>
        <p:nvSpPr>
          <p:cNvPr id="8" name="內容版面配置區 2"/>
          <p:cNvSpPr txBox="1">
            <a:spLocks/>
          </p:cNvSpPr>
          <p:nvPr/>
        </p:nvSpPr>
        <p:spPr>
          <a:xfrm>
            <a:off x="1256209" y="3579223"/>
            <a:ext cx="5366659" cy="32787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b="1" dirty="0">
                <a:solidFill>
                  <a:schemeClr val="tx2"/>
                </a:solidFill>
                <a:latin typeface="Comic Sans MS" panose="030F0702030302020204" pitchFamily="66" charset="0"/>
              </a:rPr>
              <a:t>Basic plot skill</a:t>
            </a:r>
          </a:p>
          <a:p>
            <a:r>
              <a:rPr lang="en-US" altLang="zh-TW" sz="2400" dirty="0" err="1">
                <a:latin typeface="Arial" panose="020B0604020202020204" pitchFamily="34" charset="0"/>
                <a:cs typeface="Arial" panose="020B0604020202020204" pitchFamily="34" charset="0"/>
              </a:rPr>
              <a:t>wks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 setting</a:t>
            </a:r>
          </a:p>
          <a:p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res (resource)</a:t>
            </a:r>
          </a:p>
          <a:p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named color &amp; table</a:t>
            </a:r>
          </a:p>
          <a:p>
            <a:r>
              <a:rPr lang="en-US" altLang="zh-TW" sz="2400" dirty="0" err="1">
                <a:latin typeface="Arial" panose="020B0604020202020204" pitchFamily="34" charset="0"/>
                <a:cs typeface="Arial" panose="020B0604020202020204" pitchFamily="34" charset="0"/>
              </a:rPr>
              <a:t>add_poly</a:t>
            </a:r>
            <a:endParaRPr lang="en-US" altLang="zh-TW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overlay plots</a:t>
            </a:r>
          </a:p>
          <a:p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font adjustment</a:t>
            </a:r>
          </a:p>
        </p:txBody>
      </p:sp>
    </p:spTree>
    <p:extLst>
      <p:ext uri="{BB962C8B-B14F-4D97-AF65-F5344CB8AC3E}">
        <p14:creationId xmlns:p14="http://schemas.microsoft.com/office/powerpoint/2010/main" val="569050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err="1"/>
              <a:t>Ascii</a:t>
            </a:r>
            <a:r>
              <a:rPr lang="en-US" altLang="zh-TW" dirty="0"/>
              <a:t> (.txt) files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40970" y="1934823"/>
            <a:ext cx="10515600" cy="2162855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400" b="1" dirty="0">
                <a:solidFill>
                  <a:schemeClr val="tx2"/>
                </a:solidFill>
              </a:rPr>
              <a:t>Read</a:t>
            </a:r>
          </a:p>
          <a:p>
            <a:r>
              <a:rPr lang="en-US" altLang="zh-TW" sz="24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ascii_read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TW" sz="2400" dirty="0" err="1">
                <a:latin typeface="Arial" panose="020B0604020202020204" pitchFamily="34" charset="0"/>
                <a:cs typeface="Arial" panose="020B0604020202020204" pitchFamily="34" charset="0"/>
              </a:rPr>
              <a:t>file_path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, dims, </a:t>
            </a:r>
            <a:r>
              <a:rPr lang="en-US" altLang="zh-TW" sz="2400" dirty="0" err="1">
                <a:latin typeface="Arial" panose="020B0604020202020204" pitchFamily="34" charset="0"/>
                <a:cs typeface="Arial" panose="020B0604020202020204" pitchFamily="34" charset="0"/>
              </a:rPr>
              <a:t>data_type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altLang="zh-TW" sz="24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ascii_read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TW" sz="2400" dirty="0" err="1">
                <a:latin typeface="Arial" panose="020B0604020202020204" pitchFamily="34" charset="0"/>
                <a:cs typeface="Arial" panose="020B0604020202020204" pitchFamily="34" charset="0"/>
              </a:rPr>
              <a:t>file_path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TW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, “string”)</a:t>
            </a:r>
          </a:p>
          <a:p>
            <a:pPr marL="0" indent="0">
              <a:buNone/>
            </a:pP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    all the values in the file will be read into 1D variable</a:t>
            </a:r>
            <a:endParaRPr lang="zh-TW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3232B-5536-4D0F-B5D2-0A655604E6D0}" type="slidenum">
              <a:rPr lang="zh-TW" altLang="en-US" smtClean="0"/>
              <a:pPr/>
              <a:t>3</a:t>
            </a:fld>
            <a:endParaRPr lang="zh-TW" altLang="en-US" dirty="0"/>
          </a:p>
        </p:txBody>
      </p:sp>
      <p:cxnSp>
        <p:nvCxnSpPr>
          <p:cNvPr id="6" name="直線單箭頭接點 5"/>
          <p:cNvCxnSpPr/>
          <p:nvPr/>
        </p:nvCxnSpPr>
        <p:spPr>
          <a:xfrm>
            <a:off x="1240970" y="3539058"/>
            <a:ext cx="298269" cy="0"/>
          </a:xfrm>
          <a:prstGeom prst="straightConnector1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內容版面配置區 2"/>
          <p:cNvSpPr txBox="1">
            <a:spLocks/>
          </p:cNvSpPr>
          <p:nvPr/>
        </p:nvSpPr>
        <p:spPr>
          <a:xfrm>
            <a:off x="1240970" y="4097678"/>
            <a:ext cx="10515600" cy="2162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sz="2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</a:t>
            </a:r>
          </a:p>
          <a:p>
            <a:r>
              <a:rPr lang="en-US" altLang="zh-TW" sz="24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asciiwrite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TW" sz="2400" dirty="0" err="1">
                <a:latin typeface="Arial" panose="020B0604020202020204" pitchFamily="34" charset="0"/>
                <a:cs typeface="Arial" panose="020B0604020202020204" pitchFamily="34" charset="0"/>
              </a:rPr>
              <a:t>file_path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TW" sz="2400" dirty="0" err="1"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altLang="zh-TW" sz="24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write_table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TW" sz="2400" dirty="0" err="1">
                <a:latin typeface="Arial" panose="020B0604020202020204" pitchFamily="34" charset="0"/>
                <a:cs typeface="Arial" panose="020B0604020202020204" pitchFamily="34" charset="0"/>
              </a:rPr>
              <a:t>file_path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, option, </a:t>
            </a:r>
            <a:r>
              <a:rPr lang="en-US" altLang="zh-TW" sz="2400" dirty="0" err="1">
                <a:latin typeface="Arial" panose="020B0604020202020204" pitchFamily="34" charset="0"/>
                <a:cs typeface="Arial" panose="020B0604020202020204" pitchFamily="34" charset="0"/>
              </a:rPr>
              <a:t>alist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, format)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120461E-C2DD-487A-A032-875AF88B1A81}"/>
              </a:ext>
            </a:extLst>
          </p:cNvPr>
          <p:cNvSpPr/>
          <p:nvPr/>
        </p:nvSpPr>
        <p:spPr>
          <a:xfrm>
            <a:off x="4685943" y="5852841"/>
            <a:ext cx="1774677" cy="658026"/>
          </a:xfrm>
          <a:prstGeom prst="rect">
            <a:avLst/>
          </a:prstGeom>
          <a:noFill/>
          <a:ln w="28575">
            <a:solidFill>
              <a:schemeClr val="tx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chemeClr val="tx2"/>
                </a:solidFill>
              </a:rPr>
              <a:t>“w” : overwrite</a:t>
            </a:r>
          </a:p>
          <a:p>
            <a:r>
              <a:rPr lang="en-US" altLang="zh-TW" dirty="0">
                <a:solidFill>
                  <a:schemeClr val="tx2"/>
                </a:solidFill>
              </a:rPr>
              <a:t>“a” : append</a:t>
            </a:r>
            <a:endParaRPr lang="zh-TW" altLang="en-US" dirty="0">
              <a:solidFill>
                <a:schemeClr val="tx2"/>
              </a:solidFill>
            </a:endParaRP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A0E9F793-99D5-4D34-8225-25BEE6F81918}"/>
              </a:ext>
            </a:extLst>
          </p:cNvPr>
          <p:cNvCxnSpPr>
            <a:cxnSpLocks/>
          </p:cNvCxnSpPr>
          <p:nvPr/>
        </p:nvCxnSpPr>
        <p:spPr>
          <a:xfrm>
            <a:off x="5024927" y="5409488"/>
            <a:ext cx="0" cy="350377"/>
          </a:xfrm>
          <a:prstGeom prst="straightConnector1">
            <a:avLst/>
          </a:prstGeom>
          <a:ln w="28575">
            <a:solidFill>
              <a:schemeClr val="tx2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7126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Ascii</a:t>
            </a:r>
            <a:r>
              <a:rPr lang="en-US" altLang="zh-TW" dirty="0"/>
              <a:t> (.txt) files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09935" y="196749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400" b="1" dirty="0">
                <a:solidFill>
                  <a:schemeClr val="tx2"/>
                </a:solidFill>
              </a:rPr>
              <a:t>Show columns and rows of the file</a:t>
            </a:r>
          </a:p>
          <a:p>
            <a:r>
              <a:rPr lang="en-US" altLang="zh-TW" sz="2400" dirty="0" err="1">
                <a:solidFill>
                  <a:srgbClr val="CC00FF"/>
                </a:solidFill>
              </a:rPr>
              <a:t>numAsciiCol</a:t>
            </a:r>
            <a:r>
              <a:rPr lang="en-US" altLang="zh-TW" sz="2400" dirty="0"/>
              <a:t>(</a:t>
            </a:r>
            <a:r>
              <a:rPr lang="en-US" altLang="zh-TW" sz="2400" dirty="0" err="1"/>
              <a:t>file_path</a:t>
            </a:r>
            <a:r>
              <a:rPr lang="en-US" altLang="zh-TW" sz="2400" dirty="0"/>
              <a:t>)</a:t>
            </a:r>
          </a:p>
          <a:p>
            <a:r>
              <a:rPr lang="en-US" altLang="zh-TW" sz="2400" dirty="0" err="1">
                <a:solidFill>
                  <a:srgbClr val="CC00FF"/>
                </a:solidFill>
              </a:rPr>
              <a:t>numAsciiRow</a:t>
            </a:r>
            <a:r>
              <a:rPr lang="en-US" altLang="zh-TW" sz="2400" dirty="0"/>
              <a:t>(</a:t>
            </a:r>
            <a:r>
              <a:rPr lang="en-US" altLang="zh-TW" sz="2400" dirty="0" err="1"/>
              <a:t>file_path</a:t>
            </a:r>
            <a:r>
              <a:rPr lang="en-US" altLang="zh-TW" sz="2400" dirty="0"/>
              <a:t>)</a:t>
            </a:r>
          </a:p>
          <a:p>
            <a:endParaRPr lang="en-US" altLang="zh-TW" dirty="0"/>
          </a:p>
          <a:p>
            <a:pPr marL="0" indent="0">
              <a:buNone/>
            </a:pPr>
            <a:r>
              <a:rPr lang="en-US" altLang="zh-TW" sz="2400" b="1" dirty="0">
                <a:solidFill>
                  <a:schemeClr val="tx2"/>
                </a:solidFill>
              </a:rPr>
              <a:t>Split the string</a:t>
            </a:r>
          </a:p>
          <a:p>
            <a:r>
              <a:rPr lang="en-US" altLang="zh-TW" sz="2400" dirty="0" err="1">
                <a:solidFill>
                  <a:schemeClr val="accent1">
                    <a:lumMod val="75000"/>
                  </a:schemeClr>
                </a:solidFill>
              </a:rPr>
              <a:t>str_split</a:t>
            </a:r>
            <a:r>
              <a:rPr lang="en-US" altLang="zh-TW" sz="2400" dirty="0"/>
              <a:t>(</a:t>
            </a:r>
            <a:r>
              <a:rPr lang="en-US" altLang="zh-TW" sz="2400" dirty="0" err="1"/>
              <a:t>var</a:t>
            </a:r>
            <a:r>
              <a:rPr lang="en-US" altLang="zh-TW" sz="2400" dirty="0"/>
              <a:t>, delimiter)</a:t>
            </a:r>
          </a:p>
          <a:p>
            <a:r>
              <a:rPr lang="en-US" altLang="zh-TW" sz="2400" dirty="0" err="1">
                <a:solidFill>
                  <a:schemeClr val="accent1">
                    <a:lumMod val="75000"/>
                  </a:schemeClr>
                </a:solidFill>
              </a:rPr>
              <a:t>str_split_by_length</a:t>
            </a:r>
            <a:r>
              <a:rPr lang="en-US" altLang="zh-TW" sz="2400" dirty="0"/>
              <a:t>(</a:t>
            </a:r>
            <a:r>
              <a:rPr lang="en-US" altLang="zh-TW" sz="2400" dirty="0" err="1"/>
              <a:t>var</a:t>
            </a:r>
            <a:r>
              <a:rPr lang="en-US" altLang="zh-TW" sz="2400" dirty="0"/>
              <a:t>, </a:t>
            </a:r>
            <a:r>
              <a:rPr lang="en-US" altLang="zh-TW" sz="2400" dirty="0" err="1"/>
              <a:t>length_value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3232B-5536-4D0F-B5D2-0A655604E6D0}" type="slidenum">
              <a:rPr lang="zh-TW" altLang="en-US" smtClean="0"/>
              <a:pPr/>
              <a:t>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46136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Ascii</a:t>
            </a:r>
            <a:r>
              <a:rPr lang="en-US" altLang="zh-TW" dirty="0"/>
              <a:t> (.txt) files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/data/course/TOGA-COARE/TOGA_IFA/fields.txt</a:t>
            </a:r>
          </a:p>
          <a:p>
            <a:r>
              <a:rPr lang="en-US" altLang="zh-TW" sz="2400" dirty="0"/>
              <a:t>03-1_ascii_read_file.ncl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3232B-5536-4D0F-B5D2-0A655604E6D0}" type="slidenum">
              <a:rPr lang="zh-TW" altLang="en-US" smtClean="0"/>
              <a:pPr/>
              <a:t>5</a:t>
            </a:fld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086DE8B-F3A4-444F-B6CE-82C5E7797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7890" y="3429000"/>
            <a:ext cx="6456220" cy="2674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468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Ascii</a:t>
            </a:r>
            <a:r>
              <a:rPr lang="en-US" altLang="zh-TW" dirty="0"/>
              <a:t> (.txt) files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zh-TW" dirty="0"/>
              <a:t>/data/course/ASCII/2018_IGRA/ IGRA_20NS_stations.txt</a:t>
            </a:r>
            <a:endParaRPr lang="en-US" altLang="zh-TW" dirty="0"/>
          </a:p>
          <a:p>
            <a:r>
              <a:rPr lang="en-US" altLang="zh-TW" dirty="0"/>
              <a:t>03-2_read_ascii_string.ncl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3232B-5536-4D0F-B5D2-0A655604E6D0}" type="slidenum">
              <a:rPr lang="zh-TW" altLang="en-US" smtClean="0"/>
              <a:pPr/>
              <a:t>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62440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89F7EE-8122-44D3-85B8-9FB4FF7B2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Scatter plot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C73D655-CB82-478E-BE6C-B9FFFDF9D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022" y="194441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TW" sz="2400" b="1" dirty="0">
                <a:solidFill>
                  <a:schemeClr val="tx2"/>
                </a:solidFill>
              </a:rPr>
              <a:t>Attach a </a:t>
            </a:r>
            <a:r>
              <a:rPr lang="en-US" altLang="zh-TW" sz="2400" b="1" dirty="0" err="1">
                <a:solidFill>
                  <a:schemeClr val="tx2"/>
                </a:solidFill>
              </a:rPr>
              <a:t>polymarker</a:t>
            </a:r>
            <a:r>
              <a:rPr lang="en-US" altLang="zh-TW" sz="2400" b="1" dirty="0">
                <a:solidFill>
                  <a:schemeClr val="tx2"/>
                </a:solidFill>
              </a:rPr>
              <a:t> to the given plot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chemeClr val="tx2"/>
                </a:solidFill>
                <a:latin typeface="Comic Sans MS" panose="030F0702030302020204" pitchFamily="66" charset="0"/>
              </a:rPr>
              <a:t>  </a:t>
            </a:r>
            <a:r>
              <a:rPr lang="en-US" altLang="zh-TW" sz="2400" dirty="0" err="1">
                <a:solidFill>
                  <a:schemeClr val="accent6">
                    <a:lumMod val="75000"/>
                  </a:schemeClr>
                </a:solidFill>
              </a:rPr>
              <a:t>gsn_add_polymarker</a:t>
            </a:r>
            <a:r>
              <a:rPr lang="en-US" altLang="zh-TW" sz="2400" dirty="0"/>
              <a:t>(</a:t>
            </a:r>
            <a:r>
              <a:rPr lang="en-US" altLang="zh-TW" sz="2400" dirty="0" err="1"/>
              <a:t>wks,plot,x,y,res</a:t>
            </a:r>
            <a:r>
              <a:rPr lang="en-US" altLang="zh-TW" sz="2400" dirty="0"/>
              <a:t>)</a:t>
            </a:r>
          </a:p>
          <a:p>
            <a:pPr marL="0" indent="0">
              <a:buNone/>
            </a:pPr>
            <a:endParaRPr lang="en-US" altLang="zh-TW" sz="2400" dirty="0">
              <a:solidFill>
                <a:schemeClr val="tx2"/>
              </a:solidFill>
            </a:endParaRPr>
          </a:p>
          <a:p>
            <a:r>
              <a:rPr lang="en-US" altLang="zh-TW" sz="2400" b="1" dirty="0">
                <a:solidFill>
                  <a:schemeClr val="tx2"/>
                </a:solidFill>
              </a:rPr>
              <a:t>Draw </a:t>
            </a:r>
            <a:r>
              <a:rPr lang="en-US" altLang="zh-TW" sz="2400" b="1" dirty="0" err="1">
                <a:solidFill>
                  <a:schemeClr val="tx2"/>
                </a:solidFill>
              </a:rPr>
              <a:t>polymarker</a:t>
            </a:r>
            <a:r>
              <a:rPr lang="en-US" altLang="zh-TW" sz="2400" b="1" dirty="0">
                <a:solidFill>
                  <a:schemeClr val="tx2"/>
                </a:solidFill>
              </a:rPr>
              <a:t> on the given workstation</a:t>
            </a:r>
          </a:p>
          <a:p>
            <a:pPr marL="0" indent="0">
              <a:buNone/>
            </a:pPr>
            <a:r>
              <a:rPr lang="en-US" altLang="zh-TW" sz="2400" dirty="0"/>
              <a:t>   </a:t>
            </a:r>
            <a:r>
              <a:rPr lang="en-US" altLang="zh-TW" sz="2400" dirty="0" err="1">
                <a:solidFill>
                  <a:schemeClr val="accent6">
                    <a:lumMod val="75000"/>
                  </a:schemeClr>
                </a:solidFill>
              </a:rPr>
              <a:t>gsn_polymarker_ndc</a:t>
            </a:r>
            <a:r>
              <a:rPr lang="en-US" altLang="zh-TW" sz="2400" dirty="0"/>
              <a:t>(</a:t>
            </a:r>
            <a:r>
              <a:rPr lang="en-US" altLang="zh-TW" sz="2400" dirty="0" err="1"/>
              <a:t>wks,x,y,res</a:t>
            </a:r>
            <a:r>
              <a:rPr lang="en-US" altLang="zh-TW" sz="2400" dirty="0"/>
              <a:t>)</a:t>
            </a:r>
          </a:p>
          <a:p>
            <a:pPr marL="0" indent="0">
              <a:buNone/>
            </a:pPr>
            <a:endParaRPr lang="en-US" altLang="zh-TW" sz="2400" dirty="0"/>
          </a:p>
          <a:p>
            <a:r>
              <a:rPr lang="en-US" altLang="zh-TW" sz="2400" b="1" dirty="0">
                <a:solidFill>
                  <a:schemeClr val="tx2"/>
                </a:solidFill>
              </a:rPr>
              <a:t>Draw text strings on the given workstation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chemeClr val="tx2"/>
                </a:solidFill>
                <a:latin typeface="Comic Sans MS" panose="030F0702030302020204" pitchFamily="66" charset="0"/>
              </a:rPr>
              <a:t>   </a:t>
            </a:r>
            <a:r>
              <a:rPr lang="en-US" altLang="zh-TW" sz="2400" dirty="0" err="1">
                <a:solidFill>
                  <a:schemeClr val="accent6">
                    <a:lumMod val="75000"/>
                  </a:schemeClr>
                </a:solidFill>
              </a:rPr>
              <a:t>gsn_text_ndc</a:t>
            </a:r>
            <a:r>
              <a:rPr lang="en-US" altLang="zh-TW" sz="2400" dirty="0"/>
              <a:t>(</a:t>
            </a:r>
            <a:r>
              <a:rPr lang="en-US" altLang="zh-TW" sz="2400" dirty="0" err="1"/>
              <a:t>wks,text,x,y,res</a:t>
            </a:r>
            <a:r>
              <a:rPr lang="en-US" altLang="zh-TW" sz="2400" dirty="0"/>
              <a:t>)</a:t>
            </a:r>
            <a:endParaRPr lang="zh-TW" altLang="en-US" sz="2400" dirty="0">
              <a:solidFill>
                <a:schemeClr val="tx2"/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F8642EE-212A-4103-898F-835C7691F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3232B-5536-4D0F-B5D2-0A655604E6D0}" type="slidenum">
              <a:rPr lang="zh-TW" altLang="en-US" smtClean="0"/>
              <a:pPr/>
              <a:t>7</a:t>
            </a:fld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4E7AF0C-704F-4221-9BA9-AC5AE785823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79" b="28317"/>
          <a:stretch/>
        </p:blipFill>
        <p:spPr>
          <a:xfrm>
            <a:off x="7494663" y="2230452"/>
            <a:ext cx="4544992" cy="1799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445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32CB9C-D213-474A-95A7-8CDBA9B72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Scatter plot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3538F7C-DD82-43F8-AA9D-E65EF07A1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3232B-5536-4D0F-B5D2-0A655604E6D0}" type="slidenum">
              <a:rPr lang="zh-TW" altLang="en-US" smtClean="0"/>
              <a:pPr/>
              <a:t>8</a:t>
            </a:fld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25144CF-3064-4EA8-834D-7B2C16D3C9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333" b="28034"/>
          <a:stretch/>
        </p:blipFill>
        <p:spPr>
          <a:xfrm>
            <a:off x="6278768" y="3040146"/>
            <a:ext cx="5805378" cy="224276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7FE447AF-B10F-4BEB-838F-B3396E30890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79" b="28317"/>
          <a:stretch/>
        </p:blipFill>
        <p:spPr>
          <a:xfrm>
            <a:off x="658476" y="3040146"/>
            <a:ext cx="5194937" cy="2057401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368BF2EF-C24D-4648-A4F0-76CF423F2D75}"/>
              </a:ext>
            </a:extLst>
          </p:cNvPr>
          <p:cNvSpPr txBox="1"/>
          <p:nvPr/>
        </p:nvSpPr>
        <p:spPr>
          <a:xfrm>
            <a:off x="1589518" y="5282908"/>
            <a:ext cx="35208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03-3_graphic_scatterplot.ncl</a:t>
            </a:r>
            <a:endParaRPr lang="zh-TW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06C7B67-BCEC-46C6-B86B-3A7C20AAF8D8}"/>
              </a:ext>
            </a:extLst>
          </p:cNvPr>
          <p:cNvSpPr txBox="1"/>
          <p:nvPr/>
        </p:nvSpPr>
        <p:spPr>
          <a:xfrm>
            <a:off x="7832933" y="5282908"/>
            <a:ext cx="35208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03-4_graphic_density.ncl</a:t>
            </a:r>
            <a:endParaRPr lang="zh-TW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53DD3FD-49B5-4A59-A93D-4C34B298760F}"/>
              </a:ext>
            </a:extLst>
          </p:cNvPr>
          <p:cNvSpPr txBox="1"/>
          <p:nvPr/>
        </p:nvSpPr>
        <p:spPr>
          <a:xfrm>
            <a:off x="1051133" y="1811708"/>
            <a:ext cx="7964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/data/course/ASCII/2018_TC_JTWC_Lat/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/data/course/ASCII/2018_TC_JTWC_Lon/</a:t>
            </a:r>
            <a:endParaRPr lang="zh-TW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6208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3454B0-11A4-4D09-87B2-9E8F05C4F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Binary files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63D8A5-5070-46AD-983C-EA7F8794D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024" y="1921089"/>
            <a:ext cx="6096000" cy="1023624"/>
          </a:xfrm>
        </p:spPr>
        <p:txBody>
          <a:bodyPr/>
          <a:lstStyle/>
          <a:p>
            <a:r>
              <a:rPr lang="en-US" altLang="zh-TW" b="1" dirty="0">
                <a:solidFill>
                  <a:schemeClr val="tx2"/>
                </a:solidFill>
              </a:rPr>
              <a:t>Convert it into </a:t>
            </a:r>
            <a:r>
              <a:rPr lang="en-US" altLang="zh-TW" b="1" dirty="0" err="1">
                <a:solidFill>
                  <a:schemeClr val="tx2"/>
                </a:solidFill>
              </a:rPr>
              <a:t>NetCDF</a:t>
            </a:r>
            <a:r>
              <a:rPr lang="en-US" altLang="zh-TW" b="1" dirty="0">
                <a:solidFill>
                  <a:schemeClr val="tx2"/>
                </a:solidFill>
              </a:rPr>
              <a:t> by CDO</a:t>
            </a:r>
          </a:p>
          <a:p>
            <a:pPr marL="0" indent="0">
              <a:buNone/>
            </a:pPr>
            <a:r>
              <a:rPr lang="en-US" altLang="zh-TW" dirty="0"/>
              <a:t>  </a:t>
            </a:r>
            <a:r>
              <a:rPr lang="en-US" altLang="zh-TW" sz="2400" dirty="0" err="1">
                <a:solidFill>
                  <a:schemeClr val="accent1">
                    <a:lumMod val="75000"/>
                  </a:schemeClr>
                </a:solidFill>
              </a:rPr>
              <a:t>cdo</a:t>
            </a:r>
            <a:r>
              <a:rPr lang="en-US" altLang="zh-TW" sz="2400" dirty="0">
                <a:solidFill>
                  <a:schemeClr val="accent1">
                    <a:lumMod val="75000"/>
                  </a:schemeClr>
                </a:solidFill>
              </a:rPr>
              <a:t> –f </a:t>
            </a:r>
            <a:r>
              <a:rPr lang="en-US" altLang="zh-TW" sz="2400" dirty="0" err="1">
                <a:solidFill>
                  <a:schemeClr val="accent1">
                    <a:lumMod val="75000"/>
                  </a:schemeClr>
                </a:solidFill>
              </a:rPr>
              <a:t>nc</a:t>
            </a:r>
            <a:r>
              <a:rPr lang="en-US" altLang="zh-TW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TW" sz="2400" dirty="0" err="1">
                <a:solidFill>
                  <a:schemeClr val="accent1">
                    <a:lumMod val="75000"/>
                  </a:schemeClr>
                </a:solidFill>
              </a:rPr>
              <a:t>import_binary</a:t>
            </a:r>
            <a:r>
              <a:rPr lang="en-US" altLang="zh-TW" sz="2400" dirty="0"/>
              <a:t> </a:t>
            </a:r>
            <a:r>
              <a:rPr lang="en-US" altLang="zh-TW" sz="2400" dirty="0" err="1"/>
              <a:t>file.ctl</a:t>
            </a:r>
            <a:r>
              <a:rPr lang="en-US" altLang="zh-TW" sz="2400" dirty="0"/>
              <a:t> newfile.nc</a:t>
            </a:r>
          </a:p>
          <a:p>
            <a:pPr marL="0" indent="0">
              <a:buNone/>
            </a:pPr>
            <a:endParaRPr lang="en-US" altLang="zh-TW" sz="2400" dirty="0"/>
          </a:p>
          <a:p>
            <a:pPr marL="0" indent="0">
              <a:buNone/>
            </a:pPr>
            <a:endParaRPr lang="en-US" altLang="zh-TW" sz="2400" dirty="0"/>
          </a:p>
          <a:p>
            <a:pPr marL="0" indent="0">
              <a:buNone/>
            </a:pPr>
            <a:endParaRPr lang="en-US" altLang="zh-TW" sz="2400" dirty="0"/>
          </a:p>
          <a:p>
            <a:pPr marL="0" indent="0">
              <a:buNone/>
            </a:pPr>
            <a:endParaRPr lang="en-US" altLang="zh-TW" sz="2400" dirty="0"/>
          </a:p>
          <a:p>
            <a:pPr marL="0" indent="0">
              <a:buNone/>
            </a:pPr>
            <a:endParaRPr lang="en-US" altLang="zh-TW" sz="2400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0F0DC65-4578-472F-BFA8-D83564AD4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3232B-5536-4D0F-B5D2-0A655604E6D0}" type="slidenum">
              <a:rPr lang="zh-TW" altLang="en-US" smtClean="0"/>
              <a:pPr/>
              <a:t>9</a:t>
            </a:fld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4B2AE8C-DE9B-40DB-930D-D5B728520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692" y="3290910"/>
            <a:ext cx="3711110" cy="3378062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99D7569D-772A-413B-B5E1-0D4282D190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r="10115" b="-6552"/>
          <a:stretch/>
        </p:blipFill>
        <p:spPr>
          <a:xfrm>
            <a:off x="6023258" y="1619150"/>
            <a:ext cx="6074718" cy="39587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6298ECBB-5CCD-4AC1-8819-432B9A46C0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3258" y="2015021"/>
            <a:ext cx="6147460" cy="4800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073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1047</TotalTime>
  <Words>532</Words>
  <Application>Microsoft Office PowerPoint</Application>
  <PresentationFormat>寬螢幕</PresentationFormat>
  <Paragraphs>114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9" baseType="lpstr">
      <vt:lpstr>微軟正黑體</vt:lpstr>
      <vt:lpstr>新細明體</vt:lpstr>
      <vt:lpstr>Arial</vt:lpstr>
      <vt:lpstr>Calibri</vt:lpstr>
      <vt:lpstr>Calibri Light</vt:lpstr>
      <vt:lpstr>Comic Sans MS</vt:lpstr>
      <vt:lpstr>Office 佈景主題</vt:lpstr>
      <vt:lpstr>NCL Class3 NCL programming &amp; graphics (II)</vt:lpstr>
      <vt:lpstr>PowerPoint 簡報</vt:lpstr>
      <vt:lpstr>Ascii (.txt) files</vt:lpstr>
      <vt:lpstr>Ascii (.txt) files </vt:lpstr>
      <vt:lpstr>Ascii (.txt) files</vt:lpstr>
      <vt:lpstr>Ascii (.txt) files</vt:lpstr>
      <vt:lpstr>Scatter plot</vt:lpstr>
      <vt:lpstr>Scatter plot</vt:lpstr>
      <vt:lpstr>Binary files</vt:lpstr>
      <vt:lpstr>Binary files</vt:lpstr>
      <vt:lpstr>HW 3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劉祉筠</dc:creator>
  <cp:lastModifiedBy>user</cp:lastModifiedBy>
  <cp:revision>42</cp:revision>
  <dcterms:created xsi:type="dcterms:W3CDTF">2023-02-26T07:18:53Z</dcterms:created>
  <dcterms:modified xsi:type="dcterms:W3CDTF">2023-03-09T05:55:38Z</dcterms:modified>
</cp:coreProperties>
</file>