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66" r:id="rId3"/>
    <p:sldId id="282" r:id="rId4"/>
    <p:sldId id="264" r:id="rId5"/>
    <p:sldId id="269" r:id="rId6"/>
    <p:sldId id="268" r:id="rId7"/>
    <p:sldId id="279" r:id="rId8"/>
    <p:sldId id="272" r:id="rId9"/>
    <p:sldId id="270" r:id="rId10"/>
    <p:sldId id="273" r:id="rId11"/>
    <p:sldId id="274" r:id="rId12"/>
    <p:sldId id="283" r:id="rId13"/>
    <p:sldId id="277" r:id="rId14"/>
    <p:sldId id="284" r:id="rId15"/>
    <p:sldId id="285" r:id="rId16"/>
    <p:sldId id="286" r:id="rId17"/>
    <p:sldId id="267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66AE5-0FD6-46D7-8C05-F42AF7E3D659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90AB-F92E-4686-AD6B-C6DAF28DE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D90AB-F92E-4686-AD6B-C6DAF28DE04A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02DE8E-84D3-43A5-841E-08988A10941E}" type="datetimeFigureOut">
              <a:rPr lang="en-IN" smtClean="0"/>
              <a:pPr/>
              <a:t>27-01-2017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09120"/>
            <a:ext cx="6400800" cy="16002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PRESENTATION BY</a:t>
            </a:r>
          </a:p>
          <a:p>
            <a:r>
              <a:rPr lang="en-IN" sz="2800" dirty="0" smtClean="0"/>
              <a:t>ASHWATHY BABU PAUL</a:t>
            </a:r>
          </a:p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 </a:t>
            </a:r>
            <a:endParaRPr lang="en-IN" dirty="0"/>
          </a:p>
        </p:txBody>
      </p:sp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457200" y="692696"/>
            <a:ext cx="8229600" cy="383181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t">
            <a:spAutoFit/>
          </a:bodyPr>
          <a:lstStyle/>
          <a:p>
            <a:r>
              <a:rPr lang="en-US" altLang="en-US" sz="6000" b="1" dirty="0" smtClean="0">
                <a:solidFill>
                  <a:schemeClr val="bg1"/>
                </a:solidFill>
                <a:latin typeface="Times New Roman" pitchFamily="18" charset="0"/>
              </a:rPr>
              <a:t>ASCII ART SYNTHESIS FROM NATURAL PHOTOGRAPHS</a:t>
            </a:r>
            <a:endParaRPr kumimoji="0" lang="en-IN" altLang="en-US" sz="6000" b="1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Structure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sz="2800" b="1" dirty="0" smtClean="0"/>
              <a:t>Description </a:t>
            </a:r>
            <a:r>
              <a:rPr lang="en-IN" sz="2800" b="1" dirty="0" smtClean="0"/>
              <a:t>and Priority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u="sng" dirty="0" smtClean="0"/>
              <a:t>structure map </a:t>
            </a:r>
            <a:r>
              <a:rPr lang="en-IN" sz="2800" dirty="0" smtClean="0"/>
              <a:t>for the input photograph and each character in the character is </a:t>
            </a:r>
            <a:r>
              <a:rPr lang="en-IN" sz="2800" dirty="0" smtClean="0"/>
              <a:t>computed</a:t>
            </a:r>
            <a:endParaRPr lang="en-IN" sz="2800" dirty="0" smtClean="0"/>
          </a:p>
          <a:p>
            <a:pPr>
              <a:buNone/>
            </a:pPr>
            <a:r>
              <a:rPr lang="en-IN" sz="2800" b="1" dirty="0" smtClean="0"/>
              <a:t>Functional </a:t>
            </a:r>
            <a:r>
              <a:rPr lang="en-IN" sz="2800" b="1" dirty="0" smtClean="0"/>
              <a:t>Requirements</a:t>
            </a:r>
            <a:endParaRPr lang="en-IN" sz="2800" dirty="0" smtClean="0"/>
          </a:p>
          <a:p>
            <a:r>
              <a:rPr lang="en-IN" sz="2800" dirty="0" smtClean="0"/>
              <a:t>FREQ-1: System should compute the structure map of each character </a:t>
            </a:r>
            <a:r>
              <a:rPr lang="en-IN" sz="2800" u="sng" dirty="0" smtClean="0"/>
              <a:t>only </a:t>
            </a:r>
            <a:r>
              <a:rPr lang="en-IN" sz="2800" u="sng" dirty="0" smtClean="0"/>
              <a:t>once</a:t>
            </a:r>
            <a:endParaRPr lang="en-IN" sz="2800" dirty="0" smtClean="0"/>
          </a:p>
          <a:p>
            <a:r>
              <a:rPr lang="en-IN" sz="2800" dirty="0" smtClean="0"/>
              <a:t>FREQ-2: System should </a:t>
            </a:r>
            <a:r>
              <a:rPr lang="en-IN" sz="2800" u="sng" dirty="0" smtClean="0"/>
              <a:t>extract weak-contrast </a:t>
            </a:r>
            <a:r>
              <a:rPr lang="en-IN" sz="2800" dirty="0" smtClean="0"/>
              <a:t>structure while suppressing texture.</a:t>
            </a:r>
          </a:p>
          <a:p>
            <a:r>
              <a:rPr lang="en-IN" sz="2800" dirty="0" smtClean="0"/>
              <a:t>FREQ-3: System should store both </a:t>
            </a:r>
            <a:r>
              <a:rPr lang="en-IN" sz="2800" u="sng" dirty="0" smtClean="0"/>
              <a:t>magnitude and orientation</a:t>
            </a:r>
            <a:r>
              <a:rPr lang="en-IN" sz="2800" dirty="0" smtClean="0"/>
              <a:t> information for each computed structure map</a:t>
            </a:r>
            <a:r>
              <a:rPr lang="en-IN" sz="2800" dirty="0" smtClean="0"/>
              <a:t>.</a:t>
            </a:r>
            <a:r>
              <a:rPr lang="en-IN" sz="2800" b="1" dirty="0" smtClean="0"/>
              <a:t> </a:t>
            </a: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Text Replacement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b="1" dirty="0" smtClean="0"/>
              <a:t>Description and Priority</a:t>
            </a:r>
            <a:endParaRPr lang="en-IN" sz="2800" dirty="0" smtClean="0"/>
          </a:p>
          <a:p>
            <a:r>
              <a:rPr lang="en-IN" sz="2800" dirty="0" smtClean="0"/>
              <a:t>Structural lines of the input must be </a:t>
            </a:r>
            <a:r>
              <a:rPr lang="en-IN" sz="2800" u="sng" dirty="0" smtClean="0"/>
              <a:t>matched</a:t>
            </a:r>
            <a:r>
              <a:rPr lang="en-IN" sz="2800" dirty="0" smtClean="0"/>
              <a:t> with the text characters using the computed structure map</a:t>
            </a:r>
          </a:p>
          <a:p>
            <a:pPr>
              <a:buNone/>
            </a:pPr>
            <a:r>
              <a:rPr lang="en-IN" sz="2800" b="1" dirty="0" smtClean="0"/>
              <a:t>Functional Requirements</a:t>
            </a:r>
            <a:endParaRPr lang="en-IN" sz="2800" dirty="0" smtClean="0"/>
          </a:p>
          <a:p>
            <a:r>
              <a:rPr lang="en-IN" sz="2800" dirty="0" smtClean="0"/>
              <a:t>FREQ-1: System should use the </a:t>
            </a:r>
            <a:r>
              <a:rPr lang="en-IN" sz="2800" u="sng" dirty="0" smtClean="0"/>
              <a:t>user-specified text resolution </a:t>
            </a:r>
            <a:r>
              <a:rPr lang="en-IN" sz="2800" dirty="0" smtClean="0"/>
              <a:t>to scale up the structure map for match with the characters.</a:t>
            </a:r>
          </a:p>
          <a:p>
            <a:r>
              <a:rPr lang="en-IN" sz="2800" dirty="0" smtClean="0"/>
              <a:t>FREQ-2: System should only accept the </a:t>
            </a:r>
            <a:r>
              <a:rPr lang="en-IN" sz="2800" u="sng" dirty="0" smtClean="0"/>
              <a:t>height</a:t>
            </a:r>
            <a:r>
              <a:rPr lang="en-IN" sz="2800" dirty="0" smtClean="0"/>
              <a:t> from the user; width is automatically determined by preserving the aspect ratio of the input image.</a:t>
            </a:r>
          </a:p>
          <a:p>
            <a:endParaRPr lang="en-IN" dirty="0" smtClean="0"/>
          </a:p>
          <a:p>
            <a:pPr>
              <a:buNone/>
            </a:pPr>
            <a:endParaRPr lang="en-IN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Text Replacement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FREQ-3: System should minimize the chances of </a:t>
            </a:r>
            <a:r>
              <a:rPr lang="en-IN" u="sng" dirty="0" smtClean="0"/>
              <a:t>potential </a:t>
            </a:r>
            <a:r>
              <a:rPr lang="en-IN" u="sng" dirty="0" err="1" smtClean="0"/>
              <a:t>artifact</a:t>
            </a:r>
            <a:r>
              <a:rPr lang="en-IN" u="sng" dirty="0" smtClean="0"/>
              <a:t> </a:t>
            </a:r>
            <a:r>
              <a:rPr lang="en-IN" dirty="0" smtClean="0"/>
              <a:t>between neighbouring rows by optimizing the character placement.</a:t>
            </a:r>
          </a:p>
          <a:p>
            <a:pPr>
              <a:buNone/>
            </a:pPr>
            <a:endParaRPr lang="en-IN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LEVEL 0 DFD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551723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SYSTEM OVERVIEW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1090" t="36041" r="18628" b="9680"/>
          <a:stretch>
            <a:fillRect/>
          </a:stretch>
        </p:blipFill>
        <p:spPr bwMode="auto">
          <a:xfrm>
            <a:off x="251520" y="1844824"/>
            <a:ext cx="8646924" cy="3888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LEVEL </a:t>
            </a:r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DFD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662" t="23251" r="2912" b="10836"/>
          <a:stretch>
            <a:fillRect/>
          </a:stretch>
        </p:blipFill>
        <p:spPr bwMode="auto">
          <a:xfrm>
            <a:off x="487345" y="1844824"/>
            <a:ext cx="8343927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LEVEL </a:t>
            </a:r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DFD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662" t="26547" r="6111" b="12483"/>
          <a:stretch>
            <a:fillRect/>
          </a:stretch>
        </p:blipFill>
        <p:spPr bwMode="auto">
          <a:xfrm>
            <a:off x="323528" y="2060848"/>
            <a:ext cx="8524376" cy="3168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LEVEL 2 DFD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589" t="23251" r="8471" b="10836"/>
          <a:stretch>
            <a:fillRect/>
          </a:stretch>
        </p:blipFill>
        <p:spPr bwMode="auto">
          <a:xfrm>
            <a:off x="467544" y="1844824"/>
            <a:ext cx="8295322" cy="345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000" dirty="0" smtClean="0"/>
              <a:t>The project proposes the implementation of visual </a:t>
            </a:r>
            <a:r>
              <a:rPr lang="en-IN" sz="3000" dirty="0" smtClean="0"/>
              <a:t>perception mechanism </a:t>
            </a:r>
          </a:p>
          <a:p>
            <a:pPr lvl="1">
              <a:buFont typeface="Wingdings" pitchFamily="2" charset="2"/>
              <a:buChar char="Ø"/>
            </a:pPr>
            <a:r>
              <a:rPr lang="en-IN" sz="3000" dirty="0" smtClean="0"/>
              <a:t>Which can better </a:t>
            </a:r>
            <a:r>
              <a:rPr lang="en-IN" sz="3000" u="sng" dirty="0" smtClean="0"/>
              <a:t>separate weak structure </a:t>
            </a:r>
            <a:r>
              <a:rPr lang="en-IN" sz="3000" dirty="0" smtClean="0"/>
              <a:t>from the crowded texture</a:t>
            </a:r>
          </a:p>
          <a:p>
            <a:pPr lvl="1">
              <a:buFont typeface="Wingdings" pitchFamily="2" charset="2"/>
              <a:buChar char="Ø"/>
            </a:pPr>
            <a:r>
              <a:rPr lang="en-IN" sz="3000" dirty="0" smtClean="0"/>
              <a:t>Can also better control the </a:t>
            </a:r>
            <a:r>
              <a:rPr lang="en-IN" sz="3000" u="sng" dirty="0" smtClean="0"/>
              <a:t>scale of texture suppression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124744"/>
            <a:ext cx="7776864" cy="475252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sz="48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6000" dirty="0" smtClean="0">
                <a:latin typeface="Arial" pitchFamily="34" charset="0"/>
                <a:cs typeface="Arial" pitchFamily="34" charset="0"/>
              </a:rPr>
              <a:t>THANK YOU!</a:t>
            </a:r>
          </a:p>
          <a:p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 r="63424"/>
          <a:stretch>
            <a:fillRect/>
          </a:stretch>
        </p:blipFill>
        <p:spPr bwMode="auto">
          <a:xfrm>
            <a:off x="251520" y="188640"/>
            <a:ext cx="5328592" cy="3024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429000"/>
            <a:ext cx="6048672" cy="3168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188640"/>
            <a:ext cx="5256584" cy="3384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4968552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980728"/>
            <a:ext cx="7787208" cy="4536504"/>
          </a:xfrm>
        </p:spPr>
        <p:txBody>
          <a:bodyPr>
            <a:normAutofit lnSpcReduction="10000"/>
          </a:bodyPr>
          <a:lstStyle/>
          <a:p>
            <a:endParaRPr lang="en-IN" sz="3200" dirty="0" smtClean="0"/>
          </a:p>
          <a:p>
            <a:pPr lvl="0"/>
            <a:r>
              <a:rPr lang="en-IN" sz="3200" dirty="0" smtClean="0"/>
              <a:t>ASCII art from </a:t>
            </a:r>
            <a:r>
              <a:rPr lang="en-IN" sz="3200" u="sng" dirty="0" smtClean="0"/>
              <a:t>natural photographs </a:t>
            </a:r>
            <a:r>
              <a:rPr lang="en-IN" sz="3200" dirty="0" smtClean="0"/>
              <a:t>- major challenge.</a:t>
            </a:r>
          </a:p>
          <a:p>
            <a:pPr lvl="0"/>
            <a:r>
              <a:rPr lang="en-IN" sz="3200" dirty="0" smtClean="0"/>
              <a:t>Extracting the </a:t>
            </a:r>
            <a:r>
              <a:rPr lang="en-IN" sz="3200" u="sng" dirty="0" smtClean="0"/>
              <a:t>perception-sensitive structure </a:t>
            </a:r>
            <a:r>
              <a:rPr lang="en-IN" sz="3200" dirty="0" smtClean="0"/>
              <a:t>from the natural photographs </a:t>
            </a:r>
          </a:p>
          <a:p>
            <a:pPr lvl="0"/>
            <a:r>
              <a:rPr lang="en-IN" sz="3200" u="sng" dirty="0" smtClean="0"/>
              <a:t>Concise ASCII art </a:t>
            </a:r>
            <a:r>
              <a:rPr lang="en-IN" sz="3200" dirty="0" smtClean="0"/>
              <a:t>reproduction based on the structure</a:t>
            </a:r>
          </a:p>
          <a:p>
            <a:pPr lvl="0"/>
            <a:r>
              <a:rPr lang="en-IN" sz="3200" dirty="0" smtClean="0"/>
              <a:t>Excessive amount of </a:t>
            </a:r>
            <a:r>
              <a:rPr lang="en-IN" sz="3200" u="sng" dirty="0" smtClean="0"/>
              <a:t>texture</a:t>
            </a:r>
            <a:r>
              <a:rPr lang="en-IN" sz="3200" dirty="0" smtClean="0"/>
              <a:t> in natural photos-extracting perception-sensitive structure not easy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dirty="0" smtClean="0"/>
              <a:t>Tougher when the </a:t>
            </a:r>
            <a:r>
              <a:rPr lang="en-IN" sz="3200" u="sng" dirty="0" smtClean="0"/>
              <a:t>structure may be weak </a:t>
            </a:r>
            <a:r>
              <a:rPr lang="en-IN" sz="3200" dirty="0" smtClean="0"/>
              <a:t>and within the texture region.</a:t>
            </a:r>
          </a:p>
          <a:p>
            <a:pPr lvl="0"/>
            <a:r>
              <a:rPr lang="en-IN" sz="3200" dirty="0" smtClean="0"/>
              <a:t>To fit </a:t>
            </a:r>
            <a:r>
              <a:rPr lang="en-IN" sz="3200" u="sng" dirty="0" smtClean="0"/>
              <a:t>different target text resolutions</a:t>
            </a:r>
            <a:r>
              <a:rPr lang="en-IN" sz="3200" dirty="0" smtClean="0"/>
              <a:t>, the amount extracted structure should also be controllable.</a:t>
            </a:r>
          </a:p>
          <a:p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dirty="0" smtClean="0"/>
              <a:t>A visual perception mechanism </a:t>
            </a:r>
          </a:p>
          <a:p>
            <a:pPr lvl="1">
              <a:buFont typeface="Wingdings" pitchFamily="2" charset="2"/>
              <a:buChar char="Ø"/>
            </a:pPr>
            <a:r>
              <a:rPr lang="en-IN" sz="3000" dirty="0" smtClean="0"/>
              <a:t>Which can better </a:t>
            </a:r>
            <a:r>
              <a:rPr lang="en-IN" sz="3000" u="sng" dirty="0" smtClean="0"/>
              <a:t>separate weak structure </a:t>
            </a:r>
            <a:r>
              <a:rPr lang="en-IN" sz="3000" dirty="0" smtClean="0"/>
              <a:t>from the crowded texture</a:t>
            </a:r>
          </a:p>
          <a:p>
            <a:pPr lvl="1">
              <a:buFont typeface="Wingdings" pitchFamily="2" charset="2"/>
              <a:buChar char="Ø"/>
            </a:pPr>
            <a:r>
              <a:rPr lang="en-IN" sz="3000" dirty="0" smtClean="0"/>
              <a:t>Can also better control the </a:t>
            </a:r>
            <a:r>
              <a:rPr lang="en-IN" sz="3000" u="sng" dirty="0" smtClean="0"/>
              <a:t>scale of texture suppression</a:t>
            </a:r>
          </a:p>
          <a:p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OBJECTIVE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5616624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FUNCTIONAL REQUIREMENTS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Product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dirty="0" smtClean="0"/>
              <a:t>Structure </a:t>
            </a:r>
            <a:r>
              <a:rPr lang="en-IN" sz="3200" dirty="0" smtClean="0"/>
              <a:t>Extraction </a:t>
            </a:r>
          </a:p>
          <a:p>
            <a:pPr lvl="0"/>
            <a:r>
              <a:rPr lang="en-IN" sz="3200" dirty="0" smtClean="0"/>
              <a:t>Text Replacement</a:t>
            </a:r>
          </a:p>
          <a:p>
            <a:pPr lvl="0"/>
            <a:r>
              <a:rPr lang="en-IN" sz="3200" dirty="0" smtClean="0"/>
              <a:t>Set Resolution</a:t>
            </a:r>
          </a:p>
          <a:p>
            <a:pPr lvl="0"/>
            <a:r>
              <a:rPr lang="en-IN" sz="3200" dirty="0" smtClean="0"/>
              <a:t>Suppression &amp; Preservation</a:t>
            </a:r>
          </a:p>
          <a:p>
            <a:pPr lvl="1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1064</TotalTime>
  <Words>322</Words>
  <Application>Microsoft Office PowerPoint</Application>
  <PresentationFormat>On-screen Show (4:3)</PresentationFormat>
  <Paragraphs>53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ASCII ART SYNTHESIS FROM NATURAL PHOTOGRAPHS</vt:lpstr>
      <vt:lpstr>Slide 2</vt:lpstr>
      <vt:lpstr>Slide 3</vt:lpstr>
      <vt:lpstr>PROBLEM STATEMENT</vt:lpstr>
      <vt:lpstr>PROBLEM STATEMENT</vt:lpstr>
      <vt:lpstr>OBJECTIVE</vt:lpstr>
      <vt:lpstr>OBJECTIVE</vt:lpstr>
      <vt:lpstr>FUNCTIONAL REQUIREMENTS</vt:lpstr>
      <vt:lpstr>Product Functions</vt:lpstr>
      <vt:lpstr>Structure Extraction</vt:lpstr>
      <vt:lpstr>Text Replacement</vt:lpstr>
      <vt:lpstr>Text Replacement</vt:lpstr>
      <vt:lpstr>LEVEL 0 DFD</vt:lpstr>
      <vt:lpstr>LEVEL 1 DFD</vt:lpstr>
      <vt:lpstr>LEVEL 2 DFD</vt:lpstr>
      <vt:lpstr>LEVEL 2 DFD</vt:lpstr>
      <vt:lpstr>CONCLUSION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APPLICATION OF TRIZ METHODOLOGY</dc:title>
  <dc:creator>ANJALY</dc:creator>
  <cp:lastModifiedBy>ANJALY</cp:lastModifiedBy>
  <cp:revision>24</cp:revision>
  <dcterms:created xsi:type="dcterms:W3CDTF">2015-11-11T15:04:23Z</dcterms:created>
  <dcterms:modified xsi:type="dcterms:W3CDTF">2017-01-26T20:30:23Z</dcterms:modified>
</cp:coreProperties>
</file>