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708ADD6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F33BA7-7B8A-125E-CD07-B1B85F79EDDB}" name="Robin Jüngerich" initials="RJ" userId="Robin Jüngerich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>
        <p:scale>
          <a:sx n="124" d="100"/>
          <a:sy n="124" d="100"/>
        </p:scale>
        <p:origin x="128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1_708ADD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094FB0-4D75-EC4F-8529-C21A70C8D4E1}" authorId="{22F33BA7-7B8A-125E-CD07-B1B85F79EDDB}" created="2025-01-09T20:58:13.85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888148842" sldId="257"/>
      <ac:spMk id="2" creationId="{2FCB3C61-46FD-EE86-BE56-E97B7BF37E5B}"/>
    </ac:deMkLst>
    <p188:txBody>
      <a:bodyPr/>
      <a:lstStyle/>
      <a:p>
        <a:r>
          <a:rPr lang="en-US"/>
          <a:t>Create table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45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1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3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8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10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1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B09CF-851B-D745-8933-39FE59118651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7A4B6-CF19-5041-9206-7E1F8ECB8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7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708ADD6A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4BAA-1F01-04CC-44E9-773A55273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09A36B-E8C5-B50E-2CF4-12C0F78F04E7}"/>
              </a:ext>
            </a:extLst>
          </p:cNvPr>
          <p:cNvCxnSpPr/>
          <p:nvPr/>
        </p:nvCxnSpPr>
        <p:spPr>
          <a:xfrm>
            <a:off x="2035200" y="-17801"/>
            <a:ext cx="0" cy="900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B6AB36-EC5F-C3E2-34FF-A225EA744486}"/>
              </a:ext>
            </a:extLst>
          </p:cNvPr>
          <p:cNvCxnSpPr/>
          <p:nvPr/>
        </p:nvCxnSpPr>
        <p:spPr>
          <a:xfrm>
            <a:off x="4065600" y="-17801"/>
            <a:ext cx="0" cy="900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DC654E-7827-D073-7BB6-A8DB254FA49D}"/>
              </a:ext>
            </a:extLst>
          </p:cNvPr>
          <p:cNvCxnSpPr/>
          <p:nvPr/>
        </p:nvCxnSpPr>
        <p:spPr>
          <a:xfrm>
            <a:off x="6096000" y="-17801"/>
            <a:ext cx="0" cy="900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8A7217-B2D9-20B8-56EB-F4282436DFAA}"/>
              </a:ext>
            </a:extLst>
          </p:cNvPr>
          <p:cNvCxnSpPr/>
          <p:nvPr/>
        </p:nvCxnSpPr>
        <p:spPr>
          <a:xfrm>
            <a:off x="8126400" y="-17801"/>
            <a:ext cx="0" cy="900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D63282-2F96-A16B-1FB8-5C03D6D9F6A8}"/>
              </a:ext>
            </a:extLst>
          </p:cNvPr>
          <p:cNvCxnSpPr/>
          <p:nvPr/>
        </p:nvCxnSpPr>
        <p:spPr>
          <a:xfrm>
            <a:off x="10156800" y="-17801"/>
            <a:ext cx="0" cy="9000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6B0E85-2405-9F6C-5696-D004BFF2CF9A}"/>
              </a:ext>
            </a:extLst>
          </p:cNvPr>
          <p:cNvSpPr/>
          <p:nvPr/>
        </p:nvSpPr>
        <p:spPr>
          <a:xfrm>
            <a:off x="3525600" y="301688"/>
            <a:ext cx="1080000" cy="4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access_point</a:t>
            </a:r>
            <a:r>
              <a:rPr lang="en-US" sz="1100" dirty="0"/>
              <a:t>/</a:t>
            </a:r>
            <a:br>
              <a:rPr lang="en-US" sz="1100" dirty="0"/>
            </a:br>
            <a:r>
              <a:rPr lang="en-US" sz="1100" dirty="0"/>
              <a:t>API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A46CAE-8853-31C6-842E-03EC4D13E4DF}"/>
              </a:ext>
            </a:extLst>
          </p:cNvPr>
          <p:cNvSpPr/>
          <p:nvPr/>
        </p:nvSpPr>
        <p:spPr>
          <a:xfrm>
            <a:off x="7586400" y="301688"/>
            <a:ext cx="1080000" cy="4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access_point</a:t>
            </a:r>
            <a:r>
              <a:rPr lang="en-US" sz="1100" dirty="0"/>
              <a:t>/</a:t>
            </a:r>
            <a:br>
              <a:rPr lang="en-US" sz="1100" dirty="0"/>
            </a:br>
            <a:r>
              <a:rPr lang="en-US" sz="1100" dirty="0"/>
              <a:t>GUI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FC91A3-3D73-3DB8-D9FC-620BE6FD2180}"/>
              </a:ext>
            </a:extLst>
          </p:cNvPr>
          <p:cNvSpPr/>
          <p:nvPr/>
        </p:nvSpPr>
        <p:spPr>
          <a:xfrm>
            <a:off x="5556000" y="971880"/>
            <a:ext cx="108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main.py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398056-754D-7F6D-F7BA-04C2B0D2C8FD}"/>
              </a:ext>
            </a:extLst>
          </p:cNvPr>
          <p:cNvCxnSpPr>
            <a:cxnSpLocks/>
            <a:stCxn id="21" idx="2"/>
            <a:endCxn id="23" idx="1"/>
          </p:cNvCxnSpPr>
          <p:nvPr/>
        </p:nvCxnSpPr>
        <p:spPr>
          <a:xfrm>
            <a:off x="4065600" y="769688"/>
            <a:ext cx="1490400" cy="43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3A3124-EBBC-7958-9E01-3F03D928B57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flipH="1">
            <a:off x="6636000" y="769688"/>
            <a:ext cx="1490400" cy="43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A6C17E-0256-EC2D-FAD4-7C27F6A1A433}"/>
              </a:ext>
            </a:extLst>
          </p:cNvPr>
          <p:cNvSpPr/>
          <p:nvPr/>
        </p:nvSpPr>
        <p:spPr>
          <a:xfrm>
            <a:off x="5556002" y="1727127"/>
            <a:ext cx="1080000" cy="46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modules/</a:t>
            </a:r>
            <a:br>
              <a:rPr lang="en-US" sz="1100" dirty="0"/>
            </a:br>
            <a:r>
              <a:rPr lang="en-US" sz="1100" dirty="0" err="1"/>
              <a:t>fetch_data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42DD40-A96A-F821-3A0F-E604F47FE68A}"/>
              </a:ext>
            </a:extLst>
          </p:cNvPr>
          <p:cNvSpPr/>
          <p:nvPr/>
        </p:nvSpPr>
        <p:spPr>
          <a:xfrm>
            <a:off x="3460800" y="1727127"/>
            <a:ext cx="1080000" cy="46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gsheets</a:t>
            </a:r>
            <a:r>
              <a:rPr lang="en-US" sz="1000" dirty="0"/>
              <a:t>/</a:t>
            </a:r>
            <a:br>
              <a:rPr lang="en-US" sz="1000" dirty="0"/>
            </a:br>
            <a:r>
              <a:rPr lang="en-US" sz="1000" dirty="0" err="1"/>
              <a:t>gsheets_create</a:t>
            </a:r>
            <a:endParaRPr lang="en-US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777189-ED67-6929-3528-ACF54F657997}"/>
              </a:ext>
            </a:extLst>
          </p:cNvPr>
          <p:cNvCxnSpPr>
            <a:stCxn id="23" idx="2"/>
            <a:endCxn id="33" idx="0"/>
          </p:cNvCxnSpPr>
          <p:nvPr/>
        </p:nvCxnSpPr>
        <p:spPr>
          <a:xfrm flipH="1">
            <a:off x="4000800" y="1439881"/>
            <a:ext cx="2095200" cy="28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FF28548-BC41-38F0-A0E2-244CE342F809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>
          <a:xfrm>
            <a:off x="6096000" y="1439881"/>
            <a:ext cx="2" cy="28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9AE27C-B5A6-7834-BECE-9D258717A064}"/>
              </a:ext>
            </a:extLst>
          </p:cNvPr>
          <p:cNvSpPr/>
          <p:nvPr/>
        </p:nvSpPr>
        <p:spPr>
          <a:xfrm>
            <a:off x="5556002" y="2482374"/>
            <a:ext cx="1080000" cy="4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/</a:t>
            </a:r>
            <a:r>
              <a:rPr lang="en-US" sz="1050" dirty="0" err="1"/>
              <a:t>data_sources</a:t>
            </a:r>
            <a:r>
              <a:rPr lang="en-US" sz="1050" dirty="0"/>
              <a:t>/</a:t>
            </a:r>
            <a:br>
              <a:rPr lang="en-US" sz="1100" dirty="0"/>
            </a:br>
            <a:r>
              <a:rPr lang="en-US" sz="1050" dirty="0" err="1"/>
              <a:t>etch_angellist_data</a:t>
            </a:r>
            <a:endParaRPr lang="en-US" sz="11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FAFF92-790F-173E-B31B-DEA0D0922A87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>
            <a:off x="6096002" y="2195128"/>
            <a:ext cx="0" cy="287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D26BB8-91FB-0A1D-434B-D087F0775103}"/>
              </a:ext>
            </a:extLst>
          </p:cNvPr>
          <p:cNvSpPr/>
          <p:nvPr/>
        </p:nvSpPr>
        <p:spPr>
          <a:xfrm>
            <a:off x="3525601" y="2487012"/>
            <a:ext cx="1080000" cy="4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/</a:t>
            </a:r>
            <a:r>
              <a:rPr lang="en-US" sz="1050" dirty="0" err="1"/>
              <a:t>data_sources</a:t>
            </a:r>
            <a:r>
              <a:rPr lang="en-US" sz="1050" dirty="0"/>
              <a:t>/</a:t>
            </a:r>
            <a:br>
              <a:rPr lang="en-US" sz="900" dirty="0"/>
            </a:br>
            <a:r>
              <a:rPr lang="en-US" sz="900" dirty="0" err="1"/>
              <a:t>website_scraping</a:t>
            </a:r>
            <a:endParaRPr lang="en-US" sz="9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73B7C2A-F83D-AC5C-3488-CBB93201DDB6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flipH="1">
            <a:off x="4065602" y="2195128"/>
            <a:ext cx="2030401" cy="291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D21946B-3B1C-985D-AC54-97756BB8D8D5}"/>
              </a:ext>
            </a:extLst>
          </p:cNvPr>
          <p:cNvSpPr/>
          <p:nvPr/>
        </p:nvSpPr>
        <p:spPr>
          <a:xfrm>
            <a:off x="3525601" y="3246897"/>
            <a:ext cx="1080000" cy="4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/</a:t>
            </a:r>
            <a:r>
              <a:rPr lang="en-US" sz="1050" dirty="0" err="1"/>
              <a:t>data_sources</a:t>
            </a:r>
            <a:r>
              <a:rPr lang="en-US" sz="1050" dirty="0"/>
              <a:t>/</a:t>
            </a:r>
            <a:br>
              <a:rPr lang="en-US" sz="1100" dirty="0"/>
            </a:br>
            <a:r>
              <a:rPr lang="en-US" sz="900" dirty="0" err="1"/>
              <a:t>chatgpt_txt_data_extraction</a:t>
            </a:r>
            <a:endParaRPr lang="en-US" sz="105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77CCA9-C459-D323-AC98-8A23591A469D}"/>
              </a:ext>
            </a:extLst>
          </p:cNvPr>
          <p:cNvCxnSpPr>
            <a:cxnSpLocks/>
            <a:stCxn id="43" idx="2"/>
            <a:endCxn id="47" idx="0"/>
          </p:cNvCxnSpPr>
          <p:nvPr/>
        </p:nvCxnSpPr>
        <p:spPr>
          <a:xfrm>
            <a:off x="4065601" y="2955013"/>
            <a:ext cx="0" cy="291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03A37-47DC-0854-95A2-3CC0BB89A948}"/>
              </a:ext>
            </a:extLst>
          </p:cNvPr>
          <p:cNvSpPr/>
          <p:nvPr/>
        </p:nvSpPr>
        <p:spPr>
          <a:xfrm>
            <a:off x="3525601" y="4006782"/>
            <a:ext cx="1080000" cy="4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/</a:t>
            </a:r>
            <a:r>
              <a:rPr lang="en-US" sz="1050" dirty="0" err="1"/>
              <a:t>data_sources</a:t>
            </a:r>
            <a:r>
              <a:rPr lang="en-US" sz="1050" dirty="0"/>
              <a:t>/</a:t>
            </a:r>
            <a:br>
              <a:rPr lang="en-US" sz="900" dirty="0"/>
            </a:br>
            <a:r>
              <a:rPr lang="en-US" sz="900" dirty="0" err="1"/>
              <a:t>website_scraping</a:t>
            </a:r>
            <a:endParaRPr lang="en-US" sz="9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BEB14E-71A9-77A8-A604-03B3CF611E29}"/>
              </a:ext>
            </a:extLst>
          </p:cNvPr>
          <p:cNvCxnSpPr>
            <a:cxnSpLocks/>
            <a:stCxn id="47" idx="2"/>
            <a:endCxn id="51" idx="0"/>
          </p:cNvCxnSpPr>
          <p:nvPr/>
        </p:nvCxnSpPr>
        <p:spPr>
          <a:xfrm>
            <a:off x="4065601" y="3714898"/>
            <a:ext cx="0" cy="291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8F2D793-9534-A579-76B6-619624F038A1}"/>
              </a:ext>
            </a:extLst>
          </p:cNvPr>
          <p:cNvSpPr/>
          <p:nvPr/>
        </p:nvSpPr>
        <p:spPr>
          <a:xfrm>
            <a:off x="5556000" y="4768986"/>
            <a:ext cx="1080000" cy="46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modules/</a:t>
            </a:r>
            <a:br>
              <a:rPr lang="en-US" sz="1100" dirty="0"/>
            </a:br>
            <a:r>
              <a:rPr lang="en-US" sz="1100" dirty="0" err="1"/>
              <a:t>fetch_data</a:t>
            </a:r>
            <a:endParaRPr lang="en-US" sz="11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6098F6-E309-E8FD-F0C0-E83F4E1FF1F8}"/>
              </a:ext>
            </a:extLst>
          </p:cNvPr>
          <p:cNvSpPr/>
          <p:nvPr/>
        </p:nvSpPr>
        <p:spPr>
          <a:xfrm>
            <a:off x="7586400" y="2492809"/>
            <a:ext cx="1080000" cy="46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/</a:t>
            </a:r>
            <a:r>
              <a:rPr lang="en-US" sz="1050" dirty="0" err="1"/>
              <a:t>data_sources</a:t>
            </a:r>
            <a:r>
              <a:rPr lang="en-US" sz="1050" dirty="0"/>
              <a:t>/</a:t>
            </a:r>
            <a:br>
              <a:rPr lang="en-US" sz="1100" dirty="0"/>
            </a:br>
            <a:r>
              <a:rPr lang="en-US" sz="1050" dirty="0" err="1"/>
              <a:t>etch_linkedin_data</a:t>
            </a:r>
            <a:endParaRPr lang="en-US" sz="11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D3F0A62-4172-B340-FB0E-A1F3C9A5CEBB}"/>
              </a:ext>
            </a:extLst>
          </p:cNvPr>
          <p:cNvCxnSpPr>
            <a:cxnSpLocks/>
            <a:stCxn id="39" idx="2"/>
            <a:endCxn id="55" idx="0"/>
          </p:cNvCxnSpPr>
          <p:nvPr/>
        </p:nvCxnSpPr>
        <p:spPr>
          <a:xfrm flipH="1">
            <a:off x="6096000" y="2950374"/>
            <a:ext cx="2" cy="1818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8BBA12-1EA3-6181-A377-6CB4EC7567EB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>
          <a:xfrm>
            <a:off x="4065602" y="4474782"/>
            <a:ext cx="2030399" cy="294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BA45DA-0342-E345-F0C6-E9D4064ED86D}"/>
              </a:ext>
            </a:extLst>
          </p:cNvPr>
          <p:cNvCxnSpPr>
            <a:cxnSpLocks/>
            <a:stCxn id="58" idx="2"/>
            <a:endCxn id="55" idx="0"/>
          </p:cNvCxnSpPr>
          <p:nvPr/>
        </p:nvCxnSpPr>
        <p:spPr>
          <a:xfrm flipH="1">
            <a:off x="6096000" y="2960810"/>
            <a:ext cx="2030400" cy="1808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83E74DF-CE2C-A849-341B-A52AA623163E}"/>
              </a:ext>
            </a:extLst>
          </p:cNvPr>
          <p:cNvCxnSpPr>
            <a:cxnSpLocks/>
            <a:stCxn id="32" idx="2"/>
            <a:endCxn id="58" idx="0"/>
          </p:cNvCxnSpPr>
          <p:nvPr/>
        </p:nvCxnSpPr>
        <p:spPr>
          <a:xfrm>
            <a:off x="6096002" y="2195127"/>
            <a:ext cx="2030398" cy="297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398C9E1-5B65-627B-91F1-FD4F03E0A4DE}"/>
              </a:ext>
            </a:extLst>
          </p:cNvPr>
          <p:cNvSpPr/>
          <p:nvPr/>
        </p:nvSpPr>
        <p:spPr>
          <a:xfrm>
            <a:off x="5555998" y="5528871"/>
            <a:ext cx="1080000" cy="468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main.py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5A74524-A7D7-7520-280E-C6A012DDDF68}"/>
              </a:ext>
            </a:extLst>
          </p:cNvPr>
          <p:cNvCxnSpPr>
            <a:cxnSpLocks/>
            <a:stCxn id="55" idx="2"/>
            <a:endCxn id="76" idx="0"/>
          </p:cNvCxnSpPr>
          <p:nvPr/>
        </p:nvCxnSpPr>
        <p:spPr>
          <a:xfrm flipH="1">
            <a:off x="6095998" y="5236987"/>
            <a:ext cx="2" cy="291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FCB3C61-46FD-EE86-BE56-E97B7BF37E5B}"/>
              </a:ext>
            </a:extLst>
          </p:cNvPr>
          <p:cNvSpPr/>
          <p:nvPr/>
        </p:nvSpPr>
        <p:spPr>
          <a:xfrm>
            <a:off x="5555998" y="6288755"/>
            <a:ext cx="1080000" cy="468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table/</a:t>
            </a:r>
            <a:br>
              <a:rPr lang="en-US" sz="1100" dirty="0"/>
            </a:br>
            <a:r>
              <a:rPr lang="en-US" sz="1100" dirty="0" err="1"/>
              <a:t>table_main</a:t>
            </a:r>
            <a:endParaRPr lang="en-US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EB1936-732B-9932-DC35-9A0006C6E89B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>
            <a:off x="6095998" y="5996871"/>
            <a:ext cx="0" cy="2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633B940-C3B2-5F4D-3145-829BBB6D5D24}"/>
              </a:ext>
            </a:extLst>
          </p:cNvPr>
          <p:cNvSpPr/>
          <p:nvPr/>
        </p:nvSpPr>
        <p:spPr>
          <a:xfrm>
            <a:off x="5555998" y="7048639"/>
            <a:ext cx="1080000" cy="4680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gsheets</a:t>
            </a:r>
            <a:r>
              <a:rPr lang="en-US" sz="1000" dirty="0"/>
              <a:t>/</a:t>
            </a:r>
            <a:br>
              <a:rPr lang="en-US" sz="1000" dirty="0"/>
            </a:br>
            <a:r>
              <a:rPr lang="en-US" sz="1000" dirty="0" err="1"/>
              <a:t>export_results</a:t>
            </a:r>
            <a:endParaRPr lang="en-US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C39A71-099A-ADDE-F8BB-9655C94010EC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6095998" y="6756755"/>
            <a:ext cx="0" cy="291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488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101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Jüngerich</dc:creator>
  <cp:lastModifiedBy>Robin Jüngerich</cp:lastModifiedBy>
  <cp:revision>4</cp:revision>
  <dcterms:created xsi:type="dcterms:W3CDTF">2024-12-23T23:48:27Z</dcterms:created>
  <dcterms:modified xsi:type="dcterms:W3CDTF">2025-01-09T22:52:02Z</dcterms:modified>
</cp:coreProperties>
</file>