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12478" y="544948"/>
            <a:ext cx="1348154" cy="495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5" dirty="0"/>
              <a:t>Create “main” folder in Project directory</a:t>
            </a:r>
            <a:endParaRPr lang="en-US" sz="925" dirty="0"/>
          </a:p>
          <a:p>
            <a:pPr algn="ctr"/>
            <a:r>
              <a:rPr lang="en-US" sz="925" dirty="0"/>
              <a:t> if not present</a:t>
            </a:r>
            <a:endParaRPr lang="en-US" sz="925" dirty="0"/>
          </a:p>
        </p:txBody>
      </p:sp>
      <p:cxnSp>
        <p:nvCxnSpPr>
          <p:cNvPr id="13" name="Straight Arrow Connector 12"/>
          <p:cNvCxnSpPr>
            <a:stCxn id="68" idx="3"/>
            <a:endCxn id="5" idx="1"/>
          </p:cNvCxnSpPr>
          <p:nvPr/>
        </p:nvCxnSpPr>
        <p:spPr>
          <a:xfrm flipV="1">
            <a:off x="1454384" y="792498"/>
            <a:ext cx="358095" cy="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813525" y="1377610"/>
            <a:ext cx="1348154" cy="54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5" dirty="0"/>
              <a:t>Print Welcome Screen and Application Function</a:t>
            </a:r>
            <a:endParaRPr lang="en-US" sz="925" dirty="0"/>
          </a:p>
        </p:txBody>
      </p:sp>
      <p:sp>
        <p:nvSpPr>
          <p:cNvPr id="23" name="Rectangle 22"/>
          <p:cNvSpPr/>
          <p:nvPr/>
        </p:nvSpPr>
        <p:spPr>
          <a:xfrm>
            <a:off x="1815088" y="2158115"/>
            <a:ext cx="1348154" cy="54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5" dirty="0"/>
              <a:t>Display Initial Menu and Take User Input</a:t>
            </a:r>
            <a:endParaRPr lang="en-US" sz="925" dirty="0"/>
          </a:p>
        </p:txBody>
      </p:sp>
      <p:sp>
        <p:nvSpPr>
          <p:cNvPr id="26" name="Rectangle 25"/>
          <p:cNvSpPr/>
          <p:nvPr/>
        </p:nvSpPr>
        <p:spPr>
          <a:xfrm>
            <a:off x="3790013" y="561335"/>
            <a:ext cx="864048" cy="54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5" dirty="0"/>
              <a:t>Switch Input</a:t>
            </a:r>
            <a:endParaRPr lang="en-US" sz="925" dirty="0"/>
          </a:p>
          <a:p>
            <a:pPr algn="ctr"/>
            <a:r>
              <a:rPr lang="en-US" sz="925" dirty="0"/>
              <a:t>Value</a:t>
            </a:r>
            <a:endParaRPr lang="en-US" sz="925" dirty="0"/>
          </a:p>
        </p:txBody>
      </p:sp>
      <p:cxnSp>
        <p:nvCxnSpPr>
          <p:cNvPr id="36" name="Straight Arrow Connector 35"/>
          <p:cNvCxnSpPr>
            <a:stCxn id="5" idx="2"/>
            <a:endCxn id="20" idx="0"/>
          </p:cNvCxnSpPr>
          <p:nvPr/>
        </p:nvCxnSpPr>
        <p:spPr>
          <a:xfrm>
            <a:off x="2486555" y="1040050"/>
            <a:ext cx="1047" cy="33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2"/>
            <a:endCxn id="23" idx="0"/>
          </p:cNvCxnSpPr>
          <p:nvPr/>
        </p:nvCxnSpPr>
        <p:spPr>
          <a:xfrm>
            <a:off x="2487602" y="1921288"/>
            <a:ext cx="1563" cy="23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/>
          <p:cNvCxnSpPr>
            <a:stCxn id="23" idx="3"/>
            <a:endCxn id="26" idx="1"/>
          </p:cNvCxnSpPr>
          <p:nvPr/>
        </p:nvCxnSpPr>
        <p:spPr>
          <a:xfrm flipV="1">
            <a:off x="3163242" y="833174"/>
            <a:ext cx="626772" cy="15967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/>
          <p:cNvSpPr/>
          <p:nvPr/>
        </p:nvSpPr>
        <p:spPr>
          <a:xfrm>
            <a:off x="3721262" y="1504925"/>
            <a:ext cx="1006230" cy="6511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5" dirty="0"/>
              <a:t>Case 1</a:t>
            </a:r>
            <a:endParaRPr lang="en-US" sz="925" dirty="0"/>
          </a:p>
        </p:txBody>
      </p:sp>
      <p:cxnSp>
        <p:nvCxnSpPr>
          <p:cNvPr id="52" name="Connector: Elbow 51"/>
          <p:cNvCxnSpPr>
            <a:stCxn id="26" idx="2"/>
            <a:endCxn id="50" idx="0"/>
          </p:cNvCxnSpPr>
          <p:nvPr/>
        </p:nvCxnSpPr>
        <p:spPr>
          <a:xfrm rot="16200000" flipH="1">
            <a:off x="4023251" y="1303799"/>
            <a:ext cx="399912" cy="23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/>
          <p:cNvSpPr/>
          <p:nvPr/>
        </p:nvSpPr>
        <p:spPr>
          <a:xfrm>
            <a:off x="3722022" y="2577722"/>
            <a:ext cx="1006230" cy="6511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5" dirty="0"/>
              <a:t>Case 2</a:t>
            </a:r>
            <a:endParaRPr lang="en-US" sz="925" dirty="0"/>
          </a:p>
        </p:txBody>
      </p:sp>
      <p:sp>
        <p:nvSpPr>
          <p:cNvPr id="54" name="Flowchart: Decision 53"/>
          <p:cNvSpPr/>
          <p:nvPr/>
        </p:nvSpPr>
        <p:spPr>
          <a:xfrm>
            <a:off x="3720454" y="3621129"/>
            <a:ext cx="1006230" cy="6511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5" dirty="0"/>
              <a:t>Case 3</a:t>
            </a:r>
            <a:endParaRPr lang="en-US" sz="925" dirty="0"/>
          </a:p>
        </p:txBody>
      </p:sp>
      <p:sp>
        <p:nvSpPr>
          <p:cNvPr id="55" name="Flowchart: Process 54"/>
          <p:cNvSpPr/>
          <p:nvPr/>
        </p:nvSpPr>
        <p:spPr>
          <a:xfrm>
            <a:off x="5083315" y="1430584"/>
            <a:ext cx="1264652" cy="7998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5" dirty="0"/>
              <a:t>Retrieve all files inside “main” folder and display in ascending order</a:t>
            </a:r>
            <a:endParaRPr lang="en-US" sz="925" dirty="0"/>
          </a:p>
        </p:txBody>
      </p:sp>
      <p:cxnSp>
        <p:nvCxnSpPr>
          <p:cNvPr id="57" name="Straight Arrow Connector 56"/>
          <p:cNvCxnSpPr>
            <a:stCxn id="50" idx="3"/>
            <a:endCxn id="55" idx="1"/>
          </p:cNvCxnSpPr>
          <p:nvPr/>
        </p:nvCxnSpPr>
        <p:spPr>
          <a:xfrm>
            <a:off x="4727492" y="1830495"/>
            <a:ext cx="355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729124" y="1606025"/>
            <a:ext cx="403225" cy="23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25" dirty="0"/>
              <a:t>True</a:t>
            </a:r>
            <a:endParaRPr lang="en-US" sz="925" dirty="0"/>
          </a:p>
        </p:txBody>
      </p:sp>
      <p:sp>
        <p:nvSpPr>
          <p:cNvPr id="67" name="Flowchart: Terminator 66"/>
          <p:cNvSpPr/>
          <p:nvPr/>
        </p:nvSpPr>
        <p:spPr>
          <a:xfrm>
            <a:off x="10215545" y="5917999"/>
            <a:ext cx="1073282" cy="43009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5" dirty="0"/>
              <a:t>End</a:t>
            </a:r>
            <a:endParaRPr lang="en-US" sz="925" dirty="0"/>
          </a:p>
        </p:txBody>
      </p:sp>
      <p:sp>
        <p:nvSpPr>
          <p:cNvPr id="68" name="Flowchart: Terminator 67"/>
          <p:cNvSpPr/>
          <p:nvPr/>
        </p:nvSpPr>
        <p:spPr>
          <a:xfrm>
            <a:off x="625342" y="568323"/>
            <a:ext cx="829042" cy="44906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5" dirty="0"/>
              <a:t>Start</a:t>
            </a:r>
            <a:endParaRPr lang="en-US" sz="925" dirty="0"/>
          </a:p>
        </p:txBody>
      </p:sp>
      <p:cxnSp>
        <p:nvCxnSpPr>
          <p:cNvPr id="73" name="Straight Arrow Connector 72"/>
          <p:cNvCxnSpPr>
            <a:stCxn id="50" idx="2"/>
            <a:endCxn id="53" idx="0"/>
          </p:cNvCxnSpPr>
          <p:nvPr/>
        </p:nvCxnSpPr>
        <p:spPr>
          <a:xfrm>
            <a:off x="4224378" y="2156066"/>
            <a:ext cx="759" cy="42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175888" y="2200518"/>
            <a:ext cx="426085" cy="23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25" dirty="0"/>
              <a:t>False</a:t>
            </a:r>
            <a:endParaRPr lang="en-US" sz="925" dirty="0"/>
          </a:p>
        </p:txBody>
      </p:sp>
      <p:cxnSp>
        <p:nvCxnSpPr>
          <p:cNvPr id="76" name="Straight Arrow Connector 75"/>
          <p:cNvCxnSpPr>
            <a:stCxn id="53" idx="2"/>
            <a:endCxn id="54" idx="0"/>
          </p:cNvCxnSpPr>
          <p:nvPr/>
        </p:nvCxnSpPr>
        <p:spPr>
          <a:xfrm flipH="1">
            <a:off x="4223568" y="3228862"/>
            <a:ext cx="1568" cy="39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204588" y="3168835"/>
            <a:ext cx="426085" cy="23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25" dirty="0"/>
              <a:t>False</a:t>
            </a:r>
            <a:endParaRPr lang="en-US" sz="925" dirty="0"/>
          </a:p>
        </p:txBody>
      </p:sp>
      <p:sp>
        <p:nvSpPr>
          <p:cNvPr id="86" name="TextBox 85"/>
          <p:cNvSpPr txBox="1"/>
          <p:nvPr/>
        </p:nvSpPr>
        <p:spPr>
          <a:xfrm>
            <a:off x="4940916" y="3597643"/>
            <a:ext cx="403225" cy="23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25" dirty="0"/>
              <a:t>True</a:t>
            </a:r>
            <a:endParaRPr lang="en-US" sz="925" dirty="0"/>
          </a:p>
        </p:txBody>
      </p:sp>
      <p:cxnSp>
        <p:nvCxnSpPr>
          <p:cNvPr id="87" name="Straight Arrow Connector 86"/>
          <p:cNvCxnSpPr>
            <a:stCxn id="54" idx="2"/>
            <a:endCxn id="91" idx="0"/>
          </p:cNvCxnSpPr>
          <p:nvPr/>
        </p:nvCxnSpPr>
        <p:spPr>
          <a:xfrm>
            <a:off x="4223568" y="4272269"/>
            <a:ext cx="11109" cy="37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527798" y="5493462"/>
            <a:ext cx="1134110" cy="23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25" dirty="0"/>
              <a:t>False / Wrong Input</a:t>
            </a:r>
            <a:endParaRPr lang="en-US" sz="925" dirty="0"/>
          </a:p>
        </p:txBody>
      </p:sp>
      <p:sp>
        <p:nvSpPr>
          <p:cNvPr id="91" name="Flowchart: Process 90"/>
          <p:cNvSpPr/>
          <p:nvPr/>
        </p:nvSpPr>
        <p:spPr>
          <a:xfrm>
            <a:off x="3599678" y="4642485"/>
            <a:ext cx="1270000" cy="7998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5" dirty="0"/>
              <a:t>Default Statement : Display Message to input correct value and retry</a:t>
            </a:r>
            <a:endParaRPr lang="en-US" sz="925" dirty="0"/>
          </a:p>
        </p:txBody>
      </p:sp>
      <p:cxnSp>
        <p:nvCxnSpPr>
          <p:cNvPr id="99" name="Connector: Elbow 98"/>
          <p:cNvCxnSpPr>
            <a:stCxn id="91" idx="1"/>
            <a:endCxn id="23" idx="2"/>
          </p:cNvCxnSpPr>
          <p:nvPr/>
        </p:nvCxnSpPr>
        <p:spPr>
          <a:xfrm rot="10800000">
            <a:off x="2489166" y="2701793"/>
            <a:ext cx="1110513" cy="2340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/>
          <p:cNvSpPr/>
          <p:nvPr/>
        </p:nvSpPr>
        <p:spPr>
          <a:xfrm>
            <a:off x="10117186" y="4738082"/>
            <a:ext cx="1270000" cy="7998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5" dirty="0"/>
              <a:t>Display Program Terminated Successfully</a:t>
            </a:r>
            <a:endParaRPr lang="en-US" sz="925" dirty="0"/>
          </a:p>
        </p:txBody>
      </p:sp>
      <p:cxnSp>
        <p:nvCxnSpPr>
          <p:cNvPr id="104" name="Connector: Elbow 103"/>
          <p:cNvCxnSpPr>
            <a:stCxn id="54" idx="3"/>
            <a:endCxn id="100" idx="0"/>
          </p:cNvCxnSpPr>
          <p:nvPr/>
        </p:nvCxnSpPr>
        <p:spPr>
          <a:xfrm>
            <a:off x="4726684" y="3946699"/>
            <a:ext cx="6025502" cy="791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0" idx="2"/>
            <a:endCxn id="67" idx="0"/>
          </p:cNvCxnSpPr>
          <p:nvPr/>
        </p:nvCxnSpPr>
        <p:spPr>
          <a:xfrm>
            <a:off x="10752186" y="5537905"/>
            <a:ext cx="0" cy="380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ocess 108"/>
          <p:cNvSpPr/>
          <p:nvPr/>
        </p:nvSpPr>
        <p:spPr>
          <a:xfrm>
            <a:off x="5810364" y="2524136"/>
            <a:ext cx="1270000" cy="7583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5" dirty="0"/>
              <a:t>Display Secondary Menu for Performing File Operations and Take User Input</a:t>
            </a:r>
            <a:endParaRPr lang="en-US" sz="925" dirty="0"/>
          </a:p>
        </p:txBody>
      </p:sp>
      <p:cxnSp>
        <p:nvCxnSpPr>
          <p:cNvPr id="110" name="Straight Arrow Connector 109"/>
          <p:cNvCxnSpPr>
            <a:stCxn id="53" idx="3"/>
            <a:endCxn id="109" idx="1"/>
          </p:cNvCxnSpPr>
          <p:nvPr/>
        </p:nvCxnSpPr>
        <p:spPr>
          <a:xfrm>
            <a:off x="4728252" y="2903292"/>
            <a:ext cx="1082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848090" y="2617188"/>
            <a:ext cx="403225" cy="23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25" dirty="0"/>
              <a:t>True</a:t>
            </a:r>
            <a:endParaRPr lang="en-US" sz="925" dirty="0"/>
          </a:p>
        </p:txBody>
      </p:sp>
      <p:sp>
        <p:nvSpPr>
          <p:cNvPr id="115" name="Rectangle 114"/>
          <p:cNvSpPr/>
          <p:nvPr/>
        </p:nvSpPr>
        <p:spPr>
          <a:xfrm>
            <a:off x="6866628" y="1556175"/>
            <a:ext cx="942940" cy="54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5" dirty="0"/>
              <a:t>Switch Input</a:t>
            </a:r>
            <a:endParaRPr lang="en-US" sz="925" dirty="0"/>
          </a:p>
          <a:p>
            <a:pPr algn="ctr"/>
            <a:r>
              <a:rPr lang="en-US" sz="925" dirty="0"/>
              <a:t>Value</a:t>
            </a:r>
            <a:endParaRPr lang="en-US" sz="925" dirty="0"/>
          </a:p>
        </p:txBody>
      </p:sp>
      <p:sp>
        <p:nvSpPr>
          <p:cNvPr id="130" name="Flowchart: Decision 129"/>
          <p:cNvSpPr/>
          <p:nvPr/>
        </p:nvSpPr>
        <p:spPr>
          <a:xfrm>
            <a:off x="8024823" y="652128"/>
            <a:ext cx="1006230" cy="6511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5" dirty="0"/>
              <a:t>Case 1</a:t>
            </a:r>
            <a:endParaRPr lang="en-US" sz="925" dirty="0"/>
          </a:p>
        </p:txBody>
      </p:sp>
      <p:cxnSp>
        <p:nvCxnSpPr>
          <p:cNvPr id="135" name="Connector: Elbow 134"/>
          <p:cNvCxnSpPr>
            <a:stCxn id="115" idx="3"/>
            <a:endCxn id="130" idx="1"/>
          </p:cNvCxnSpPr>
          <p:nvPr/>
        </p:nvCxnSpPr>
        <p:spPr>
          <a:xfrm flipV="1">
            <a:off x="7809568" y="977699"/>
            <a:ext cx="215254" cy="8503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Process 137"/>
          <p:cNvSpPr/>
          <p:nvPr/>
        </p:nvSpPr>
        <p:spPr>
          <a:xfrm>
            <a:off x="9336746" y="577787"/>
            <a:ext cx="1270000" cy="7998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5" dirty="0"/>
              <a:t>Allow user to add file to “main” folder by taking input of file/folder name</a:t>
            </a:r>
            <a:endParaRPr lang="en-US" sz="925" dirty="0"/>
          </a:p>
        </p:txBody>
      </p:sp>
      <p:cxnSp>
        <p:nvCxnSpPr>
          <p:cNvPr id="143" name="Straight Arrow Connector 142"/>
          <p:cNvCxnSpPr>
            <a:stCxn id="130" idx="3"/>
            <a:endCxn id="138" idx="1"/>
          </p:cNvCxnSpPr>
          <p:nvPr/>
        </p:nvCxnSpPr>
        <p:spPr>
          <a:xfrm>
            <a:off x="9031052" y="977698"/>
            <a:ext cx="305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8945565" y="740948"/>
            <a:ext cx="403225" cy="23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25" dirty="0"/>
              <a:t>True</a:t>
            </a:r>
            <a:endParaRPr lang="en-US" sz="925" dirty="0"/>
          </a:p>
        </p:txBody>
      </p:sp>
      <p:sp>
        <p:nvSpPr>
          <p:cNvPr id="147" name="Flowchart: Decision 146"/>
          <p:cNvSpPr/>
          <p:nvPr/>
        </p:nvSpPr>
        <p:spPr>
          <a:xfrm>
            <a:off x="8024822" y="1528301"/>
            <a:ext cx="1006230" cy="6511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5" dirty="0"/>
              <a:t>Case 2</a:t>
            </a:r>
            <a:endParaRPr lang="en-US" sz="925" dirty="0"/>
          </a:p>
        </p:txBody>
      </p:sp>
      <p:cxnSp>
        <p:nvCxnSpPr>
          <p:cNvPr id="148" name="Straight Arrow Connector 147"/>
          <p:cNvCxnSpPr>
            <a:stCxn id="130" idx="2"/>
            <a:endCxn id="147" idx="0"/>
          </p:cNvCxnSpPr>
          <p:nvPr/>
        </p:nvCxnSpPr>
        <p:spPr>
          <a:xfrm flipH="1">
            <a:off x="8527938" y="1303268"/>
            <a:ext cx="1" cy="22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528948" y="1347678"/>
            <a:ext cx="426085" cy="23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25" dirty="0"/>
              <a:t>False</a:t>
            </a:r>
            <a:endParaRPr lang="en-US" sz="925" dirty="0"/>
          </a:p>
        </p:txBody>
      </p:sp>
      <p:sp>
        <p:nvSpPr>
          <p:cNvPr id="153" name="Flowchart: Process 152"/>
          <p:cNvSpPr/>
          <p:nvPr/>
        </p:nvSpPr>
        <p:spPr>
          <a:xfrm>
            <a:off x="9342497" y="1462420"/>
            <a:ext cx="1270000" cy="7998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5" dirty="0"/>
              <a:t>Allow user to specify input of filename and select which file/folder to delete</a:t>
            </a:r>
            <a:endParaRPr lang="en-US" sz="925" dirty="0"/>
          </a:p>
        </p:txBody>
      </p:sp>
      <p:cxnSp>
        <p:nvCxnSpPr>
          <p:cNvPr id="154" name="Straight Arrow Connector 153"/>
          <p:cNvCxnSpPr>
            <a:stCxn id="147" idx="3"/>
            <a:endCxn id="153" idx="1"/>
          </p:cNvCxnSpPr>
          <p:nvPr/>
        </p:nvCxnSpPr>
        <p:spPr>
          <a:xfrm>
            <a:off x="9031052" y="1853872"/>
            <a:ext cx="311445" cy="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8967763" y="1696279"/>
            <a:ext cx="403225" cy="23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25" dirty="0"/>
              <a:t>True</a:t>
            </a:r>
            <a:endParaRPr lang="en-US" sz="925" dirty="0"/>
          </a:p>
        </p:txBody>
      </p:sp>
      <p:sp>
        <p:nvSpPr>
          <p:cNvPr id="160" name="Flowchart: Decision 159"/>
          <p:cNvSpPr/>
          <p:nvPr/>
        </p:nvSpPr>
        <p:spPr>
          <a:xfrm>
            <a:off x="8021858" y="2595700"/>
            <a:ext cx="1006230" cy="6511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5" dirty="0"/>
              <a:t>Case 3</a:t>
            </a:r>
            <a:endParaRPr lang="en-US" sz="925" dirty="0"/>
          </a:p>
        </p:txBody>
      </p:sp>
      <p:cxnSp>
        <p:nvCxnSpPr>
          <p:cNvPr id="161" name="Straight Arrow Connector 160"/>
          <p:cNvCxnSpPr>
            <a:stCxn id="147" idx="2"/>
            <a:endCxn id="160" idx="0"/>
          </p:cNvCxnSpPr>
          <p:nvPr/>
        </p:nvCxnSpPr>
        <p:spPr>
          <a:xfrm flipH="1">
            <a:off x="8524974" y="2179442"/>
            <a:ext cx="2964" cy="41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8544570" y="2412525"/>
            <a:ext cx="426085" cy="23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25" dirty="0"/>
              <a:t>False</a:t>
            </a:r>
            <a:endParaRPr lang="en-US" sz="925" dirty="0"/>
          </a:p>
        </p:txBody>
      </p:sp>
      <p:sp>
        <p:nvSpPr>
          <p:cNvPr id="166" name="Flowchart: Process 165"/>
          <p:cNvSpPr/>
          <p:nvPr/>
        </p:nvSpPr>
        <p:spPr>
          <a:xfrm>
            <a:off x="9367951" y="2443918"/>
            <a:ext cx="1270000" cy="9602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5" dirty="0"/>
              <a:t>Allow user to specify input of filename and show the respective files starting with the given name</a:t>
            </a:r>
            <a:endParaRPr lang="en-US" sz="925" dirty="0"/>
          </a:p>
        </p:txBody>
      </p:sp>
      <p:cxnSp>
        <p:nvCxnSpPr>
          <p:cNvPr id="167" name="Straight Arrow Connector 166"/>
          <p:cNvCxnSpPr>
            <a:stCxn id="160" idx="3"/>
            <a:endCxn id="166" idx="1"/>
          </p:cNvCxnSpPr>
          <p:nvPr/>
        </p:nvCxnSpPr>
        <p:spPr>
          <a:xfrm>
            <a:off x="9028088" y="2921271"/>
            <a:ext cx="339863" cy="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9005322" y="2749144"/>
            <a:ext cx="403225" cy="23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25" dirty="0"/>
              <a:t>True</a:t>
            </a:r>
            <a:endParaRPr lang="en-US" sz="925" dirty="0"/>
          </a:p>
        </p:txBody>
      </p:sp>
      <p:sp>
        <p:nvSpPr>
          <p:cNvPr id="177" name="Flowchart: Decision 176"/>
          <p:cNvSpPr/>
          <p:nvPr/>
        </p:nvSpPr>
        <p:spPr>
          <a:xfrm>
            <a:off x="8024822" y="3978315"/>
            <a:ext cx="1006230" cy="6511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5" dirty="0"/>
              <a:t>Case 4</a:t>
            </a:r>
            <a:endParaRPr lang="en-US" sz="925" dirty="0"/>
          </a:p>
        </p:txBody>
      </p:sp>
      <p:cxnSp>
        <p:nvCxnSpPr>
          <p:cNvPr id="178" name="Straight Arrow Connector 177"/>
          <p:cNvCxnSpPr>
            <a:stCxn id="160" idx="2"/>
            <a:endCxn id="177" idx="0"/>
          </p:cNvCxnSpPr>
          <p:nvPr/>
        </p:nvCxnSpPr>
        <p:spPr>
          <a:xfrm>
            <a:off x="8524973" y="3246841"/>
            <a:ext cx="2963" cy="73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8517735" y="3395980"/>
            <a:ext cx="423193" cy="37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25" dirty="0"/>
              <a:t>False</a:t>
            </a:r>
            <a:endParaRPr lang="en-US" sz="925" dirty="0"/>
          </a:p>
        </p:txBody>
      </p:sp>
      <p:sp>
        <p:nvSpPr>
          <p:cNvPr id="190" name="TextBox 189"/>
          <p:cNvSpPr txBox="1"/>
          <p:nvPr/>
        </p:nvSpPr>
        <p:spPr>
          <a:xfrm>
            <a:off x="9005322" y="4106396"/>
            <a:ext cx="403225" cy="23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25" dirty="0"/>
              <a:t>True</a:t>
            </a:r>
            <a:endParaRPr lang="en-US" sz="925" dirty="0"/>
          </a:p>
        </p:txBody>
      </p:sp>
      <p:sp>
        <p:nvSpPr>
          <p:cNvPr id="192" name="Flowchart: Process 191"/>
          <p:cNvSpPr/>
          <p:nvPr/>
        </p:nvSpPr>
        <p:spPr>
          <a:xfrm>
            <a:off x="9429633" y="4045096"/>
            <a:ext cx="1270000" cy="5175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5" dirty="0"/>
              <a:t>Return to Previous Menu</a:t>
            </a:r>
            <a:endParaRPr lang="en-US" sz="925" dirty="0"/>
          </a:p>
        </p:txBody>
      </p:sp>
      <p:cxnSp>
        <p:nvCxnSpPr>
          <p:cNvPr id="194" name="Straight Arrow Connector 193"/>
          <p:cNvCxnSpPr>
            <a:stCxn id="177" idx="3"/>
            <a:endCxn id="192" idx="1"/>
          </p:cNvCxnSpPr>
          <p:nvPr/>
        </p:nvCxnSpPr>
        <p:spPr>
          <a:xfrm>
            <a:off x="9031052" y="4303885"/>
            <a:ext cx="398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Decision 196"/>
          <p:cNvSpPr/>
          <p:nvPr/>
        </p:nvSpPr>
        <p:spPr>
          <a:xfrm>
            <a:off x="8024822" y="4812424"/>
            <a:ext cx="1006230" cy="6511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5" dirty="0"/>
              <a:t>Case 5</a:t>
            </a:r>
            <a:endParaRPr lang="en-US" sz="925" dirty="0"/>
          </a:p>
        </p:txBody>
      </p:sp>
      <p:sp>
        <p:nvSpPr>
          <p:cNvPr id="200" name="TextBox 199"/>
          <p:cNvSpPr txBox="1"/>
          <p:nvPr/>
        </p:nvSpPr>
        <p:spPr>
          <a:xfrm>
            <a:off x="9367952" y="4892064"/>
            <a:ext cx="403225" cy="23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25" dirty="0"/>
              <a:t>True</a:t>
            </a:r>
            <a:endParaRPr lang="en-US" sz="925" dirty="0"/>
          </a:p>
        </p:txBody>
      </p:sp>
      <p:cxnSp>
        <p:nvCxnSpPr>
          <p:cNvPr id="201" name="Straight Arrow Connector 200"/>
          <p:cNvCxnSpPr>
            <a:stCxn id="177" idx="2"/>
            <a:endCxn id="197" idx="0"/>
          </p:cNvCxnSpPr>
          <p:nvPr/>
        </p:nvCxnSpPr>
        <p:spPr>
          <a:xfrm>
            <a:off x="8527936" y="4629455"/>
            <a:ext cx="0" cy="18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8528948" y="4562057"/>
            <a:ext cx="423193" cy="37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25" dirty="0"/>
              <a:t>False</a:t>
            </a:r>
            <a:endParaRPr lang="en-US" sz="925" dirty="0"/>
          </a:p>
        </p:txBody>
      </p:sp>
      <p:sp>
        <p:nvSpPr>
          <p:cNvPr id="212" name="Flowchart: Process 211"/>
          <p:cNvSpPr/>
          <p:nvPr/>
        </p:nvSpPr>
        <p:spPr>
          <a:xfrm>
            <a:off x="7838458" y="5727952"/>
            <a:ext cx="1406398" cy="6201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5" dirty="0"/>
              <a:t>Default Statement : Display Message to input correct value and retry</a:t>
            </a:r>
            <a:endParaRPr lang="en-US" sz="925" dirty="0"/>
          </a:p>
        </p:txBody>
      </p:sp>
      <p:sp>
        <p:nvSpPr>
          <p:cNvPr id="213" name="TextBox 212"/>
          <p:cNvSpPr txBox="1"/>
          <p:nvPr/>
        </p:nvSpPr>
        <p:spPr>
          <a:xfrm>
            <a:off x="4275032" y="4277674"/>
            <a:ext cx="1134110" cy="23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25" dirty="0"/>
              <a:t>False / Wrong Input</a:t>
            </a:r>
            <a:endParaRPr lang="en-US" sz="925" dirty="0"/>
          </a:p>
        </p:txBody>
      </p:sp>
      <p:cxnSp>
        <p:nvCxnSpPr>
          <p:cNvPr id="214" name="Straight Arrow Connector 213"/>
          <p:cNvCxnSpPr>
            <a:stCxn id="197" idx="2"/>
            <a:endCxn id="212" idx="0"/>
          </p:cNvCxnSpPr>
          <p:nvPr/>
        </p:nvCxnSpPr>
        <p:spPr>
          <a:xfrm>
            <a:off x="8527937" y="5463564"/>
            <a:ext cx="13721" cy="26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/>
          <p:cNvCxnSpPr>
            <a:stCxn id="212" idx="1"/>
            <a:endCxn id="109" idx="2"/>
          </p:cNvCxnSpPr>
          <p:nvPr/>
        </p:nvCxnSpPr>
        <p:spPr>
          <a:xfrm rot="10800000">
            <a:off x="6445365" y="3282448"/>
            <a:ext cx="1393095" cy="27555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197" idx="3"/>
            <a:endCxn id="100" idx="1"/>
          </p:cNvCxnSpPr>
          <p:nvPr/>
        </p:nvCxnSpPr>
        <p:spPr>
          <a:xfrm>
            <a:off x="9031052" y="5137994"/>
            <a:ext cx="1086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Elbow 314"/>
          <p:cNvCxnSpPr>
            <a:stCxn id="55" idx="0"/>
            <a:endCxn id="23" idx="1"/>
          </p:cNvCxnSpPr>
          <p:nvPr/>
        </p:nvCxnSpPr>
        <p:spPr>
          <a:xfrm rot="16200000" flipH="1" flipV="1">
            <a:off x="3265679" y="-20008"/>
            <a:ext cx="999370" cy="3900552"/>
          </a:xfrm>
          <a:prstGeom prst="bentConnector4">
            <a:avLst>
              <a:gd name="adj1" fmla="val -17596"/>
              <a:gd name="adj2" fmla="val 104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/>
          <p:cNvCxnSpPr>
            <a:stCxn id="109" idx="3"/>
            <a:endCxn id="115" idx="2"/>
          </p:cNvCxnSpPr>
          <p:nvPr/>
        </p:nvCxnSpPr>
        <p:spPr>
          <a:xfrm flipV="1">
            <a:off x="7080365" y="2099855"/>
            <a:ext cx="257735" cy="8034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or: Elbow 373"/>
          <p:cNvCxnSpPr>
            <a:stCxn id="166" idx="3"/>
            <a:endCxn id="109" idx="2"/>
          </p:cNvCxnSpPr>
          <p:nvPr/>
        </p:nvCxnSpPr>
        <p:spPr>
          <a:xfrm flipH="1">
            <a:off x="6445365" y="2924048"/>
            <a:ext cx="4192587" cy="358399"/>
          </a:xfrm>
          <a:prstGeom prst="bentConnector4">
            <a:avLst>
              <a:gd name="adj1" fmla="val -4194"/>
              <a:gd name="adj2" fmla="val 1830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or: Elbow 381"/>
          <p:cNvCxnSpPr>
            <a:stCxn id="153" idx="3"/>
            <a:endCxn id="109" idx="0"/>
          </p:cNvCxnSpPr>
          <p:nvPr/>
        </p:nvCxnSpPr>
        <p:spPr>
          <a:xfrm flipH="1">
            <a:off x="6445365" y="1862332"/>
            <a:ext cx="4167133" cy="661804"/>
          </a:xfrm>
          <a:prstGeom prst="bentConnector4">
            <a:avLst>
              <a:gd name="adj1" fmla="val -4220"/>
              <a:gd name="adj2" fmla="val 80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nector: Elbow 426"/>
          <p:cNvCxnSpPr>
            <a:stCxn id="138" idx="0"/>
            <a:endCxn id="109" idx="0"/>
          </p:cNvCxnSpPr>
          <p:nvPr/>
        </p:nvCxnSpPr>
        <p:spPr>
          <a:xfrm rot="16200000" flipH="1" flipV="1">
            <a:off x="7235382" y="-212231"/>
            <a:ext cx="1946348" cy="3526382"/>
          </a:xfrm>
          <a:prstGeom prst="bentConnector3">
            <a:avLst>
              <a:gd name="adj1" fmla="val -9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923</Words>
  <Application>WPS Presentation</Application>
  <PresentationFormat>Widescreen</PresentationFormat>
  <Paragraphs>83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Robin</cp:lastModifiedBy>
  <cp:revision>1</cp:revision>
  <dcterms:created xsi:type="dcterms:W3CDTF">2023-01-06T16:18:39Z</dcterms:created>
  <dcterms:modified xsi:type="dcterms:W3CDTF">2023-01-06T16:18:39Z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9CDD11E738D34A078CD0C632DB53DA78</vt:lpwstr>
  </property>
  <property fmtid="{D5CDD505-2E9C-101B-9397-08002B2CF9AE}" pid="3" name="KSOProductBuildVer">
    <vt:lpwstr>1033-11.2.0.11440</vt:lpwstr>
  </property>
</Properties>
</file>