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80" d="100"/>
          <a:sy n="180" d="100"/>
        </p:scale>
        <p:origin x="-3666" y="-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11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53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60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3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1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40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97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468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11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74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03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BF4B-1834-40F6-913A-48662DE91C14}" type="datetimeFigureOut">
              <a:rPr lang="sv-SE" smtClean="0"/>
              <a:t>2015-01-06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5854-988F-4156-A108-9040C79121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60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1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atom</a:t>
            </a:r>
            <a:r>
              <a:rPr lang="sv-SE" sz="8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77" y="2095122"/>
            <a:ext cx="875651" cy="10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1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atom</a:t>
            </a:r>
            <a:r>
              <a:rPr lang="sv-SE" sz="8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77" y="2095122"/>
            <a:ext cx="875651" cy="104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3257550"/>
            <a:ext cx="4762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78" y="3605951"/>
            <a:ext cx="666843" cy="79068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7070" y="-1888608"/>
            <a:ext cx="15240000" cy="857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13" y="4673009"/>
            <a:ext cx="250421" cy="2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atom8</vt:lpstr>
      <vt:lpstr>atom8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atom8</dc:title>
  <dc:creator>Nils Erik Jansson</dc:creator>
  <cp:lastModifiedBy>Nils Erik Jansson</cp:lastModifiedBy>
  <cp:revision>3</cp:revision>
  <dcterms:created xsi:type="dcterms:W3CDTF">2015-01-06T19:42:03Z</dcterms:created>
  <dcterms:modified xsi:type="dcterms:W3CDTF">2015-01-06T20:51:21Z</dcterms:modified>
</cp:coreProperties>
</file>