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28" d="100"/>
          <a:sy n="28" d="100"/>
        </p:scale>
        <p:origin x="9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B021-2772-434A-8A81-55B06BF3A345}" type="datetimeFigureOut">
              <a:rPr lang="sv-SE" smtClean="0"/>
              <a:t>2015-01-01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1504-0029-4C2A-B8F3-8000DE0A695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193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B021-2772-434A-8A81-55B06BF3A345}" type="datetimeFigureOut">
              <a:rPr lang="sv-SE" smtClean="0"/>
              <a:t>2015-01-01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1504-0029-4C2A-B8F3-8000DE0A695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602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B021-2772-434A-8A81-55B06BF3A345}" type="datetimeFigureOut">
              <a:rPr lang="sv-SE" smtClean="0"/>
              <a:t>2015-01-01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1504-0029-4C2A-B8F3-8000DE0A695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785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B021-2772-434A-8A81-55B06BF3A345}" type="datetimeFigureOut">
              <a:rPr lang="sv-SE" smtClean="0"/>
              <a:t>2015-01-01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1504-0029-4C2A-B8F3-8000DE0A695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996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B021-2772-434A-8A81-55B06BF3A345}" type="datetimeFigureOut">
              <a:rPr lang="sv-SE" smtClean="0"/>
              <a:t>2015-01-01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1504-0029-4C2A-B8F3-8000DE0A695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8088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B021-2772-434A-8A81-55B06BF3A345}" type="datetimeFigureOut">
              <a:rPr lang="sv-SE" smtClean="0"/>
              <a:t>2015-01-01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1504-0029-4C2A-B8F3-8000DE0A695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8779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B021-2772-434A-8A81-55B06BF3A345}" type="datetimeFigureOut">
              <a:rPr lang="sv-SE" smtClean="0"/>
              <a:t>2015-01-01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1504-0029-4C2A-B8F3-8000DE0A695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982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B021-2772-434A-8A81-55B06BF3A345}" type="datetimeFigureOut">
              <a:rPr lang="sv-SE" smtClean="0"/>
              <a:t>2015-01-01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1504-0029-4C2A-B8F3-8000DE0A695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325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B021-2772-434A-8A81-55B06BF3A345}" type="datetimeFigureOut">
              <a:rPr lang="sv-SE" smtClean="0"/>
              <a:t>2015-01-01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1504-0029-4C2A-B8F3-8000DE0A695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821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B021-2772-434A-8A81-55B06BF3A345}" type="datetimeFigureOut">
              <a:rPr lang="sv-SE" smtClean="0"/>
              <a:t>2015-01-01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1504-0029-4C2A-B8F3-8000DE0A695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8673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B021-2772-434A-8A81-55B06BF3A345}" type="datetimeFigureOut">
              <a:rPr lang="sv-SE" smtClean="0"/>
              <a:t>2015-01-01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1504-0029-4C2A-B8F3-8000DE0A695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9105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EB021-2772-434A-8A81-55B06BF3A345}" type="datetimeFigureOut">
              <a:rPr lang="sv-SE" smtClean="0"/>
              <a:t>2015-01-01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21504-0029-4C2A-B8F3-8000DE0A695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185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198824" y="2176153"/>
            <a:ext cx="4268877" cy="1244329"/>
          </a:xfrm>
          <a:custGeom>
            <a:avLst/>
            <a:gdLst>
              <a:gd name="connsiteX0" fmla="*/ 1917462 w 4268839"/>
              <a:gd name="connsiteY0" fmla="*/ 0 h 1232453"/>
              <a:gd name="connsiteX1" fmla="*/ 12462 w 4268839"/>
              <a:gd name="connsiteY1" fmla="*/ 631371 h 1232453"/>
              <a:gd name="connsiteX2" fmla="*/ 1155462 w 4268839"/>
              <a:gd name="connsiteY2" fmla="*/ 1110342 h 1232453"/>
              <a:gd name="connsiteX3" fmla="*/ 2374662 w 4268839"/>
              <a:gd name="connsiteY3" fmla="*/ 1197428 h 1232453"/>
              <a:gd name="connsiteX4" fmla="*/ 4268776 w 4268839"/>
              <a:gd name="connsiteY4" fmla="*/ 620485 h 1232453"/>
              <a:gd name="connsiteX5" fmla="*/ 2309347 w 4268839"/>
              <a:gd name="connsiteY5" fmla="*/ 0 h 1232453"/>
              <a:gd name="connsiteX0" fmla="*/ 1917462 w 4268877"/>
              <a:gd name="connsiteY0" fmla="*/ 11876 h 1244329"/>
              <a:gd name="connsiteX1" fmla="*/ 12462 w 4268877"/>
              <a:gd name="connsiteY1" fmla="*/ 643247 h 1244329"/>
              <a:gd name="connsiteX2" fmla="*/ 1155462 w 4268877"/>
              <a:gd name="connsiteY2" fmla="*/ 1122218 h 1244329"/>
              <a:gd name="connsiteX3" fmla="*/ 2374662 w 4268877"/>
              <a:gd name="connsiteY3" fmla="*/ 1209304 h 1244329"/>
              <a:gd name="connsiteX4" fmla="*/ 4268776 w 4268877"/>
              <a:gd name="connsiteY4" fmla="*/ 632361 h 1244329"/>
              <a:gd name="connsiteX5" fmla="*/ 2439976 w 4268877"/>
              <a:gd name="connsiteY5" fmla="*/ 0 h 124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8877" h="1244329">
                <a:moveTo>
                  <a:pt x="1917462" y="11876"/>
                </a:moveTo>
                <a:cubicBezTo>
                  <a:pt x="1028462" y="235033"/>
                  <a:pt x="139462" y="458190"/>
                  <a:pt x="12462" y="643247"/>
                </a:cubicBezTo>
                <a:cubicBezTo>
                  <a:pt x="-114538" y="828304"/>
                  <a:pt x="761762" y="1027875"/>
                  <a:pt x="1155462" y="1122218"/>
                </a:cubicBezTo>
                <a:cubicBezTo>
                  <a:pt x="1549162" y="1216561"/>
                  <a:pt x="1855776" y="1290947"/>
                  <a:pt x="2374662" y="1209304"/>
                </a:cubicBezTo>
                <a:cubicBezTo>
                  <a:pt x="2893548" y="1127661"/>
                  <a:pt x="4257890" y="833912"/>
                  <a:pt x="4268776" y="632361"/>
                </a:cubicBezTo>
                <a:cubicBezTo>
                  <a:pt x="4279662" y="430810"/>
                  <a:pt x="3414247" y="210457"/>
                  <a:pt x="2439976" y="0"/>
                </a:cubicBezTo>
              </a:path>
            </a:pathLst>
          </a:custGeom>
          <a:noFill/>
          <a:ln w="127000" cap="rnd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5332021" y="1603169"/>
            <a:ext cx="118753" cy="1104405"/>
          </a:xfrm>
          <a:prstGeom prst="line">
            <a:avLst/>
          </a:prstGeom>
          <a:ln w="1270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50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Nils Erik Jansson</dc:creator>
  <cp:lastModifiedBy>Nils Erik Jansson</cp:lastModifiedBy>
  <cp:revision>2</cp:revision>
  <dcterms:created xsi:type="dcterms:W3CDTF">2015-01-01T16:00:25Z</dcterms:created>
  <dcterms:modified xsi:type="dcterms:W3CDTF">2015-01-01T16:02:45Z</dcterms:modified>
</cp:coreProperties>
</file>