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B6E5-53A2-DB46-9506-8A2771173957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9986-18DB-C744-B75B-E206329C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B6E5-53A2-DB46-9506-8A2771173957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9986-18DB-C744-B75B-E206329C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B6E5-53A2-DB46-9506-8A2771173957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9986-18DB-C744-B75B-E206329C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5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B6E5-53A2-DB46-9506-8A2771173957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9986-18DB-C744-B75B-E206329C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B6E5-53A2-DB46-9506-8A2771173957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9986-18DB-C744-B75B-E206329C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B6E5-53A2-DB46-9506-8A2771173957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9986-18DB-C744-B75B-E206329C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B6E5-53A2-DB46-9506-8A2771173957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9986-18DB-C744-B75B-E206329C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B6E5-53A2-DB46-9506-8A2771173957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9986-18DB-C744-B75B-E206329C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9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B6E5-53A2-DB46-9506-8A2771173957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9986-18DB-C744-B75B-E206329C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B6E5-53A2-DB46-9506-8A2771173957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9986-18DB-C744-B75B-E206329C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1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B6E5-53A2-DB46-9506-8A2771173957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9986-18DB-C744-B75B-E206329C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2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B6E5-53A2-DB46-9506-8A2771173957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9986-18DB-C744-B75B-E206329C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57800" y="2600325"/>
            <a:ext cx="342900" cy="342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38488" y="4524376"/>
            <a:ext cx="342900" cy="342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5429250" y="542925"/>
            <a:ext cx="0" cy="20574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3"/>
            <a:endCxn id="5" idx="7"/>
          </p:cNvCxnSpPr>
          <p:nvPr/>
        </p:nvCxnSpPr>
        <p:spPr>
          <a:xfrm flipH="1">
            <a:off x="3431171" y="2893008"/>
            <a:ext cx="1876846" cy="1681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5080000" y="2167467"/>
            <a:ext cx="1185691" cy="1317769"/>
          </a:xfrm>
          <a:custGeom>
            <a:avLst/>
            <a:gdLst>
              <a:gd name="connsiteX0" fmla="*/ 406400 w 1185691"/>
              <a:gd name="connsiteY0" fmla="*/ 0 h 1317769"/>
              <a:gd name="connsiteX1" fmla="*/ 1049867 w 1185691"/>
              <a:gd name="connsiteY1" fmla="*/ 186266 h 1317769"/>
              <a:gd name="connsiteX2" fmla="*/ 1168400 w 1185691"/>
              <a:gd name="connsiteY2" fmla="*/ 795866 h 1317769"/>
              <a:gd name="connsiteX3" fmla="*/ 795867 w 1185691"/>
              <a:gd name="connsiteY3" fmla="*/ 1303866 h 1317769"/>
              <a:gd name="connsiteX4" fmla="*/ 0 w 1185691"/>
              <a:gd name="connsiteY4" fmla="*/ 1185333 h 131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691" h="1317769">
                <a:moveTo>
                  <a:pt x="406400" y="0"/>
                </a:moveTo>
                <a:cubicBezTo>
                  <a:pt x="664633" y="26811"/>
                  <a:pt x="922867" y="53622"/>
                  <a:pt x="1049867" y="186266"/>
                </a:cubicBezTo>
                <a:cubicBezTo>
                  <a:pt x="1176867" y="318910"/>
                  <a:pt x="1210733" y="609599"/>
                  <a:pt x="1168400" y="795866"/>
                </a:cubicBezTo>
                <a:cubicBezTo>
                  <a:pt x="1126067" y="982133"/>
                  <a:pt x="990600" y="1238955"/>
                  <a:pt x="795867" y="1303866"/>
                </a:cubicBezTo>
                <a:cubicBezTo>
                  <a:pt x="601134" y="1368777"/>
                  <a:pt x="0" y="1185333"/>
                  <a:pt x="0" y="11853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978401" y="3320574"/>
            <a:ext cx="363482" cy="11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130045" y="2662175"/>
                <a:ext cx="626891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3000" b="0" dirty="0" smtClean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045" y="2662175"/>
                <a:ext cx="626891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808451" y="2213061"/>
                <a:ext cx="45813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451" y="2213061"/>
                <a:ext cx="458139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534007" y="3999555"/>
                <a:ext cx="57541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07" y="3999555"/>
                <a:ext cx="575414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25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robind</dc:creator>
  <cp:lastModifiedBy>robind</cp:lastModifiedBy>
  <cp:revision>2</cp:revision>
  <dcterms:created xsi:type="dcterms:W3CDTF">2016-11-06T18:23:09Z</dcterms:created>
  <dcterms:modified xsi:type="dcterms:W3CDTF">2016-11-09T13:56:54Z</dcterms:modified>
</cp:coreProperties>
</file>