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D0B40B3-9E7B-4EF2-8EE5-6793211E917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1"/>
            <p14:sldId id="263"/>
            <p14:sldId id="268"/>
            <p14:sldId id="264"/>
            <p14:sldId id="265"/>
            <p14:sldId id="266"/>
            <p14:sldId id="267"/>
            <p14:sldId id="269"/>
            <p14:sldId id="272"/>
            <p14:sldId id="273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14E8B98E-D359-42E8-9536-CCED8D9C83C5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5BAC2052-EDB4-4EC9-BE14-816555F4DF7D}" type="parTrans" cxnId="{5DD34AC8-15E1-4215-8028-868EBB033C20}">
      <dgm:prSet/>
      <dgm:spPr/>
      <dgm:t>
        <a:bodyPr/>
        <a:lstStyle/>
        <a:p>
          <a:endParaRPr lang="fr-FR"/>
        </a:p>
      </dgm:t>
    </dgm:pt>
    <dgm:pt modelId="{14677480-19C0-42B8-9A5C-B4BADF40837D}" type="sibTrans" cxnId="{5DD34AC8-15E1-4215-8028-868EBB033C20}">
      <dgm:prSet/>
      <dgm:spPr/>
      <dgm:t>
        <a:bodyPr/>
        <a:lstStyle/>
        <a:p>
          <a:endParaRPr lang="fr-FR"/>
        </a:p>
      </dgm:t>
    </dgm:pt>
    <dgm:pt modelId="{A22480B6-FC99-4BA2-8044-2B4AB46BCFE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Ecart</a:t>
          </a:r>
        </a:p>
      </dgm:t>
    </dgm:pt>
    <dgm:pt modelId="{707DF21A-D19B-4355-BB3F-269EA94F0DF8}" type="parTrans" cxnId="{5A167632-CEBA-4BE3-814F-ECBA72402F0E}">
      <dgm:prSet/>
      <dgm:spPr/>
      <dgm:t>
        <a:bodyPr/>
        <a:lstStyle/>
        <a:p>
          <a:endParaRPr lang="fr-FR"/>
        </a:p>
      </dgm:t>
    </dgm:pt>
    <dgm:pt modelId="{87472D6B-D338-486C-A1B3-1871A76863A1}" type="sibTrans" cxnId="{5A167632-CEBA-4BE3-814F-ECBA72402F0E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8CB72EA5-2F63-4362-A247-B1A555CF07E9}" type="pres">
      <dgm:prSet presAssocID="{9F80B3E0-34DC-4B9B-8A85-5AF7A5A89958}" presName="sibTrans" presStyleLbl="sibTrans2D1" presStyleIdx="6" presStyleCnt="8"/>
      <dgm:spPr/>
    </dgm:pt>
    <dgm:pt modelId="{668AB705-A453-4628-8092-108D352EBF4F}" type="pres">
      <dgm:prSet presAssocID="{9F80B3E0-34DC-4B9B-8A85-5AF7A5A89958}" presName="connectorText" presStyleLbl="sibTrans2D1" presStyleIdx="6" presStyleCnt="8"/>
      <dgm:spPr/>
    </dgm:pt>
    <dgm:pt modelId="{26BC2FC4-EF12-43FA-90F7-54FDD01DF238}" type="pres">
      <dgm:prSet presAssocID="{A22480B6-FC99-4BA2-8044-2B4AB46BCFE0}" presName="node" presStyleLbl="node1" presStyleIdx="7" presStyleCnt="9">
        <dgm:presLayoutVars>
          <dgm:bulletEnabled val="1"/>
        </dgm:presLayoutVars>
      </dgm:prSet>
      <dgm:spPr/>
    </dgm:pt>
    <dgm:pt modelId="{32382721-7739-41EA-97CF-1323C6C90FDE}" type="pres">
      <dgm:prSet presAssocID="{87472D6B-D338-486C-A1B3-1871A76863A1}" presName="sibTrans" presStyleLbl="sibTrans2D1" presStyleIdx="7" presStyleCnt="8"/>
      <dgm:spPr/>
    </dgm:pt>
    <dgm:pt modelId="{5903BA94-6C1B-4E30-8B3B-7BBFB4570AF3}" type="pres">
      <dgm:prSet presAssocID="{87472D6B-D338-486C-A1B3-1871A76863A1}" presName="connectorText" presStyleLbl="sibTrans2D1" presStyleIdx="7" presStyleCnt="8"/>
      <dgm:spPr/>
    </dgm:pt>
    <dgm:pt modelId="{6F3AD4E7-5932-42A7-9180-ED2B95A2C701}" type="pres">
      <dgm:prSet presAssocID="{14E8B98E-D359-42E8-9536-CCED8D9C83C5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FE43781B-1B9F-476C-BEED-5889295A23DD}" type="presOf" srcId="{9F80B3E0-34DC-4B9B-8A85-5AF7A5A89958}" destId="{668AB705-A453-4628-8092-108D352EBF4F}" srcOrd="1" destOrd="0" presId="urn:microsoft.com/office/officeart/2005/8/layout/process1"/>
    <dgm:cxn modelId="{5317CD1C-C12B-4053-9FE1-E695A6AB5890}" type="presOf" srcId="{A22480B6-FC99-4BA2-8044-2B4AB46BCFE0}" destId="{26BC2FC4-EF12-43FA-90F7-54FDD01DF238}" srcOrd="0" destOrd="0" presId="urn:microsoft.com/office/officeart/2005/8/layout/process1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5A167632-CEBA-4BE3-814F-ECBA72402F0E}" srcId="{07FAE47D-F16D-456F-B987-D7D8FED263C4}" destId="{A22480B6-FC99-4BA2-8044-2B4AB46BCFE0}" srcOrd="7" destOrd="0" parTransId="{707DF21A-D19B-4355-BB3F-269EA94F0DF8}" sibTransId="{87472D6B-D338-486C-A1B3-1871A76863A1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46969559-4D24-4D02-8256-94C8453D77A2}" type="presOf" srcId="{87472D6B-D338-486C-A1B3-1871A76863A1}" destId="{32382721-7739-41EA-97CF-1323C6C90FDE}" srcOrd="0" destOrd="0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3682585-30A7-4956-A842-A57657234867}" type="presOf" srcId="{9F80B3E0-34DC-4B9B-8A85-5AF7A5A89958}" destId="{8CB72EA5-2F63-4362-A247-B1A555CF07E9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5DD34AC8-15E1-4215-8028-868EBB033C20}" srcId="{07FAE47D-F16D-456F-B987-D7D8FED263C4}" destId="{14E8B98E-D359-42E8-9536-CCED8D9C83C5}" srcOrd="8" destOrd="0" parTransId="{5BAC2052-EDB4-4EC9-BE14-816555F4DF7D}" sibTransId="{14677480-19C0-42B8-9A5C-B4BADF40837D}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28B7AFDB-7468-41B3-8201-914120FE05B2}" type="presOf" srcId="{87472D6B-D338-486C-A1B3-1871A76863A1}" destId="{5903BA94-6C1B-4E30-8B3B-7BBFB4570AF3}" srcOrd="1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498CF7ED-78B9-4605-AE3D-09DEB56B2CCD}" type="presOf" srcId="{14E8B98E-D359-42E8-9536-CCED8D9C83C5}" destId="{6F3AD4E7-5932-42A7-9180-ED2B95A2C701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6FB5DE0D-1B83-4C0A-97CC-AC6C3C5751E4}" type="presParOf" srcId="{80753060-37F5-405A-B0B9-8E13897EE8FB}" destId="{8CB72EA5-2F63-4362-A247-B1A555CF07E9}" srcOrd="13" destOrd="0" presId="urn:microsoft.com/office/officeart/2005/8/layout/process1"/>
    <dgm:cxn modelId="{E0C0BF70-C814-4618-857C-EB2A0B75EC30}" type="presParOf" srcId="{8CB72EA5-2F63-4362-A247-B1A555CF07E9}" destId="{668AB705-A453-4628-8092-108D352EBF4F}" srcOrd="0" destOrd="0" presId="urn:microsoft.com/office/officeart/2005/8/layout/process1"/>
    <dgm:cxn modelId="{1AD56978-7FC7-4922-8DF4-80B927952AF3}" type="presParOf" srcId="{80753060-37F5-405A-B0B9-8E13897EE8FB}" destId="{26BC2FC4-EF12-43FA-90F7-54FDD01DF238}" srcOrd="14" destOrd="0" presId="urn:microsoft.com/office/officeart/2005/8/layout/process1"/>
    <dgm:cxn modelId="{F6248EB0-D7E2-49F2-9079-73C3E8B02FEF}" type="presParOf" srcId="{80753060-37F5-405A-B0B9-8E13897EE8FB}" destId="{32382721-7739-41EA-97CF-1323C6C90FDE}" srcOrd="15" destOrd="0" presId="urn:microsoft.com/office/officeart/2005/8/layout/process1"/>
    <dgm:cxn modelId="{A31130DA-3074-41D9-A768-02566E26C01C}" type="presParOf" srcId="{32382721-7739-41EA-97CF-1323C6C90FDE}" destId="{5903BA94-6C1B-4E30-8B3B-7BBFB4570AF3}" srcOrd="0" destOrd="0" presId="urn:microsoft.com/office/officeart/2005/8/layout/process1"/>
    <dgm:cxn modelId="{233A55C6-6C7F-4C1E-AAE6-6181586EC8B7}" type="presParOf" srcId="{80753060-37F5-405A-B0B9-8E13897EE8FB}" destId="{6F3AD4E7-5932-42A7-9180-ED2B95A2C701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867E22F-DE18-4038-9AF4-3258CDB691C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53E80182-58C3-48D3-B9C9-2DD774A848D4}" type="parTrans" cxnId="{F6F8DC5F-DB77-4212-8420-26E24A409302}">
      <dgm:prSet/>
      <dgm:spPr/>
      <dgm:t>
        <a:bodyPr/>
        <a:lstStyle/>
        <a:p>
          <a:endParaRPr lang="fr-FR"/>
        </a:p>
      </dgm:t>
    </dgm:pt>
    <dgm:pt modelId="{D6184BFA-6959-4353-8A51-82EF61314E0F}" type="sibTrans" cxnId="{F6F8DC5F-DB77-4212-8420-26E24A409302}">
      <dgm:prSet/>
      <dgm:spPr/>
      <dgm:t>
        <a:bodyPr/>
        <a:lstStyle/>
        <a:p>
          <a:endParaRPr lang="fr-FR"/>
        </a:p>
      </dgm:t>
    </dgm:pt>
    <dgm:pt modelId="{504D54BB-17FE-433E-9583-63B7D93F22D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A5559641-668B-4DF6-A451-57A505ECF45A}" type="parTrans" cxnId="{C5504A93-58CA-4CC1-A4C6-4CFD2EFF523F}">
      <dgm:prSet/>
      <dgm:spPr/>
      <dgm:t>
        <a:bodyPr/>
        <a:lstStyle/>
        <a:p>
          <a:endParaRPr lang="fr-FR"/>
        </a:p>
      </dgm:t>
    </dgm:pt>
    <dgm:pt modelId="{8E86B258-A83F-40D6-9CB9-FCDEF300DF3D}" type="sibTrans" cxnId="{C5504A93-58CA-4CC1-A4C6-4CFD2EFF523F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1462037E-7BE3-4678-97B4-5BF88457110D}" type="pres">
      <dgm:prSet presAssocID="{9F80B3E0-34DC-4B9B-8A85-5AF7A5A89958}" presName="sibTrans" presStyleLbl="sibTrans2D1" presStyleIdx="6" presStyleCnt="8"/>
      <dgm:spPr/>
    </dgm:pt>
    <dgm:pt modelId="{DF1EB36B-4F6C-4AA9-945D-4851A9F373CC}" type="pres">
      <dgm:prSet presAssocID="{9F80B3E0-34DC-4B9B-8A85-5AF7A5A89958}" presName="connectorText" presStyleLbl="sibTrans2D1" presStyleIdx="6" presStyleCnt="8"/>
      <dgm:spPr/>
    </dgm:pt>
    <dgm:pt modelId="{32C2A554-14E8-4EE2-8BA9-AE5CED1459C8}" type="pres">
      <dgm:prSet presAssocID="{C867E22F-DE18-4038-9AF4-3258CDB691CA}" presName="node" presStyleLbl="node1" presStyleIdx="7" presStyleCnt="9">
        <dgm:presLayoutVars>
          <dgm:bulletEnabled val="1"/>
        </dgm:presLayoutVars>
      </dgm:prSet>
      <dgm:spPr/>
    </dgm:pt>
    <dgm:pt modelId="{1E7A7A9A-0C69-44A7-A950-FC372529D7C2}" type="pres">
      <dgm:prSet presAssocID="{D6184BFA-6959-4353-8A51-82EF61314E0F}" presName="sibTrans" presStyleLbl="sibTrans2D1" presStyleIdx="7" presStyleCnt="8"/>
      <dgm:spPr/>
    </dgm:pt>
    <dgm:pt modelId="{EA378B5F-037C-4622-8B4D-4FDEA14650E7}" type="pres">
      <dgm:prSet presAssocID="{D6184BFA-6959-4353-8A51-82EF61314E0F}" presName="connectorText" presStyleLbl="sibTrans2D1" presStyleIdx="7" presStyleCnt="8"/>
      <dgm:spPr/>
    </dgm:pt>
    <dgm:pt modelId="{AA342002-A22B-44B5-B38C-1159EB1BA1EF}" type="pres">
      <dgm:prSet presAssocID="{504D54BB-17FE-433E-9583-63B7D93F22D0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B2F76126-8AF0-4D39-BBF5-2E5180170C22}" type="presOf" srcId="{9F80B3E0-34DC-4B9B-8A85-5AF7A5A89958}" destId="{1462037E-7BE3-4678-97B4-5BF88457110D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F6F8DC5F-DB77-4212-8420-26E24A409302}" srcId="{07FAE47D-F16D-456F-B987-D7D8FED263C4}" destId="{C867E22F-DE18-4038-9AF4-3258CDB691CA}" srcOrd="7" destOrd="0" parTransId="{53E80182-58C3-48D3-B9C9-2DD774A848D4}" sibTransId="{D6184BFA-6959-4353-8A51-82EF61314E0F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55A1B46-70A9-4196-A475-3C0D00D5C796}" type="presOf" srcId="{D6184BFA-6959-4353-8A51-82EF61314E0F}" destId="{EA378B5F-037C-4622-8B4D-4FDEA14650E7}" srcOrd="1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14B5DE77-6AD9-4142-A469-3D25B6C6E8A7}" type="presOf" srcId="{9F80B3E0-34DC-4B9B-8A85-5AF7A5A89958}" destId="{DF1EB36B-4F6C-4AA9-945D-4851A9F373CC}" srcOrd="1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C5504A93-58CA-4CC1-A4C6-4CFD2EFF523F}" srcId="{07FAE47D-F16D-456F-B987-D7D8FED263C4}" destId="{504D54BB-17FE-433E-9583-63B7D93F22D0}" srcOrd="8" destOrd="0" parTransId="{A5559641-668B-4DF6-A451-57A505ECF45A}" sibTransId="{8E86B258-A83F-40D6-9CB9-FCDEF300DF3D}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EF4ECAAE-AD2B-4E95-864B-CF9C2E085372}" type="presOf" srcId="{D6184BFA-6959-4353-8A51-82EF61314E0F}" destId="{1E7A7A9A-0C69-44A7-A950-FC372529D7C2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F6B870B7-4292-4852-848E-B0A6FF483058}" type="presOf" srcId="{504D54BB-17FE-433E-9583-63B7D93F22D0}" destId="{AA342002-A22B-44B5-B38C-1159EB1BA1EF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EB73B8D7-455F-4F8C-AF6A-D2E02697D6D3}" type="presOf" srcId="{C867E22F-DE18-4038-9AF4-3258CDB691CA}" destId="{32C2A554-14E8-4EE2-8BA9-AE5CED1459C8}" srcOrd="0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8AA31DF0-2200-4624-BA4F-DE203985D3ED}" type="presParOf" srcId="{80753060-37F5-405A-B0B9-8E13897EE8FB}" destId="{1462037E-7BE3-4678-97B4-5BF88457110D}" srcOrd="13" destOrd="0" presId="urn:microsoft.com/office/officeart/2005/8/layout/process1"/>
    <dgm:cxn modelId="{26046722-FDB7-48F5-B5E5-789B41B6139F}" type="presParOf" srcId="{1462037E-7BE3-4678-97B4-5BF88457110D}" destId="{DF1EB36B-4F6C-4AA9-945D-4851A9F373CC}" srcOrd="0" destOrd="0" presId="urn:microsoft.com/office/officeart/2005/8/layout/process1"/>
    <dgm:cxn modelId="{98B49A23-7FDA-4867-8713-7B258C4A8E5C}" type="presParOf" srcId="{80753060-37F5-405A-B0B9-8E13897EE8FB}" destId="{32C2A554-14E8-4EE2-8BA9-AE5CED1459C8}" srcOrd="14" destOrd="0" presId="urn:microsoft.com/office/officeart/2005/8/layout/process1"/>
    <dgm:cxn modelId="{5201C99D-933B-46F2-93F9-D332B16178D3}" type="presParOf" srcId="{80753060-37F5-405A-B0B9-8E13897EE8FB}" destId="{1E7A7A9A-0C69-44A7-A950-FC372529D7C2}" srcOrd="15" destOrd="0" presId="urn:microsoft.com/office/officeart/2005/8/layout/process1"/>
    <dgm:cxn modelId="{9B1C3CA7-4625-41D5-9415-F2652EB63B7F}" type="presParOf" srcId="{1E7A7A9A-0C69-44A7-A950-FC372529D7C2}" destId="{EA378B5F-037C-4622-8B4D-4FDEA14650E7}" srcOrd="0" destOrd="0" presId="urn:microsoft.com/office/officeart/2005/8/layout/process1"/>
    <dgm:cxn modelId="{775C6194-875F-4638-ADAA-F5D3794D93CE}" type="presParOf" srcId="{80753060-37F5-405A-B0B9-8E13897EE8FB}" destId="{AA342002-A22B-44B5-B38C-1159EB1BA1EF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F35A4172-34C2-41D8-A6E4-3D252EEC7BAD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D4CD49EB-5166-45D5-A9C8-CBE4CE726E14}" type="parTrans" cxnId="{9AF0F2F1-F9D3-450E-BD36-9EED44FF85C2}">
      <dgm:prSet/>
      <dgm:spPr/>
      <dgm:t>
        <a:bodyPr/>
        <a:lstStyle/>
        <a:p>
          <a:endParaRPr lang="fr-FR"/>
        </a:p>
      </dgm:t>
    </dgm:pt>
    <dgm:pt modelId="{35503393-5BFB-4E44-8D16-1F34FF302508}" type="sibTrans" cxnId="{9AF0F2F1-F9D3-450E-BD36-9EED44FF85C2}">
      <dgm:prSet/>
      <dgm:spPr/>
      <dgm:t>
        <a:bodyPr/>
        <a:lstStyle/>
        <a:p>
          <a:endParaRPr lang="fr-FR"/>
        </a:p>
      </dgm:t>
    </dgm:pt>
    <dgm:pt modelId="{DD5086AF-B28D-46C7-95EB-026C67C7562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013F0CA6-50F7-45E9-8197-3FB768A61FA9}" type="parTrans" cxnId="{86E8FA1C-62EA-4B3B-9F13-783E57D93150}">
      <dgm:prSet/>
      <dgm:spPr/>
      <dgm:t>
        <a:bodyPr/>
        <a:lstStyle/>
        <a:p>
          <a:endParaRPr lang="fr-FR"/>
        </a:p>
      </dgm:t>
    </dgm:pt>
    <dgm:pt modelId="{BE92AA8A-5C91-46A3-8090-B7C7D6D70D2A}" type="sibTrans" cxnId="{86E8FA1C-62EA-4B3B-9F13-783E57D93150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EF7732CB-9AB0-4D75-ABFB-22B0D898DA77}" type="pres">
      <dgm:prSet presAssocID="{9F80B3E0-34DC-4B9B-8A85-5AF7A5A89958}" presName="sibTrans" presStyleLbl="sibTrans2D1" presStyleIdx="6" presStyleCnt="8"/>
      <dgm:spPr/>
    </dgm:pt>
    <dgm:pt modelId="{15634549-4CC6-46A8-9173-A59678EA72A9}" type="pres">
      <dgm:prSet presAssocID="{9F80B3E0-34DC-4B9B-8A85-5AF7A5A89958}" presName="connectorText" presStyleLbl="sibTrans2D1" presStyleIdx="6" presStyleCnt="8"/>
      <dgm:spPr/>
    </dgm:pt>
    <dgm:pt modelId="{B07BF924-5950-4841-881A-0E70E6ECB44C}" type="pres">
      <dgm:prSet presAssocID="{F35A4172-34C2-41D8-A6E4-3D252EEC7BAD}" presName="node" presStyleLbl="node1" presStyleIdx="7" presStyleCnt="9">
        <dgm:presLayoutVars>
          <dgm:bulletEnabled val="1"/>
        </dgm:presLayoutVars>
      </dgm:prSet>
      <dgm:spPr/>
    </dgm:pt>
    <dgm:pt modelId="{37EAE95F-55E8-4BF0-B67A-9326D343FA03}" type="pres">
      <dgm:prSet presAssocID="{35503393-5BFB-4E44-8D16-1F34FF302508}" presName="sibTrans" presStyleLbl="sibTrans2D1" presStyleIdx="7" presStyleCnt="8"/>
      <dgm:spPr/>
    </dgm:pt>
    <dgm:pt modelId="{158211C6-36D7-4414-8DED-BE18DB5E8EB2}" type="pres">
      <dgm:prSet presAssocID="{35503393-5BFB-4E44-8D16-1F34FF302508}" presName="connectorText" presStyleLbl="sibTrans2D1" presStyleIdx="7" presStyleCnt="8"/>
      <dgm:spPr/>
    </dgm:pt>
    <dgm:pt modelId="{D02E2763-B9C6-4895-A2E7-9E3CC3819BDE}" type="pres">
      <dgm:prSet presAssocID="{DD5086AF-B28D-46C7-95EB-026C67C75622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6E8FA1C-62EA-4B3B-9F13-783E57D93150}" srcId="{07FAE47D-F16D-456F-B987-D7D8FED263C4}" destId="{DD5086AF-B28D-46C7-95EB-026C67C75622}" srcOrd="8" destOrd="0" parTransId="{013F0CA6-50F7-45E9-8197-3FB768A61FA9}" sibTransId="{BE92AA8A-5C91-46A3-8090-B7C7D6D70D2A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CA6C815B-A95E-4246-9671-2F2243D76A7F}" type="presOf" srcId="{9F80B3E0-34DC-4B9B-8A85-5AF7A5A89958}" destId="{EF7732CB-9AB0-4D75-ABFB-22B0D898DA77}" srcOrd="0" destOrd="0" presId="urn:microsoft.com/office/officeart/2005/8/layout/process1"/>
    <dgm:cxn modelId="{9A38545E-AB62-4145-8F9A-D8F2B2BEDAF4}" type="presOf" srcId="{9F80B3E0-34DC-4B9B-8A85-5AF7A5A89958}" destId="{15634549-4CC6-46A8-9173-A59678EA72A9}" srcOrd="1" destOrd="0" presId="urn:microsoft.com/office/officeart/2005/8/layout/process1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14DEF51-F97C-411E-B782-AB2BA36F2EB1}" type="presOf" srcId="{F35A4172-34C2-41D8-A6E4-3D252EEC7BAD}" destId="{B07BF924-5950-4841-881A-0E70E6ECB44C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0B82285-AE63-45B5-8532-CCC6FB8EF990}" type="presOf" srcId="{35503393-5BFB-4E44-8D16-1F34FF302508}" destId="{37EAE95F-55E8-4BF0-B67A-9326D343FA03}" srcOrd="0" destOrd="0" presId="urn:microsoft.com/office/officeart/2005/8/layout/process1"/>
    <dgm:cxn modelId="{A3FE2596-22D4-4C62-A006-9EFFCEBB96B1}" type="presOf" srcId="{35503393-5BFB-4E44-8D16-1F34FF302508}" destId="{158211C6-36D7-4414-8DED-BE18DB5E8EB2}" srcOrd="1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EE9D5CCC-FEDD-4F05-B477-12C1A2BFFAA1}" type="presOf" srcId="{DD5086AF-B28D-46C7-95EB-026C67C75622}" destId="{D02E2763-B9C6-4895-A2E7-9E3CC3819BDE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9AF0F2F1-F9D3-450E-BD36-9EED44FF85C2}" srcId="{07FAE47D-F16D-456F-B987-D7D8FED263C4}" destId="{F35A4172-34C2-41D8-A6E4-3D252EEC7BAD}" srcOrd="7" destOrd="0" parTransId="{D4CD49EB-5166-45D5-A9C8-CBE4CE726E14}" sibTransId="{35503393-5BFB-4E44-8D16-1F34FF302508}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43BB1579-4789-45BD-A282-C469CAAD39D9}" type="presParOf" srcId="{80753060-37F5-405A-B0B9-8E13897EE8FB}" destId="{EF7732CB-9AB0-4D75-ABFB-22B0D898DA77}" srcOrd="13" destOrd="0" presId="urn:microsoft.com/office/officeart/2005/8/layout/process1"/>
    <dgm:cxn modelId="{949C20B6-974B-43AB-9E9C-53A7C614FC63}" type="presParOf" srcId="{EF7732CB-9AB0-4D75-ABFB-22B0D898DA77}" destId="{15634549-4CC6-46A8-9173-A59678EA72A9}" srcOrd="0" destOrd="0" presId="urn:microsoft.com/office/officeart/2005/8/layout/process1"/>
    <dgm:cxn modelId="{4A9C20DA-8749-4777-A155-242FF76C1AB3}" type="presParOf" srcId="{80753060-37F5-405A-B0B9-8E13897EE8FB}" destId="{B07BF924-5950-4841-881A-0E70E6ECB44C}" srcOrd="14" destOrd="0" presId="urn:microsoft.com/office/officeart/2005/8/layout/process1"/>
    <dgm:cxn modelId="{5C6C7F0C-FC6B-4F8E-9CC1-ADCDF5338B9C}" type="presParOf" srcId="{80753060-37F5-405A-B0B9-8E13897EE8FB}" destId="{37EAE95F-55E8-4BF0-B67A-9326D343FA03}" srcOrd="15" destOrd="0" presId="urn:microsoft.com/office/officeart/2005/8/layout/process1"/>
    <dgm:cxn modelId="{CF07760E-4DFC-4065-B212-C18FAA98BFDE}" type="presParOf" srcId="{37EAE95F-55E8-4BF0-B67A-9326D343FA03}" destId="{158211C6-36D7-4414-8DED-BE18DB5E8EB2}" srcOrd="0" destOrd="0" presId="urn:microsoft.com/office/officeart/2005/8/layout/process1"/>
    <dgm:cxn modelId="{344AE1EF-3F42-41A8-B95F-D845D05516E3}" type="presParOf" srcId="{80753060-37F5-405A-B0B9-8E13897EE8FB}" destId="{D02E2763-B9C6-4895-A2E7-9E3CC3819BDE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0776902-07BF-4F00-923B-4F006BBAA87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0BDD19F3-44AF-4DB2-900D-045641C2711C}" type="parTrans" cxnId="{6713EA70-D604-4B9F-97C5-E9804AE39CF8}">
      <dgm:prSet/>
      <dgm:spPr/>
      <dgm:t>
        <a:bodyPr/>
        <a:lstStyle/>
        <a:p>
          <a:endParaRPr lang="fr-FR"/>
        </a:p>
      </dgm:t>
    </dgm:pt>
    <dgm:pt modelId="{D56D3CF9-ABEE-4C94-B0AD-DFF6C36793DC}" type="sibTrans" cxnId="{6713EA70-D604-4B9F-97C5-E9804AE39CF8}">
      <dgm:prSet/>
      <dgm:spPr/>
      <dgm:t>
        <a:bodyPr/>
        <a:lstStyle/>
        <a:p>
          <a:endParaRPr lang="fr-FR"/>
        </a:p>
      </dgm:t>
    </dgm:pt>
    <dgm:pt modelId="{414FB085-7B3B-4904-B7AE-E9C1F73DB9E5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B5A8DE01-3619-4EB6-AC0A-71636BB590D1}" type="parTrans" cxnId="{CA38B83D-2D5A-497F-A693-E3C30EECC88E}">
      <dgm:prSet/>
      <dgm:spPr/>
      <dgm:t>
        <a:bodyPr/>
        <a:lstStyle/>
        <a:p>
          <a:endParaRPr lang="fr-FR"/>
        </a:p>
      </dgm:t>
    </dgm:pt>
    <dgm:pt modelId="{585E0F2E-6C10-43E1-993C-33C14315D86B}" type="sibTrans" cxnId="{CA38B83D-2D5A-497F-A693-E3C30EECC88E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965A1619-1717-420E-9088-2EE483AB89E6}" type="pres">
      <dgm:prSet presAssocID="{9F80B3E0-34DC-4B9B-8A85-5AF7A5A89958}" presName="sibTrans" presStyleLbl="sibTrans2D1" presStyleIdx="6" presStyleCnt="8"/>
      <dgm:spPr/>
    </dgm:pt>
    <dgm:pt modelId="{AA3589E5-8311-4FCD-BC22-3E3760D63BF9}" type="pres">
      <dgm:prSet presAssocID="{9F80B3E0-34DC-4B9B-8A85-5AF7A5A89958}" presName="connectorText" presStyleLbl="sibTrans2D1" presStyleIdx="6" presStyleCnt="8"/>
      <dgm:spPr/>
    </dgm:pt>
    <dgm:pt modelId="{5172F199-93A2-4808-9067-4D0067DA28E0}" type="pres">
      <dgm:prSet presAssocID="{00776902-07BF-4F00-923B-4F006BBAA872}" presName="node" presStyleLbl="node1" presStyleIdx="7" presStyleCnt="9">
        <dgm:presLayoutVars>
          <dgm:bulletEnabled val="1"/>
        </dgm:presLayoutVars>
      </dgm:prSet>
      <dgm:spPr/>
    </dgm:pt>
    <dgm:pt modelId="{9A1F72C0-F3D8-4E00-B29A-E85EC28B89D0}" type="pres">
      <dgm:prSet presAssocID="{D56D3CF9-ABEE-4C94-B0AD-DFF6C36793DC}" presName="sibTrans" presStyleLbl="sibTrans2D1" presStyleIdx="7" presStyleCnt="8"/>
      <dgm:spPr/>
    </dgm:pt>
    <dgm:pt modelId="{876E4CA5-666D-4C2F-A4FA-6D4BB6BC3CD2}" type="pres">
      <dgm:prSet presAssocID="{D56D3CF9-ABEE-4C94-B0AD-DFF6C36793DC}" presName="connectorText" presStyleLbl="sibTrans2D1" presStyleIdx="7" presStyleCnt="8"/>
      <dgm:spPr/>
    </dgm:pt>
    <dgm:pt modelId="{ABE3F803-2881-465A-A81D-ABEB9D540EB1}" type="pres">
      <dgm:prSet presAssocID="{414FB085-7B3B-4904-B7AE-E9C1F73DB9E5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CA38B83D-2D5A-497F-A693-E3C30EECC88E}" srcId="{07FAE47D-F16D-456F-B987-D7D8FED263C4}" destId="{414FB085-7B3B-4904-B7AE-E9C1F73DB9E5}" srcOrd="8" destOrd="0" parTransId="{B5A8DE01-3619-4EB6-AC0A-71636BB590D1}" sibTransId="{585E0F2E-6C10-43E1-993C-33C14315D86B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3C432E4C-643C-4C7A-9D1A-DFFAD57430FB}" type="presOf" srcId="{D56D3CF9-ABEE-4C94-B0AD-DFF6C36793DC}" destId="{9A1F72C0-F3D8-4E00-B29A-E85EC28B89D0}" srcOrd="0" destOrd="0" presId="urn:microsoft.com/office/officeart/2005/8/layout/process1"/>
    <dgm:cxn modelId="{6713EA70-D604-4B9F-97C5-E9804AE39CF8}" srcId="{07FAE47D-F16D-456F-B987-D7D8FED263C4}" destId="{00776902-07BF-4F00-923B-4F006BBAA872}" srcOrd="7" destOrd="0" parTransId="{0BDD19F3-44AF-4DB2-900D-045641C2711C}" sibTransId="{D56D3CF9-ABEE-4C94-B0AD-DFF6C36793DC}"/>
    <dgm:cxn modelId="{8B433952-A51C-4ED4-A379-70C5FB660B5C}" type="presOf" srcId="{9F80B3E0-34DC-4B9B-8A85-5AF7A5A89958}" destId="{965A1619-1717-420E-9088-2EE483AB89E6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CCA00391-FD11-4F77-9F13-672189BA3CF6}" type="presOf" srcId="{414FB085-7B3B-4904-B7AE-E9C1F73DB9E5}" destId="{ABE3F803-2881-465A-A81D-ABEB9D540EB1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1A349FB7-159C-428B-820E-C2091730C5AC}" type="presOf" srcId="{9F80B3E0-34DC-4B9B-8A85-5AF7A5A89958}" destId="{AA3589E5-8311-4FCD-BC22-3E3760D63BF9}" srcOrd="1" destOrd="0" presId="urn:microsoft.com/office/officeart/2005/8/layout/process1"/>
    <dgm:cxn modelId="{277025B8-A362-4FFA-8CE0-2444ED8122E8}" type="presOf" srcId="{D56D3CF9-ABEE-4C94-B0AD-DFF6C36793DC}" destId="{876E4CA5-666D-4C2F-A4FA-6D4BB6BC3CD2}" srcOrd="1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45BF2AC7-C713-488D-86C3-2ACF2ECF2942}" type="presOf" srcId="{00776902-07BF-4F00-923B-4F006BBAA872}" destId="{5172F199-93A2-4808-9067-4D0067DA28E0}" srcOrd="0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C81EF9BA-48CD-441F-AE9B-7004CEA74FE4}" type="presParOf" srcId="{80753060-37F5-405A-B0B9-8E13897EE8FB}" destId="{965A1619-1717-420E-9088-2EE483AB89E6}" srcOrd="13" destOrd="0" presId="urn:microsoft.com/office/officeart/2005/8/layout/process1"/>
    <dgm:cxn modelId="{AB3173FA-1B26-405B-852A-D0FAFBB3B855}" type="presParOf" srcId="{965A1619-1717-420E-9088-2EE483AB89E6}" destId="{AA3589E5-8311-4FCD-BC22-3E3760D63BF9}" srcOrd="0" destOrd="0" presId="urn:microsoft.com/office/officeart/2005/8/layout/process1"/>
    <dgm:cxn modelId="{33813098-16BB-42C6-907B-3356B073CF28}" type="presParOf" srcId="{80753060-37F5-405A-B0B9-8E13897EE8FB}" destId="{5172F199-93A2-4808-9067-4D0067DA28E0}" srcOrd="14" destOrd="0" presId="urn:microsoft.com/office/officeart/2005/8/layout/process1"/>
    <dgm:cxn modelId="{9054BBFD-9641-4EDF-B3FA-8DF5C6044ED9}" type="presParOf" srcId="{80753060-37F5-405A-B0B9-8E13897EE8FB}" destId="{9A1F72C0-F3D8-4E00-B29A-E85EC28B89D0}" srcOrd="15" destOrd="0" presId="urn:microsoft.com/office/officeart/2005/8/layout/process1"/>
    <dgm:cxn modelId="{3E0C0C41-32BF-4442-AB71-BF2A056EE3C0}" type="presParOf" srcId="{9A1F72C0-F3D8-4E00-B29A-E85EC28B89D0}" destId="{876E4CA5-666D-4C2F-A4FA-6D4BB6BC3CD2}" srcOrd="0" destOrd="0" presId="urn:microsoft.com/office/officeart/2005/8/layout/process1"/>
    <dgm:cxn modelId="{D23BDC4F-D046-4F6D-BEAE-4D2AF1A28B10}" type="presParOf" srcId="{80753060-37F5-405A-B0B9-8E13897EE8FB}" destId="{ABE3F803-2881-465A-A81D-ABEB9D540EB1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5E19741-3443-4DDC-A4F8-74D7D4E9FDB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0A8A23C8-EB52-4B65-AE33-D1F79637CB71}" type="parTrans" cxnId="{2793258C-7C45-447C-9A03-B47CF0C1AC87}">
      <dgm:prSet/>
      <dgm:spPr/>
      <dgm:t>
        <a:bodyPr/>
        <a:lstStyle/>
        <a:p>
          <a:endParaRPr lang="fr-FR"/>
        </a:p>
      </dgm:t>
    </dgm:pt>
    <dgm:pt modelId="{95DB6BAF-4E0C-4E27-9DC8-D389A7EDD241}" type="sibTrans" cxnId="{2793258C-7C45-447C-9A03-B47CF0C1AC87}">
      <dgm:prSet/>
      <dgm:spPr/>
      <dgm:t>
        <a:bodyPr/>
        <a:lstStyle/>
        <a:p>
          <a:endParaRPr lang="fr-FR"/>
        </a:p>
      </dgm:t>
    </dgm:pt>
    <dgm:pt modelId="{73376EE4-8E44-40EF-934F-505E1704F1F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7C3892AD-DFC1-43D5-9CC4-098FD85BE635}" type="parTrans" cxnId="{A1038C00-006E-4750-B2B2-307598396B64}">
      <dgm:prSet/>
      <dgm:spPr/>
      <dgm:t>
        <a:bodyPr/>
        <a:lstStyle/>
        <a:p>
          <a:endParaRPr lang="fr-FR"/>
        </a:p>
      </dgm:t>
    </dgm:pt>
    <dgm:pt modelId="{B289E5D6-7B81-4B6B-9997-FD90A431F078}" type="sibTrans" cxnId="{A1038C00-006E-4750-B2B2-307598396B64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9CADE0E7-3285-4F8B-8C5A-2127AC86DF33}" type="pres">
      <dgm:prSet presAssocID="{9F80B3E0-34DC-4B9B-8A85-5AF7A5A89958}" presName="sibTrans" presStyleLbl="sibTrans2D1" presStyleIdx="6" presStyleCnt="8"/>
      <dgm:spPr/>
    </dgm:pt>
    <dgm:pt modelId="{1783C661-FE0C-4F1E-A25F-B3E4270A5FE7}" type="pres">
      <dgm:prSet presAssocID="{9F80B3E0-34DC-4B9B-8A85-5AF7A5A89958}" presName="connectorText" presStyleLbl="sibTrans2D1" presStyleIdx="6" presStyleCnt="8"/>
      <dgm:spPr/>
    </dgm:pt>
    <dgm:pt modelId="{3282C835-F0A3-40C2-8E72-477B9F7CD027}" type="pres">
      <dgm:prSet presAssocID="{05E19741-3443-4DDC-A4F8-74D7D4E9FDBB}" presName="node" presStyleLbl="node1" presStyleIdx="7" presStyleCnt="9">
        <dgm:presLayoutVars>
          <dgm:bulletEnabled val="1"/>
        </dgm:presLayoutVars>
      </dgm:prSet>
      <dgm:spPr/>
    </dgm:pt>
    <dgm:pt modelId="{D8E6F9C3-59FE-42CC-9293-914D60FF0CF0}" type="pres">
      <dgm:prSet presAssocID="{95DB6BAF-4E0C-4E27-9DC8-D389A7EDD241}" presName="sibTrans" presStyleLbl="sibTrans2D1" presStyleIdx="7" presStyleCnt="8"/>
      <dgm:spPr/>
    </dgm:pt>
    <dgm:pt modelId="{A9069DFC-E5CF-47DC-BB71-529E20A3A22B}" type="pres">
      <dgm:prSet presAssocID="{95DB6BAF-4E0C-4E27-9DC8-D389A7EDD241}" presName="connectorText" presStyleLbl="sibTrans2D1" presStyleIdx="7" presStyleCnt="8"/>
      <dgm:spPr/>
    </dgm:pt>
    <dgm:pt modelId="{BB36265B-2708-46A2-8C08-99A62DABC97B}" type="pres">
      <dgm:prSet presAssocID="{73376EE4-8E44-40EF-934F-505E1704F1FB}" presName="node" presStyleLbl="node1" presStyleIdx="8" presStyleCnt="9">
        <dgm:presLayoutVars>
          <dgm:bulletEnabled val="1"/>
        </dgm:presLayoutVars>
      </dgm:prSet>
      <dgm:spPr/>
    </dgm:pt>
  </dgm:ptLst>
  <dgm:cxnLst>
    <dgm:cxn modelId="{A1038C00-006E-4750-B2B2-307598396B64}" srcId="{07FAE47D-F16D-456F-B987-D7D8FED263C4}" destId="{73376EE4-8E44-40EF-934F-505E1704F1FB}" srcOrd="8" destOrd="0" parTransId="{7C3892AD-DFC1-43D5-9CC4-098FD85BE635}" sibTransId="{B289E5D6-7B81-4B6B-9997-FD90A431F078}"/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2B60643A-72E0-485D-B195-B42879622DF1}" type="presOf" srcId="{9F80B3E0-34DC-4B9B-8A85-5AF7A5A89958}" destId="{9CADE0E7-3285-4F8B-8C5A-2127AC86DF33}" srcOrd="0" destOrd="0" presId="urn:microsoft.com/office/officeart/2005/8/layout/process1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10E98143-FEB1-4039-A0CB-3B428CBF8B9E}" type="presOf" srcId="{73376EE4-8E44-40EF-934F-505E1704F1FB}" destId="{BB36265B-2708-46A2-8C08-99A62DABC97B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D47C189-FAAC-4CC5-888A-BB4027740928}" type="presOf" srcId="{95DB6BAF-4E0C-4E27-9DC8-D389A7EDD241}" destId="{D8E6F9C3-59FE-42CC-9293-914D60FF0CF0}" srcOrd="0" destOrd="0" presId="urn:microsoft.com/office/officeart/2005/8/layout/process1"/>
    <dgm:cxn modelId="{2793258C-7C45-447C-9A03-B47CF0C1AC87}" srcId="{07FAE47D-F16D-456F-B987-D7D8FED263C4}" destId="{05E19741-3443-4DDC-A4F8-74D7D4E9FDBB}" srcOrd="7" destOrd="0" parTransId="{0A8A23C8-EB52-4B65-AE33-D1F79637CB71}" sibTransId="{95DB6BAF-4E0C-4E27-9DC8-D389A7EDD241}"/>
    <dgm:cxn modelId="{A4DDAB91-7219-40D6-BB5E-42E98E260EC7}" type="presOf" srcId="{95DB6BAF-4E0C-4E27-9DC8-D389A7EDD241}" destId="{A9069DFC-E5CF-47DC-BB71-529E20A3A22B}" srcOrd="1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1B8A47D8-F7FF-45A0-98C3-9501F428EA44}" type="presOf" srcId="{05E19741-3443-4DDC-A4F8-74D7D4E9FDBB}" destId="{3282C835-F0A3-40C2-8E72-477B9F7CD027}" srcOrd="0" destOrd="0" presId="urn:microsoft.com/office/officeart/2005/8/layout/process1"/>
    <dgm:cxn modelId="{9E513EE1-CBA0-4F65-A633-9059DAB16849}" type="presOf" srcId="{9F80B3E0-34DC-4B9B-8A85-5AF7A5A89958}" destId="{1783C661-FE0C-4F1E-A25F-B3E4270A5FE7}" srcOrd="1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7A3BE9A5-C1ED-4A8C-844D-C0F1C25B73E3}" type="presParOf" srcId="{80753060-37F5-405A-B0B9-8E13897EE8FB}" destId="{9CADE0E7-3285-4F8B-8C5A-2127AC86DF33}" srcOrd="13" destOrd="0" presId="urn:microsoft.com/office/officeart/2005/8/layout/process1"/>
    <dgm:cxn modelId="{EA222E6B-F67C-4633-8E21-B72D296F2580}" type="presParOf" srcId="{9CADE0E7-3285-4F8B-8C5A-2127AC86DF33}" destId="{1783C661-FE0C-4F1E-A25F-B3E4270A5FE7}" srcOrd="0" destOrd="0" presId="urn:microsoft.com/office/officeart/2005/8/layout/process1"/>
    <dgm:cxn modelId="{87CBFB91-3243-45FF-AF4E-0ADF2D7E9EA1}" type="presParOf" srcId="{80753060-37F5-405A-B0B9-8E13897EE8FB}" destId="{3282C835-F0A3-40C2-8E72-477B9F7CD027}" srcOrd="14" destOrd="0" presId="urn:microsoft.com/office/officeart/2005/8/layout/process1"/>
    <dgm:cxn modelId="{4B0ACF7B-7451-4F82-8FD7-8E42BF8E8EE2}" type="presParOf" srcId="{80753060-37F5-405A-B0B9-8E13897EE8FB}" destId="{D8E6F9C3-59FE-42CC-9293-914D60FF0CF0}" srcOrd="15" destOrd="0" presId="urn:microsoft.com/office/officeart/2005/8/layout/process1"/>
    <dgm:cxn modelId="{0B5D5C34-A5F0-4E0D-AA50-CDB5607DE996}" type="presParOf" srcId="{D8E6F9C3-59FE-42CC-9293-914D60FF0CF0}" destId="{A9069DFC-E5CF-47DC-BB71-529E20A3A22B}" srcOrd="0" destOrd="0" presId="urn:microsoft.com/office/officeart/2005/8/layout/process1"/>
    <dgm:cxn modelId="{BEC57CCB-1940-4764-83AB-4E85EB48C4E2}" type="presParOf" srcId="{80753060-37F5-405A-B0B9-8E13897EE8FB}" destId="{BB36265B-2708-46A2-8C08-99A62DABC97B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14E8B98E-D359-42E8-9536-CCED8D9C83C5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5BAC2052-EDB4-4EC9-BE14-816555F4DF7D}" type="parTrans" cxnId="{5DD34AC8-15E1-4215-8028-868EBB033C20}">
      <dgm:prSet/>
      <dgm:spPr/>
      <dgm:t>
        <a:bodyPr/>
        <a:lstStyle/>
        <a:p>
          <a:endParaRPr lang="fr-FR"/>
        </a:p>
      </dgm:t>
    </dgm:pt>
    <dgm:pt modelId="{14677480-19C0-42B8-9A5C-B4BADF40837D}" type="sibTrans" cxnId="{5DD34AC8-15E1-4215-8028-868EBB033C20}">
      <dgm:prSet/>
      <dgm:spPr/>
      <dgm:t>
        <a:bodyPr/>
        <a:lstStyle/>
        <a:p>
          <a:endParaRPr lang="fr-FR"/>
        </a:p>
      </dgm:t>
    </dgm:pt>
    <dgm:pt modelId="{A22480B6-FC99-4BA2-8044-2B4AB46BCFE0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Ecart</a:t>
          </a:r>
        </a:p>
      </dgm:t>
    </dgm:pt>
    <dgm:pt modelId="{707DF21A-D19B-4355-BB3F-269EA94F0DF8}" type="parTrans" cxnId="{5A167632-CEBA-4BE3-814F-ECBA72402F0E}">
      <dgm:prSet/>
      <dgm:spPr/>
      <dgm:t>
        <a:bodyPr/>
        <a:lstStyle/>
        <a:p>
          <a:endParaRPr lang="fr-FR"/>
        </a:p>
      </dgm:t>
    </dgm:pt>
    <dgm:pt modelId="{87472D6B-D338-486C-A1B3-1871A76863A1}" type="sibTrans" cxnId="{5A167632-CEBA-4BE3-814F-ECBA72402F0E}">
      <dgm:prSet/>
      <dgm:spPr/>
      <dgm:t>
        <a:bodyPr/>
        <a:lstStyle/>
        <a:p>
          <a:endParaRPr lang="fr-FR"/>
        </a:p>
      </dgm:t>
    </dgm:pt>
    <dgm:pt modelId="{33C6538C-60B9-4216-9C23-6E4D5F2505BE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Projet</a:t>
          </a:r>
        </a:p>
      </dgm:t>
    </dgm:pt>
    <dgm:pt modelId="{D0FE9A24-D1F4-4A63-8B4D-C61C88597EEB}" type="parTrans" cxnId="{6499B277-343F-4709-89B0-D2D6651AB8CB}">
      <dgm:prSet/>
      <dgm:spPr/>
      <dgm:t>
        <a:bodyPr/>
        <a:lstStyle/>
        <a:p>
          <a:endParaRPr lang="fr-FR"/>
        </a:p>
      </dgm:t>
    </dgm:pt>
    <dgm:pt modelId="{1531750B-A2FF-4562-8C5D-773C08B2778F}" type="sibTrans" cxnId="{6499B277-343F-4709-89B0-D2D6651AB8CB}">
      <dgm:prSet/>
      <dgm:spPr/>
      <dgm:t>
        <a:bodyPr/>
        <a:lstStyle/>
        <a:p>
          <a:endParaRPr lang="fr-FR"/>
        </a:p>
      </dgm:t>
    </dgm:pt>
    <dgm:pt modelId="{89593D7A-A020-4285-A59F-50490D4D660F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rgbClr val="FF0000"/>
              </a:solidFill>
            </a:rPr>
            <a:t>Planning</a:t>
          </a:r>
        </a:p>
      </dgm:t>
    </dgm:pt>
    <dgm:pt modelId="{53EA2774-CF91-44A5-A0AC-D2AA497B1DF1}" type="parTrans" cxnId="{4AAEFD12-F896-4E82-8B68-0D58C0A40A7B}">
      <dgm:prSet/>
      <dgm:spPr/>
      <dgm:t>
        <a:bodyPr/>
        <a:lstStyle/>
        <a:p>
          <a:endParaRPr lang="fr-FR"/>
        </a:p>
      </dgm:t>
    </dgm:pt>
    <dgm:pt modelId="{EF525F75-C737-4523-9B9B-0CFB3E352824}" type="sibTrans" cxnId="{4AAEFD12-F896-4E82-8B68-0D58C0A40A7B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8CB72EA5-2F63-4362-A247-B1A555CF07E9}" type="pres">
      <dgm:prSet presAssocID="{9F80B3E0-34DC-4B9B-8A85-5AF7A5A89958}" presName="sibTrans" presStyleLbl="sibTrans2D1" presStyleIdx="6" presStyleCnt="8"/>
      <dgm:spPr/>
    </dgm:pt>
    <dgm:pt modelId="{668AB705-A453-4628-8092-108D352EBF4F}" type="pres">
      <dgm:prSet presAssocID="{9F80B3E0-34DC-4B9B-8A85-5AF7A5A89958}" presName="connectorText" presStyleLbl="sibTrans2D1" presStyleIdx="6" presStyleCnt="8"/>
      <dgm:spPr/>
    </dgm:pt>
    <dgm:pt modelId="{26BC2FC4-EF12-43FA-90F7-54FDD01DF238}" type="pres">
      <dgm:prSet presAssocID="{A22480B6-FC99-4BA2-8044-2B4AB46BCFE0}" presName="node" presStyleLbl="node1" presStyleIdx="7" presStyleCnt="9">
        <dgm:presLayoutVars>
          <dgm:bulletEnabled val="1"/>
        </dgm:presLayoutVars>
      </dgm:prSet>
      <dgm:spPr/>
    </dgm:pt>
    <dgm:pt modelId="{32382721-7739-41EA-97CF-1323C6C90FDE}" type="pres">
      <dgm:prSet presAssocID="{87472D6B-D338-486C-A1B3-1871A76863A1}" presName="sibTrans" presStyleLbl="sibTrans2D1" presStyleIdx="7" presStyleCnt="8"/>
      <dgm:spPr/>
    </dgm:pt>
    <dgm:pt modelId="{5903BA94-6C1B-4E30-8B3B-7BBFB4570AF3}" type="pres">
      <dgm:prSet presAssocID="{87472D6B-D338-486C-A1B3-1871A76863A1}" presName="connectorText" presStyleLbl="sibTrans2D1" presStyleIdx="7" presStyleCnt="8"/>
      <dgm:spPr/>
    </dgm:pt>
    <dgm:pt modelId="{6F3AD4E7-5932-42A7-9180-ED2B95A2C701}" type="pres">
      <dgm:prSet presAssocID="{14E8B98E-D359-42E8-9536-CCED8D9C83C5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4AAEFD12-F896-4E82-8B68-0D58C0A40A7B}" srcId="{A22480B6-FC99-4BA2-8044-2B4AB46BCFE0}" destId="{89593D7A-A020-4285-A59F-50490D4D660F}" srcOrd="0" destOrd="0" parTransId="{53EA2774-CF91-44A5-A0AC-D2AA497B1DF1}" sibTransId="{EF525F75-C737-4523-9B9B-0CFB3E352824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FE43781B-1B9F-476C-BEED-5889295A23DD}" type="presOf" srcId="{9F80B3E0-34DC-4B9B-8A85-5AF7A5A89958}" destId="{668AB705-A453-4628-8092-108D352EBF4F}" srcOrd="1" destOrd="0" presId="urn:microsoft.com/office/officeart/2005/8/layout/process1"/>
    <dgm:cxn modelId="{5317CD1C-C12B-4053-9FE1-E695A6AB5890}" type="presOf" srcId="{A22480B6-FC99-4BA2-8044-2B4AB46BCFE0}" destId="{26BC2FC4-EF12-43FA-90F7-54FDD01DF238}" srcOrd="0" destOrd="0" presId="urn:microsoft.com/office/officeart/2005/8/layout/process1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5A167632-CEBA-4BE3-814F-ECBA72402F0E}" srcId="{07FAE47D-F16D-456F-B987-D7D8FED263C4}" destId="{A22480B6-FC99-4BA2-8044-2B4AB46BCFE0}" srcOrd="7" destOrd="0" parTransId="{707DF21A-D19B-4355-BB3F-269EA94F0DF8}" sibTransId="{87472D6B-D338-486C-A1B3-1871A76863A1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CE747965-9153-4CCA-8B07-7221EA91F0E4}" type="presOf" srcId="{33C6538C-60B9-4216-9C23-6E4D5F2505BE}" destId="{26BC2FC4-EF12-43FA-90F7-54FDD01DF238}" srcOrd="0" destOrd="2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6499B277-343F-4709-89B0-D2D6651AB8CB}" srcId="{A22480B6-FC99-4BA2-8044-2B4AB46BCFE0}" destId="{33C6538C-60B9-4216-9C23-6E4D5F2505BE}" srcOrd="1" destOrd="0" parTransId="{D0FE9A24-D1F4-4A63-8B4D-C61C88597EEB}" sibTransId="{1531750B-A2FF-4562-8C5D-773C08B2778F}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46969559-4D24-4D02-8256-94C8453D77A2}" type="presOf" srcId="{87472D6B-D338-486C-A1B3-1871A76863A1}" destId="{32382721-7739-41EA-97CF-1323C6C90FDE}" srcOrd="0" destOrd="0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3682585-30A7-4956-A842-A57657234867}" type="presOf" srcId="{9F80B3E0-34DC-4B9B-8A85-5AF7A5A89958}" destId="{8CB72EA5-2F63-4362-A247-B1A555CF07E9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601A1CAA-916A-4A16-B30B-A244638A50C2}" type="presOf" srcId="{89593D7A-A020-4285-A59F-50490D4D660F}" destId="{26BC2FC4-EF12-43FA-90F7-54FDD01DF238}" srcOrd="0" destOrd="1" presId="urn:microsoft.com/office/officeart/2005/8/layout/process1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5DD34AC8-15E1-4215-8028-868EBB033C20}" srcId="{07FAE47D-F16D-456F-B987-D7D8FED263C4}" destId="{14E8B98E-D359-42E8-9536-CCED8D9C83C5}" srcOrd="8" destOrd="0" parTransId="{5BAC2052-EDB4-4EC9-BE14-816555F4DF7D}" sibTransId="{14677480-19C0-42B8-9A5C-B4BADF40837D}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28B7AFDB-7468-41B3-8201-914120FE05B2}" type="presOf" srcId="{87472D6B-D338-486C-A1B3-1871A76863A1}" destId="{5903BA94-6C1B-4E30-8B3B-7BBFB4570AF3}" srcOrd="1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498CF7ED-78B9-4605-AE3D-09DEB56B2CCD}" type="presOf" srcId="{14E8B98E-D359-42E8-9536-CCED8D9C83C5}" destId="{6F3AD4E7-5932-42A7-9180-ED2B95A2C701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6FB5DE0D-1B83-4C0A-97CC-AC6C3C5751E4}" type="presParOf" srcId="{80753060-37F5-405A-B0B9-8E13897EE8FB}" destId="{8CB72EA5-2F63-4362-A247-B1A555CF07E9}" srcOrd="13" destOrd="0" presId="urn:microsoft.com/office/officeart/2005/8/layout/process1"/>
    <dgm:cxn modelId="{E0C0BF70-C814-4618-857C-EB2A0B75EC30}" type="presParOf" srcId="{8CB72EA5-2F63-4362-A247-B1A555CF07E9}" destId="{668AB705-A453-4628-8092-108D352EBF4F}" srcOrd="0" destOrd="0" presId="urn:microsoft.com/office/officeart/2005/8/layout/process1"/>
    <dgm:cxn modelId="{1AD56978-7FC7-4922-8DF4-80B927952AF3}" type="presParOf" srcId="{80753060-37F5-405A-B0B9-8E13897EE8FB}" destId="{26BC2FC4-EF12-43FA-90F7-54FDD01DF238}" srcOrd="14" destOrd="0" presId="urn:microsoft.com/office/officeart/2005/8/layout/process1"/>
    <dgm:cxn modelId="{F6248EB0-D7E2-49F2-9079-73C3E8B02FEF}" type="presParOf" srcId="{80753060-37F5-405A-B0B9-8E13897EE8FB}" destId="{32382721-7739-41EA-97CF-1323C6C90FDE}" srcOrd="15" destOrd="0" presId="urn:microsoft.com/office/officeart/2005/8/layout/process1"/>
    <dgm:cxn modelId="{A31130DA-3074-41D9-A768-02566E26C01C}" type="presParOf" srcId="{32382721-7739-41EA-97CF-1323C6C90FDE}" destId="{5903BA94-6C1B-4E30-8B3B-7BBFB4570AF3}" srcOrd="0" destOrd="0" presId="urn:microsoft.com/office/officeart/2005/8/layout/process1"/>
    <dgm:cxn modelId="{233A55C6-6C7F-4C1E-AAE6-6181586EC8B7}" type="presParOf" srcId="{80753060-37F5-405A-B0B9-8E13897EE8FB}" destId="{6F3AD4E7-5932-42A7-9180-ED2B95A2C701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14E8B98E-D359-42E8-9536-CCED8D9C83C5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5BAC2052-EDB4-4EC9-BE14-816555F4DF7D}" type="parTrans" cxnId="{5DD34AC8-15E1-4215-8028-868EBB033C20}">
      <dgm:prSet/>
      <dgm:spPr/>
      <dgm:t>
        <a:bodyPr/>
        <a:lstStyle/>
        <a:p>
          <a:endParaRPr lang="fr-FR"/>
        </a:p>
      </dgm:t>
    </dgm:pt>
    <dgm:pt modelId="{14677480-19C0-42B8-9A5C-B4BADF40837D}" type="sibTrans" cxnId="{5DD34AC8-15E1-4215-8028-868EBB033C20}">
      <dgm:prSet/>
      <dgm:spPr/>
      <dgm:t>
        <a:bodyPr/>
        <a:lstStyle/>
        <a:p>
          <a:endParaRPr lang="fr-FR"/>
        </a:p>
      </dgm:t>
    </dgm:pt>
    <dgm:pt modelId="{A22480B6-FC99-4BA2-8044-2B4AB46BCFE0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Ecart</a:t>
          </a:r>
        </a:p>
      </dgm:t>
    </dgm:pt>
    <dgm:pt modelId="{707DF21A-D19B-4355-BB3F-269EA94F0DF8}" type="parTrans" cxnId="{5A167632-CEBA-4BE3-814F-ECBA72402F0E}">
      <dgm:prSet/>
      <dgm:spPr/>
      <dgm:t>
        <a:bodyPr/>
        <a:lstStyle/>
        <a:p>
          <a:endParaRPr lang="fr-FR"/>
        </a:p>
      </dgm:t>
    </dgm:pt>
    <dgm:pt modelId="{87472D6B-D338-486C-A1B3-1871A76863A1}" type="sibTrans" cxnId="{5A167632-CEBA-4BE3-814F-ECBA72402F0E}">
      <dgm:prSet/>
      <dgm:spPr/>
      <dgm:t>
        <a:bodyPr/>
        <a:lstStyle/>
        <a:p>
          <a:endParaRPr lang="fr-FR"/>
        </a:p>
      </dgm:t>
    </dgm:pt>
    <dgm:pt modelId="{33C6538C-60B9-4216-9C23-6E4D5F2505BE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Projet</a:t>
          </a:r>
        </a:p>
      </dgm:t>
    </dgm:pt>
    <dgm:pt modelId="{D0FE9A24-D1F4-4A63-8B4D-C61C88597EEB}" type="parTrans" cxnId="{6499B277-343F-4709-89B0-D2D6651AB8CB}">
      <dgm:prSet/>
      <dgm:spPr/>
      <dgm:t>
        <a:bodyPr/>
        <a:lstStyle/>
        <a:p>
          <a:endParaRPr lang="fr-FR"/>
        </a:p>
      </dgm:t>
    </dgm:pt>
    <dgm:pt modelId="{1531750B-A2FF-4562-8C5D-773C08B2778F}" type="sibTrans" cxnId="{6499B277-343F-4709-89B0-D2D6651AB8CB}">
      <dgm:prSet/>
      <dgm:spPr/>
      <dgm:t>
        <a:bodyPr/>
        <a:lstStyle/>
        <a:p>
          <a:endParaRPr lang="fr-FR"/>
        </a:p>
      </dgm:t>
    </dgm:pt>
    <dgm:pt modelId="{89593D7A-A020-4285-A59F-50490D4D660F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rgbClr val="FF0000"/>
              </a:solidFill>
            </a:rPr>
            <a:t>Planning</a:t>
          </a:r>
        </a:p>
      </dgm:t>
    </dgm:pt>
    <dgm:pt modelId="{53EA2774-CF91-44A5-A0AC-D2AA497B1DF1}" type="parTrans" cxnId="{4AAEFD12-F896-4E82-8B68-0D58C0A40A7B}">
      <dgm:prSet/>
      <dgm:spPr/>
      <dgm:t>
        <a:bodyPr/>
        <a:lstStyle/>
        <a:p>
          <a:endParaRPr lang="fr-FR"/>
        </a:p>
      </dgm:t>
    </dgm:pt>
    <dgm:pt modelId="{EF525F75-C737-4523-9B9B-0CFB3E352824}" type="sibTrans" cxnId="{4AAEFD12-F896-4E82-8B68-0D58C0A40A7B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8CB72EA5-2F63-4362-A247-B1A555CF07E9}" type="pres">
      <dgm:prSet presAssocID="{9F80B3E0-34DC-4B9B-8A85-5AF7A5A89958}" presName="sibTrans" presStyleLbl="sibTrans2D1" presStyleIdx="6" presStyleCnt="8"/>
      <dgm:spPr/>
    </dgm:pt>
    <dgm:pt modelId="{668AB705-A453-4628-8092-108D352EBF4F}" type="pres">
      <dgm:prSet presAssocID="{9F80B3E0-34DC-4B9B-8A85-5AF7A5A89958}" presName="connectorText" presStyleLbl="sibTrans2D1" presStyleIdx="6" presStyleCnt="8"/>
      <dgm:spPr/>
    </dgm:pt>
    <dgm:pt modelId="{26BC2FC4-EF12-43FA-90F7-54FDD01DF238}" type="pres">
      <dgm:prSet presAssocID="{A22480B6-FC99-4BA2-8044-2B4AB46BCFE0}" presName="node" presStyleLbl="node1" presStyleIdx="7" presStyleCnt="9">
        <dgm:presLayoutVars>
          <dgm:bulletEnabled val="1"/>
        </dgm:presLayoutVars>
      </dgm:prSet>
      <dgm:spPr/>
    </dgm:pt>
    <dgm:pt modelId="{32382721-7739-41EA-97CF-1323C6C90FDE}" type="pres">
      <dgm:prSet presAssocID="{87472D6B-D338-486C-A1B3-1871A76863A1}" presName="sibTrans" presStyleLbl="sibTrans2D1" presStyleIdx="7" presStyleCnt="8"/>
      <dgm:spPr/>
    </dgm:pt>
    <dgm:pt modelId="{5903BA94-6C1B-4E30-8B3B-7BBFB4570AF3}" type="pres">
      <dgm:prSet presAssocID="{87472D6B-D338-486C-A1B3-1871A76863A1}" presName="connectorText" presStyleLbl="sibTrans2D1" presStyleIdx="7" presStyleCnt="8"/>
      <dgm:spPr/>
    </dgm:pt>
    <dgm:pt modelId="{6F3AD4E7-5932-42A7-9180-ED2B95A2C701}" type="pres">
      <dgm:prSet presAssocID="{14E8B98E-D359-42E8-9536-CCED8D9C83C5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4AAEFD12-F896-4E82-8B68-0D58C0A40A7B}" srcId="{A22480B6-FC99-4BA2-8044-2B4AB46BCFE0}" destId="{89593D7A-A020-4285-A59F-50490D4D660F}" srcOrd="0" destOrd="0" parTransId="{53EA2774-CF91-44A5-A0AC-D2AA497B1DF1}" sibTransId="{EF525F75-C737-4523-9B9B-0CFB3E352824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FE43781B-1B9F-476C-BEED-5889295A23DD}" type="presOf" srcId="{9F80B3E0-34DC-4B9B-8A85-5AF7A5A89958}" destId="{668AB705-A453-4628-8092-108D352EBF4F}" srcOrd="1" destOrd="0" presId="urn:microsoft.com/office/officeart/2005/8/layout/process1"/>
    <dgm:cxn modelId="{5317CD1C-C12B-4053-9FE1-E695A6AB5890}" type="presOf" srcId="{A22480B6-FC99-4BA2-8044-2B4AB46BCFE0}" destId="{26BC2FC4-EF12-43FA-90F7-54FDD01DF238}" srcOrd="0" destOrd="0" presId="urn:microsoft.com/office/officeart/2005/8/layout/process1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5A167632-CEBA-4BE3-814F-ECBA72402F0E}" srcId="{07FAE47D-F16D-456F-B987-D7D8FED263C4}" destId="{A22480B6-FC99-4BA2-8044-2B4AB46BCFE0}" srcOrd="7" destOrd="0" parTransId="{707DF21A-D19B-4355-BB3F-269EA94F0DF8}" sibTransId="{87472D6B-D338-486C-A1B3-1871A76863A1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CE747965-9153-4CCA-8B07-7221EA91F0E4}" type="presOf" srcId="{33C6538C-60B9-4216-9C23-6E4D5F2505BE}" destId="{26BC2FC4-EF12-43FA-90F7-54FDD01DF238}" srcOrd="0" destOrd="2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6499B277-343F-4709-89B0-D2D6651AB8CB}" srcId="{A22480B6-FC99-4BA2-8044-2B4AB46BCFE0}" destId="{33C6538C-60B9-4216-9C23-6E4D5F2505BE}" srcOrd="1" destOrd="0" parTransId="{D0FE9A24-D1F4-4A63-8B4D-C61C88597EEB}" sibTransId="{1531750B-A2FF-4562-8C5D-773C08B2778F}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46969559-4D24-4D02-8256-94C8453D77A2}" type="presOf" srcId="{87472D6B-D338-486C-A1B3-1871A76863A1}" destId="{32382721-7739-41EA-97CF-1323C6C90FDE}" srcOrd="0" destOrd="0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3682585-30A7-4956-A842-A57657234867}" type="presOf" srcId="{9F80B3E0-34DC-4B9B-8A85-5AF7A5A89958}" destId="{8CB72EA5-2F63-4362-A247-B1A555CF07E9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601A1CAA-916A-4A16-B30B-A244638A50C2}" type="presOf" srcId="{89593D7A-A020-4285-A59F-50490D4D660F}" destId="{26BC2FC4-EF12-43FA-90F7-54FDD01DF238}" srcOrd="0" destOrd="1" presId="urn:microsoft.com/office/officeart/2005/8/layout/process1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5DD34AC8-15E1-4215-8028-868EBB033C20}" srcId="{07FAE47D-F16D-456F-B987-D7D8FED263C4}" destId="{14E8B98E-D359-42E8-9536-CCED8D9C83C5}" srcOrd="8" destOrd="0" parTransId="{5BAC2052-EDB4-4EC9-BE14-816555F4DF7D}" sibTransId="{14677480-19C0-42B8-9A5C-B4BADF40837D}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28B7AFDB-7468-41B3-8201-914120FE05B2}" type="presOf" srcId="{87472D6B-D338-486C-A1B3-1871A76863A1}" destId="{5903BA94-6C1B-4E30-8B3B-7BBFB4570AF3}" srcOrd="1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498CF7ED-78B9-4605-AE3D-09DEB56B2CCD}" type="presOf" srcId="{14E8B98E-D359-42E8-9536-CCED8D9C83C5}" destId="{6F3AD4E7-5932-42A7-9180-ED2B95A2C701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6FB5DE0D-1B83-4C0A-97CC-AC6C3C5751E4}" type="presParOf" srcId="{80753060-37F5-405A-B0B9-8E13897EE8FB}" destId="{8CB72EA5-2F63-4362-A247-B1A555CF07E9}" srcOrd="13" destOrd="0" presId="urn:microsoft.com/office/officeart/2005/8/layout/process1"/>
    <dgm:cxn modelId="{E0C0BF70-C814-4618-857C-EB2A0B75EC30}" type="presParOf" srcId="{8CB72EA5-2F63-4362-A247-B1A555CF07E9}" destId="{668AB705-A453-4628-8092-108D352EBF4F}" srcOrd="0" destOrd="0" presId="urn:microsoft.com/office/officeart/2005/8/layout/process1"/>
    <dgm:cxn modelId="{1AD56978-7FC7-4922-8DF4-80B927952AF3}" type="presParOf" srcId="{80753060-37F5-405A-B0B9-8E13897EE8FB}" destId="{26BC2FC4-EF12-43FA-90F7-54FDD01DF238}" srcOrd="14" destOrd="0" presId="urn:microsoft.com/office/officeart/2005/8/layout/process1"/>
    <dgm:cxn modelId="{F6248EB0-D7E2-49F2-9079-73C3E8B02FEF}" type="presParOf" srcId="{80753060-37F5-405A-B0B9-8E13897EE8FB}" destId="{32382721-7739-41EA-97CF-1323C6C90FDE}" srcOrd="15" destOrd="0" presId="urn:microsoft.com/office/officeart/2005/8/layout/process1"/>
    <dgm:cxn modelId="{A31130DA-3074-41D9-A768-02566E26C01C}" type="presParOf" srcId="{32382721-7739-41EA-97CF-1323C6C90FDE}" destId="{5903BA94-6C1B-4E30-8B3B-7BBFB4570AF3}" srcOrd="0" destOrd="0" presId="urn:microsoft.com/office/officeart/2005/8/layout/process1"/>
    <dgm:cxn modelId="{233A55C6-6C7F-4C1E-AAE6-6181586EC8B7}" type="presParOf" srcId="{80753060-37F5-405A-B0B9-8E13897EE8FB}" destId="{6F3AD4E7-5932-42A7-9180-ED2B95A2C701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14E8B98E-D359-42E8-9536-CCED8D9C83C5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5BAC2052-EDB4-4EC9-BE14-816555F4DF7D}" type="parTrans" cxnId="{5DD34AC8-15E1-4215-8028-868EBB033C20}">
      <dgm:prSet/>
      <dgm:spPr/>
      <dgm:t>
        <a:bodyPr/>
        <a:lstStyle/>
        <a:p>
          <a:endParaRPr lang="fr-FR"/>
        </a:p>
      </dgm:t>
    </dgm:pt>
    <dgm:pt modelId="{14677480-19C0-42B8-9A5C-B4BADF40837D}" type="sibTrans" cxnId="{5DD34AC8-15E1-4215-8028-868EBB033C20}">
      <dgm:prSet/>
      <dgm:spPr/>
      <dgm:t>
        <a:bodyPr/>
        <a:lstStyle/>
        <a:p>
          <a:endParaRPr lang="fr-FR"/>
        </a:p>
      </dgm:t>
    </dgm:pt>
    <dgm:pt modelId="{A22480B6-FC99-4BA2-8044-2B4AB46BCFE0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Ecart</a:t>
          </a:r>
        </a:p>
      </dgm:t>
    </dgm:pt>
    <dgm:pt modelId="{707DF21A-D19B-4355-BB3F-269EA94F0DF8}" type="parTrans" cxnId="{5A167632-CEBA-4BE3-814F-ECBA72402F0E}">
      <dgm:prSet/>
      <dgm:spPr/>
      <dgm:t>
        <a:bodyPr/>
        <a:lstStyle/>
        <a:p>
          <a:endParaRPr lang="fr-FR"/>
        </a:p>
      </dgm:t>
    </dgm:pt>
    <dgm:pt modelId="{87472D6B-D338-486C-A1B3-1871A76863A1}" type="sibTrans" cxnId="{5A167632-CEBA-4BE3-814F-ECBA72402F0E}">
      <dgm:prSet/>
      <dgm:spPr/>
      <dgm:t>
        <a:bodyPr/>
        <a:lstStyle/>
        <a:p>
          <a:endParaRPr lang="fr-FR"/>
        </a:p>
      </dgm:t>
    </dgm:pt>
    <dgm:pt modelId="{33C6538C-60B9-4216-9C23-6E4D5F2505BE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rgbClr val="FF0000"/>
              </a:solidFill>
            </a:rPr>
            <a:t>Projet</a:t>
          </a:r>
        </a:p>
      </dgm:t>
    </dgm:pt>
    <dgm:pt modelId="{D0FE9A24-D1F4-4A63-8B4D-C61C88597EEB}" type="parTrans" cxnId="{6499B277-343F-4709-89B0-D2D6651AB8CB}">
      <dgm:prSet/>
      <dgm:spPr/>
      <dgm:t>
        <a:bodyPr/>
        <a:lstStyle/>
        <a:p>
          <a:endParaRPr lang="fr-FR"/>
        </a:p>
      </dgm:t>
    </dgm:pt>
    <dgm:pt modelId="{1531750B-A2FF-4562-8C5D-773C08B2778F}" type="sibTrans" cxnId="{6499B277-343F-4709-89B0-D2D6651AB8CB}">
      <dgm:prSet/>
      <dgm:spPr/>
      <dgm:t>
        <a:bodyPr/>
        <a:lstStyle/>
        <a:p>
          <a:endParaRPr lang="fr-FR"/>
        </a:p>
      </dgm:t>
    </dgm:pt>
    <dgm:pt modelId="{89593D7A-A020-4285-A59F-50490D4D660F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Planning</a:t>
          </a:r>
        </a:p>
      </dgm:t>
    </dgm:pt>
    <dgm:pt modelId="{53EA2774-CF91-44A5-A0AC-D2AA497B1DF1}" type="parTrans" cxnId="{4AAEFD12-F896-4E82-8B68-0D58C0A40A7B}">
      <dgm:prSet/>
      <dgm:spPr/>
      <dgm:t>
        <a:bodyPr/>
        <a:lstStyle/>
        <a:p>
          <a:endParaRPr lang="fr-FR"/>
        </a:p>
      </dgm:t>
    </dgm:pt>
    <dgm:pt modelId="{EF525F75-C737-4523-9B9B-0CFB3E352824}" type="sibTrans" cxnId="{4AAEFD12-F896-4E82-8B68-0D58C0A40A7B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8CB72EA5-2F63-4362-A247-B1A555CF07E9}" type="pres">
      <dgm:prSet presAssocID="{9F80B3E0-34DC-4B9B-8A85-5AF7A5A89958}" presName="sibTrans" presStyleLbl="sibTrans2D1" presStyleIdx="6" presStyleCnt="8"/>
      <dgm:spPr/>
    </dgm:pt>
    <dgm:pt modelId="{668AB705-A453-4628-8092-108D352EBF4F}" type="pres">
      <dgm:prSet presAssocID="{9F80B3E0-34DC-4B9B-8A85-5AF7A5A89958}" presName="connectorText" presStyleLbl="sibTrans2D1" presStyleIdx="6" presStyleCnt="8"/>
      <dgm:spPr/>
    </dgm:pt>
    <dgm:pt modelId="{26BC2FC4-EF12-43FA-90F7-54FDD01DF238}" type="pres">
      <dgm:prSet presAssocID="{A22480B6-FC99-4BA2-8044-2B4AB46BCFE0}" presName="node" presStyleLbl="node1" presStyleIdx="7" presStyleCnt="9">
        <dgm:presLayoutVars>
          <dgm:bulletEnabled val="1"/>
        </dgm:presLayoutVars>
      </dgm:prSet>
      <dgm:spPr/>
    </dgm:pt>
    <dgm:pt modelId="{32382721-7739-41EA-97CF-1323C6C90FDE}" type="pres">
      <dgm:prSet presAssocID="{87472D6B-D338-486C-A1B3-1871A76863A1}" presName="sibTrans" presStyleLbl="sibTrans2D1" presStyleIdx="7" presStyleCnt="8"/>
      <dgm:spPr/>
    </dgm:pt>
    <dgm:pt modelId="{5903BA94-6C1B-4E30-8B3B-7BBFB4570AF3}" type="pres">
      <dgm:prSet presAssocID="{87472D6B-D338-486C-A1B3-1871A76863A1}" presName="connectorText" presStyleLbl="sibTrans2D1" presStyleIdx="7" presStyleCnt="8"/>
      <dgm:spPr/>
    </dgm:pt>
    <dgm:pt modelId="{6F3AD4E7-5932-42A7-9180-ED2B95A2C701}" type="pres">
      <dgm:prSet presAssocID="{14E8B98E-D359-42E8-9536-CCED8D9C83C5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4AAEFD12-F896-4E82-8B68-0D58C0A40A7B}" srcId="{A22480B6-FC99-4BA2-8044-2B4AB46BCFE0}" destId="{89593D7A-A020-4285-A59F-50490D4D660F}" srcOrd="0" destOrd="0" parTransId="{53EA2774-CF91-44A5-A0AC-D2AA497B1DF1}" sibTransId="{EF525F75-C737-4523-9B9B-0CFB3E352824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FE43781B-1B9F-476C-BEED-5889295A23DD}" type="presOf" srcId="{9F80B3E0-34DC-4B9B-8A85-5AF7A5A89958}" destId="{668AB705-A453-4628-8092-108D352EBF4F}" srcOrd="1" destOrd="0" presId="urn:microsoft.com/office/officeart/2005/8/layout/process1"/>
    <dgm:cxn modelId="{5317CD1C-C12B-4053-9FE1-E695A6AB5890}" type="presOf" srcId="{A22480B6-FC99-4BA2-8044-2B4AB46BCFE0}" destId="{26BC2FC4-EF12-43FA-90F7-54FDD01DF238}" srcOrd="0" destOrd="0" presId="urn:microsoft.com/office/officeart/2005/8/layout/process1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5A167632-CEBA-4BE3-814F-ECBA72402F0E}" srcId="{07FAE47D-F16D-456F-B987-D7D8FED263C4}" destId="{A22480B6-FC99-4BA2-8044-2B4AB46BCFE0}" srcOrd="7" destOrd="0" parTransId="{707DF21A-D19B-4355-BB3F-269EA94F0DF8}" sibTransId="{87472D6B-D338-486C-A1B3-1871A76863A1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CE747965-9153-4CCA-8B07-7221EA91F0E4}" type="presOf" srcId="{33C6538C-60B9-4216-9C23-6E4D5F2505BE}" destId="{26BC2FC4-EF12-43FA-90F7-54FDD01DF238}" srcOrd="0" destOrd="2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6499B277-343F-4709-89B0-D2D6651AB8CB}" srcId="{A22480B6-FC99-4BA2-8044-2B4AB46BCFE0}" destId="{33C6538C-60B9-4216-9C23-6E4D5F2505BE}" srcOrd="1" destOrd="0" parTransId="{D0FE9A24-D1F4-4A63-8B4D-C61C88597EEB}" sibTransId="{1531750B-A2FF-4562-8C5D-773C08B2778F}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46969559-4D24-4D02-8256-94C8453D77A2}" type="presOf" srcId="{87472D6B-D338-486C-A1B3-1871A76863A1}" destId="{32382721-7739-41EA-97CF-1323C6C90FDE}" srcOrd="0" destOrd="0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3682585-30A7-4956-A842-A57657234867}" type="presOf" srcId="{9F80B3E0-34DC-4B9B-8A85-5AF7A5A89958}" destId="{8CB72EA5-2F63-4362-A247-B1A555CF07E9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601A1CAA-916A-4A16-B30B-A244638A50C2}" type="presOf" srcId="{89593D7A-A020-4285-A59F-50490D4D660F}" destId="{26BC2FC4-EF12-43FA-90F7-54FDD01DF238}" srcOrd="0" destOrd="1" presId="urn:microsoft.com/office/officeart/2005/8/layout/process1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5DD34AC8-15E1-4215-8028-868EBB033C20}" srcId="{07FAE47D-F16D-456F-B987-D7D8FED263C4}" destId="{14E8B98E-D359-42E8-9536-CCED8D9C83C5}" srcOrd="8" destOrd="0" parTransId="{5BAC2052-EDB4-4EC9-BE14-816555F4DF7D}" sibTransId="{14677480-19C0-42B8-9A5C-B4BADF40837D}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28B7AFDB-7468-41B3-8201-914120FE05B2}" type="presOf" srcId="{87472D6B-D338-486C-A1B3-1871A76863A1}" destId="{5903BA94-6C1B-4E30-8B3B-7BBFB4570AF3}" srcOrd="1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498CF7ED-78B9-4605-AE3D-09DEB56B2CCD}" type="presOf" srcId="{14E8B98E-D359-42E8-9536-CCED8D9C83C5}" destId="{6F3AD4E7-5932-42A7-9180-ED2B95A2C701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6FB5DE0D-1B83-4C0A-97CC-AC6C3C5751E4}" type="presParOf" srcId="{80753060-37F5-405A-B0B9-8E13897EE8FB}" destId="{8CB72EA5-2F63-4362-A247-B1A555CF07E9}" srcOrd="13" destOrd="0" presId="urn:microsoft.com/office/officeart/2005/8/layout/process1"/>
    <dgm:cxn modelId="{E0C0BF70-C814-4618-857C-EB2A0B75EC30}" type="presParOf" srcId="{8CB72EA5-2F63-4362-A247-B1A555CF07E9}" destId="{668AB705-A453-4628-8092-108D352EBF4F}" srcOrd="0" destOrd="0" presId="urn:microsoft.com/office/officeart/2005/8/layout/process1"/>
    <dgm:cxn modelId="{1AD56978-7FC7-4922-8DF4-80B927952AF3}" type="presParOf" srcId="{80753060-37F5-405A-B0B9-8E13897EE8FB}" destId="{26BC2FC4-EF12-43FA-90F7-54FDD01DF238}" srcOrd="14" destOrd="0" presId="urn:microsoft.com/office/officeart/2005/8/layout/process1"/>
    <dgm:cxn modelId="{F6248EB0-D7E2-49F2-9079-73C3E8B02FEF}" type="presParOf" srcId="{80753060-37F5-405A-B0B9-8E13897EE8FB}" destId="{32382721-7739-41EA-97CF-1323C6C90FDE}" srcOrd="15" destOrd="0" presId="urn:microsoft.com/office/officeart/2005/8/layout/process1"/>
    <dgm:cxn modelId="{A31130DA-3074-41D9-A768-02566E26C01C}" type="presParOf" srcId="{32382721-7739-41EA-97CF-1323C6C90FDE}" destId="{5903BA94-6C1B-4E30-8B3B-7BBFB4570AF3}" srcOrd="0" destOrd="0" presId="urn:microsoft.com/office/officeart/2005/8/layout/process1"/>
    <dgm:cxn modelId="{233A55C6-6C7F-4C1E-AAE6-6181586EC8B7}" type="presParOf" srcId="{80753060-37F5-405A-B0B9-8E13897EE8FB}" destId="{6F3AD4E7-5932-42A7-9180-ED2B95A2C701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14E8B98E-D359-42E8-9536-CCED8D9C83C5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5BAC2052-EDB4-4EC9-BE14-816555F4DF7D}" type="parTrans" cxnId="{5DD34AC8-15E1-4215-8028-868EBB033C20}">
      <dgm:prSet/>
      <dgm:spPr/>
      <dgm:t>
        <a:bodyPr/>
        <a:lstStyle/>
        <a:p>
          <a:endParaRPr lang="fr-FR"/>
        </a:p>
      </dgm:t>
    </dgm:pt>
    <dgm:pt modelId="{14677480-19C0-42B8-9A5C-B4BADF40837D}" type="sibTrans" cxnId="{5DD34AC8-15E1-4215-8028-868EBB033C20}">
      <dgm:prSet/>
      <dgm:spPr/>
      <dgm:t>
        <a:bodyPr/>
        <a:lstStyle/>
        <a:p>
          <a:endParaRPr lang="fr-FR"/>
        </a:p>
      </dgm:t>
    </dgm:pt>
    <dgm:pt modelId="{A22480B6-FC99-4BA2-8044-2B4AB46BCFE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Ecart</a:t>
          </a:r>
        </a:p>
      </dgm:t>
    </dgm:pt>
    <dgm:pt modelId="{707DF21A-D19B-4355-BB3F-269EA94F0DF8}" type="parTrans" cxnId="{5A167632-CEBA-4BE3-814F-ECBA72402F0E}">
      <dgm:prSet/>
      <dgm:spPr/>
      <dgm:t>
        <a:bodyPr/>
        <a:lstStyle/>
        <a:p>
          <a:endParaRPr lang="fr-FR"/>
        </a:p>
      </dgm:t>
    </dgm:pt>
    <dgm:pt modelId="{87472D6B-D338-486C-A1B3-1871A76863A1}" type="sibTrans" cxnId="{5A167632-CEBA-4BE3-814F-ECBA72402F0E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8CB72EA5-2F63-4362-A247-B1A555CF07E9}" type="pres">
      <dgm:prSet presAssocID="{9F80B3E0-34DC-4B9B-8A85-5AF7A5A89958}" presName="sibTrans" presStyleLbl="sibTrans2D1" presStyleIdx="6" presStyleCnt="8"/>
      <dgm:spPr/>
    </dgm:pt>
    <dgm:pt modelId="{668AB705-A453-4628-8092-108D352EBF4F}" type="pres">
      <dgm:prSet presAssocID="{9F80B3E0-34DC-4B9B-8A85-5AF7A5A89958}" presName="connectorText" presStyleLbl="sibTrans2D1" presStyleIdx="6" presStyleCnt="8"/>
      <dgm:spPr/>
    </dgm:pt>
    <dgm:pt modelId="{26BC2FC4-EF12-43FA-90F7-54FDD01DF238}" type="pres">
      <dgm:prSet presAssocID="{A22480B6-FC99-4BA2-8044-2B4AB46BCFE0}" presName="node" presStyleLbl="node1" presStyleIdx="7" presStyleCnt="9">
        <dgm:presLayoutVars>
          <dgm:bulletEnabled val="1"/>
        </dgm:presLayoutVars>
      </dgm:prSet>
      <dgm:spPr/>
    </dgm:pt>
    <dgm:pt modelId="{32382721-7739-41EA-97CF-1323C6C90FDE}" type="pres">
      <dgm:prSet presAssocID="{87472D6B-D338-486C-A1B3-1871A76863A1}" presName="sibTrans" presStyleLbl="sibTrans2D1" presStyleIdx="7" presStyleCnt="8"/>
      <dgm:spPr/>
    </dgm:pt>
    <dgm:pt modelId="{5903BA94-6C1B-4E30-8B3B-7BBFB4570AF3}" type="pres">
      <dgm:prSet presAssocID="{87472D6B-D338-486C-A1B3-1871A76863A1}" presName="connectorText" presStyleLbl="sibTrans2D1" presStyleIdx="7" presStyleCnt="8"/>
      <dgm:spPr/>
    </dgm:pt>
    <dgm:pt modelId="{6F3AD4E7-5932-42A7-9180-ED2B95A2C701}" type="pres">
      <dgm:prSet presAssocID="{14E8B98E-D359-42E8-9536-CCED8D9C83C5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FE43781B-1B9F-476C-BEED-5889295A23DD}" type="presOf" srcId="{9F80B3E0-34DC-4B9B-8A85-5AF7A5A89958}" destId="{668AB705-A453-4628-8092-108D352EBF4F}" srcOrd="1" destOrd="0" presId="urn:microsoft.com/office/officeart/2005/8/layout/process1"/>
    <dgm:cxn modelId="{5317CD1C-C12B-4053-9FE1-E695A6AB5890}" type="presOf" srcId="{A22480B6-FC99-4BA2-8044-2B4AB46BCFE0}" destId="{26BC2FC4-EF12-43FA-90F7-54FDD01DF238}" srcOrd="0" destOrd="0" presId="urn:microsoft.com/office/officeart/2005/8/layout/process1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5A167632-CEBA-4BE3-814F-ECBA72402F0E}" srcId="{07FAE47D-F16D-456F-B987-D7D8FED263C4}" destId="{A22480B6-FC99-4BA2-8044-2B4AB46BCFE0}" srcOrd="7" destOrd="0" parTransId="{707DF21A-D19B-4355-BB3F-269EA94F0DF8}" sibTransId="{87472D6B-D338-486C-A1B3-1871A76863A1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46969559-4D24-4D02-8256-94C8453D77A2}" type="presOf" srcId="{87472D6B-D338-486C-A1B3-1871A76863A1}" destId="{32382721-7739-41EA-97CF-1323C6C90FDE}" srcOrd="0" destOrd="0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3682585-30A7-4956-A842-A57657234867}" type="presOf" srcId="{9F80B3E0-34DC-4B9B-8A85-5AF7A5A89958}" destId="{8CB72EA5-2F63-4362-A247-B1A555CF07E9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5DD34AC8-15E1-4215-8028-868EBB033C20}" srcId="{07FAE47D-F16D-456F-B987-D7D8FED263C4}" destId="{14E8B98E-D359-42E8-9536-CCED8D9C83C5}" srcOrd="8" destOrd="0" parTransId="{5BAC2052-EDB4-4EC9-BE14-816555F4DF7D}" sibTransId="{14677480-19C0-42B8-9A5C-B4BADF40837D}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28B7AFDB-7468-41B3-8201-914120FE05B2}" type="presOf" srcId="{87472D6B-D338-486C-A1B3-1871A76863A1}" destId="{5903BA94-6C1B-4E30-8B3B-7BBFB4570AF3}" srcOrd="1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498CF7ED-78B9-4605-AE3D-09DEB56B2CCD}" type="presOf" srcId="{14E8B98E-D359-42E8-9536-CCED8D9C83C5}" destId="{6F3AD4E7-5932-42A7-9180-ED2B95A2C701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6FB5DE0D-1B83-4C0A-97CC-AC6C3C5751E4}" type="presParOf" srcId="{80753060-37F5-405A-B0B9-8E13897EE8FB}" destId="{8CB72EA5-2F63-4362-A247-B1A555CF07E9}" srcOrd="13" destOrd="0" presId="urn:microsoft.com/office/officeart/2005/8/layout/process1"/>
    <dgm:cxn modelId="{E0C0BF70-C814-4618-857C-EB2A0B75EC30}" type="presParOf" srcId="{8CB72EA5-2F63-4362-A247-B1A555CF07E9}" destId="{668AB705-A453-4628-8092-108D352EBF4F}" srcOrd="0" destOrd="0" presId="urn:microsoft.com/office/officeart/2005/8/layout/process1"/>
    <dgm:cxn modelId="{1AD56978-7FC7-4922-8DF4-80B927952AF3}" type="presParOf" srcId="{80753060-37F5-405A-B0B9-8E13897EE8FB}" destId="{26BC2FC4-EF12-43FA-90F7-54FDD01DF238}" srcOrd="14" destOrd="0" presId="urn:microsoft.com/office/officeart/2005/8/layout/process1"/>
    <dgm:cxn modelId="{F6248EB0-D7E2-49F2-9079-73C3E8B02FEF}" type="presParOf" srcId="{80753060-37F5-405A-B0B9-8E13897EE8FB}" destId="{32382721-7739-41EA-97CF-1323C6C90FDE}" srcOrd="15" destOrd="0" presId="urn:microsoft.com/office/officeart/2005/8/layout/process1"/>
    <dgm:cxn modelId="{A31130DA-3074-41D9-A768-02566E26C01C}" type="presParOf" srcId="{32382721-7739-41EA-97CF-1323C6C90FDE}" destId="{5903BA94-6C1B-4E30-8B3B-7BBFB4570AF3}" srcOrd="0" destOrd="0" presId="urn:microsoft.com/office/officeart/2005/8/layout/process1"/>
    <dgm:cxn modelId="{233A55C6-6C7F-4C1E-AAE6-6181586EC8B7}" type="presParOf" srcId="{80753060-37F5-405A-B0B9-8E13897EE8FB}" destId="{6F3AD4E7-5932-42A7-9180-ED2B95A2C701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5CA5AE-0EDB-40C9-92E3-68B22897DF1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Ecart</a:t>
          </a:r>
        </a:p>
      </dgm:t>
    </dgm:pt>
    <dgm:pt modelId="{7ABEDB2E-07E4-43FF-A75F-5E9FB2649AE5}" type="parTrans" cxnId="{A101EC76-59A2-42CF-A90A-EE1C09E427B0}">
      <dgm:prSet/>
      <dgm:spPr/>
      <dgm:t>
        <a:bodyPr/>
        <a:lstStyle/>
        <a:p>
          <a:endParaRPr lang="fr-FR"/>
        </a:p>
      </dgm:t>
    </dgm:pt>
    <dgm:pt modelId="{FF01710F-81A2-4CF9-940A-8F3FBB3B4536}" type="sibTrans" cxnId="{A101EC76-59A2-42CF-A90A-EE1C09E427B0}">
      <dgm:prSet/>
      <dgm:spPr/>
      <dgm:t>
        <a:bodyPr/>
        <a:lstStyle/>
        <a:p>
          <a:endParaRPr lang="fr-FR"/>
        </a:p>
      </dgm:t>
    </dgm:pt>
    <dgm:pt modelId="{1575271F-F3C1-4035-9D32-831F570A2BB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8E6C1D0E-F045-4342-BFB1-8B76DD9A8579}" type="parTrans" cxnId="{853B8832-A148-485C-99DB-8FB7D915047F}">
      <dgm:prSet/>
      <dgm:spPr/>
      <dgm:t>
        <a:bodyPr/>
        <a:lstStyle/>
        <a:p>
          <a:endParaRPr lang="fr-FR"/>
        </a:p>
      </dgm:t>
    </dgm:pt>
    <dgm:pt modelId="{02E6311C-B069-46C1-950B-3BE7EDFEB91E}" type="sibTrans" cxnId="{853B8832-A148-485C-99DB-8FB7D915047F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09625B22-3D0E-41AF-882B-480EB0041054}" type="pres">
      <dgm:prSet presAssocID="{9F80B3E0-34DC-4B9B-8A85-5AF7A5A89958}" presName="sibTrans" presStyleLbl="sibTrans2D1" presStyleIdx="6" presStyleCnt="8"/>
      <dgm:spPr/>
    </dgm:pt>
    <dgm:pt modelId="{321E31E2-F01D-4616-9FF1-FAAB6AE76AAF}" type="pres">
      <dgm:prSet presAssocID="{9F80B3E0-34DC-4B9B-8A85-5AF7A5A89958}" presName="connectorText" presStyleLbl="sibTrans2D1" presStyleIdx="6" presStyleCnt="8"/>
      <dgm:spPr/>
    </dgm:pt>
    <dgm:pt modelId="{2C801170-8DAF-4D3F-8A01-1644123D1F79}" type="pres">
      <dgm:prSet presAssocID="{865CA5AE-0EDB-40C9-92E3-68B22897DF1C}" presName="node" presStyleLbl="node1" presStyleIdx="7" presStyleCnt="9">
        <dgm:presLayoutVars>
          <dgm:bulletEnabled val="1"/>
        </dgm:presLayoutVars>
      </dgm:prSet>
      <dgm:spPr/>
    </dgm:pt>
    <dgm:pt modelId="{1F4DC597-8290-48D6-996C-343EEC8788B2}" type="pres">
      <dgm:prSet presAssocID="{FF01710F-81A2-4CF9-940A-8F3FBB3B4536}" presName="sibTrans" presStyleLbl="sibTrans2D1" presStyleIdx="7" presStyleCnt="8"/>
      <dgm:spPr/>
    </dgm:pt>
    <dgm:pt modelId="{3E73262C-1FF3-407C-B79F-E81CFF854780}" type="pres">
      <dgm:prSet presAssocID="{FF01710F-81A2-4CF9-940A-8F3FBB3B4536}" presName="connectorText" presStyleLbl="sibTrans2D1" presStyleIdx="7" presStyleCnt="8"/>
      <dgm:spPr/>
    </dgm:pt>
    <dgm:pt modelId="{702AA0F1-93EE-4543-8A67-2316AAF3CC2C}" type="pres">
      <dgm:prSet presAssocID="{1575271F-F3C1-4035-9D32-831F570A2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385F5801-EB03-4D3A-88A8-61BF7C8D5921}" type="presOf" srcId="{FF01710F-81A2-4CF9-940A-8F3FBB3B4536}" destId="{3E73262C-1FF3-407C-B79F-E81CFF854780}" srcOrd="1" destOrd="0" presId="urn:microsoft.com/office/officeart/2005/8/layout/process1"/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F7D19C22-5CEA-433E-A673-83CEA7245EF6}" type="presOf" srcId="{9F80B3E0-34DC-4B9B-8A85-5AF7A5A89958}" destId="{321E31E2-F01D-4616-9FF1-FAAB6AE76AAF}" srcOrd="1" destOrd="0" presId="urn:microsoft.com/office/officeart/2005/8/layout/process1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853B8832-A148-485C-99DB-8FB7D915047F}" srcId="{07FAE47D-F16D-456F-B987-D7D8FED263C4}" destId="{1575271F-F3C1-4035-9D32-831F570A2BB2}" srcOrd="8" destOrd="0" parTransId="{8E6C1D0E-F045-4342-BFB1-8B76DD9A8579}" sibTransId="{02E6311C-B069-46C1-950B-3BE7EDFEB91E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D61CA74C-F544-4A09-851B-BD84E373767E}" type="presOf" srcId="{FF01710F-81A2-4CF9-940A-8F3FBB3B4536}" destId="{1F4DC597-8290-48D6-996C-343EEC8788B2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A101EC76-59A2-42CF-A90A-EE1C09E427B0}" srcId="{07FAE47D-F16D-456F-B987-D7D8FED263C4}" destId="{865CA5AE-0EDB-40C9-92E3-68B22897DF1C}" srcOrd="7" destOrd="0" parTransId="{7ABEDB2E-07E4-43FF-A75F-5E9FB2649AE5}" sibTransId="{FF01710F-81A2-4CF9-940A-8F3FBB3B4536}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E3E5D39C-AE8E-4B61-8BE1-95BB365D6940}" type="presOf" srcId="{1575271F-F3C1-4035-9D32-831F570A2BB2}" destId="{702AA0F1-93EE-4543-8A67-2316AAF3CC2C}" srcOrd="0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56D0F1C7-C9E2-4E7C-84F8-E09B79DD18D1}" type="presOf" srcId="{865CA5AE-0EDB-40C9-92E3-68B22897DF1C}" destId="{2C801170-8DAF-4D3F-8A01-1644123D1F79}" srcOrd="0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0DAC0BCC-F930-49DD-8185-6B4637F30E2B}" type="presOf" srcId="{9F80B3E0-34DC-4B9B-8A85-5AF7A5A89958}" destId="{09625B22-3D0E-41AF-882B-480EB0041054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04279B0E-3876-479A-A2AC-F9C174160B38}" type="presParOf" srcId="{80753060-37F5-405A-B0B9-8E13897EE8FB}" destId="{09625B22-3D0E-41AF-882B-480EB0041054}" srcOrd="13" destOrd="0" presId="urn:microsoft.com/office/officeart/2005/8/layout/process1"/>
    <dgm:cxn modelId="{FA0BC46A-6F23-4B6D-9DB6-00B47174B91C}" type="presParOf" srcId="{09625B22-3D0E-41AF-882B-480EB0041054}" destId="{321E31E2-F01D-4616-9FF1-FAAB6AE76AAF}" srcOrd="0" destOrd="0" presId="urn:microsoft.com/office/officeart/2005/8/layout/process1"/>
    <dgm:cxn modelId="{3E38787C-A238-4E30-82DA-8F036AF876AC}" type="presParOf" srcId="{80753060-37F5-405A-B0B9-8E13897EE8FB}" destId="{2C801170-8DAF-4D3F-8A01-1644123D1F79}" srcOrd="14" destOrd="0" presId="urn:microsoft.com/office/officeart/2005/8/layout/process1"/>
    <dgm:cxn modelId="{F505A504-2266-4943-98F6-8F2ED66A72F7}" type="presParOf" srcId="{80753060-37F5-405A-B0B9-8E13897EE8FB}" destId="{1F4DC597-8290-48D6-996C-343EEC8788B2}" srcOrd="15" destOrd="0" presId="urn:microsoft.com/office/officeart/2005/8/layout/process1"/>
    <dgm:cxn modelId="{2FA21E8F-AC76-4431-A2D9-000CBEA08184}" type="presParOf" srcId="{1F4DC597-8290-48D6-996C-343EEC8788B2}" destId="{3E73262C-1FF3-407C-B79F-E81CFF854780}" srcOrd="0" destOrd="0" presId="urn:microsoft.com/office/officeart/2005/8/layout/process1"/>
    <dgm:cxn modelId="{E3C2BB0F-B7DB-4313-8394-CD1BA16A4FC8}" type="presParOf" srcId="{80753060-37F5-405A-B0B9-8E13897EE8FB}" destId="{702AA0F1-93EE-4543-8A67-2316AAF3CC2C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chemeClr val="accent5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DD3A46A2-7011-4AE5-8112-7849389EDD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766FA5D4-9920-4F5E-9776-A395A605D1CC}" type="parTrans" cxnId="{E5629CDC-EE97-4BDB-831A-99B418CC0812}">
      <dgm:prSet/>
      <dgm:spPr/>
      <dgm:t>
        <a:bodyPr/>
        <a:lstStyle/>
        <a:p>
          <a:endParaRPr lang="fr-FR"/>
        </a:p>
      </dgm:t>
    </dgm:pt>
    <dgm:pt modelId="{4500B41B-A8BA-42B6-BD09-D5990513B884}" type="sibTrans" cxnId="{E5629CDC-EE97-4BDB-831A-99B418CC0812}">
      <dgm:prSet/>
      <dgm:spPr/>
      <dgm:t>
        <a:bodyPr/>
        <a:lstStyle/>
        <a:p>
          <a:endParaRPr lang="fr-FR"/>
        </a:p>
      </dgm:t>
    </dgm:pt>
    <dgm:pt modelId="{4ED9F828-F32F-4B10-A33C-D86A05538C8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F2508914-5847-496C-8DFA-6FC53F3CD122}" type="parTrans" cxnId="{F0AD76F2-5357-4283-BAAA-B1D8FF3ED1EA}">
      <dgm:prSet/>
      <dgm:spPr/>
      <dgm:t>
        <a:bodyPr/>
        <a:lstStyle/>
        <a:p>
          <a:endParaRPr lang="fr-FR"/>
        </a:p>
      </dgm:t>
    </dgm:pt>
    <dgm:pt modelId="{B4278CF5-5A16-4ED8-ACA3-7314486ACCE6}" type="sibTrans" cxnId="{F0AD76F2-5357-4283-BAAA-B1D8FF3ED1EA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E4B0FE23-93A2-4AC1-A119-220E2A58F62F}" type="pres">
      <dgm:prSet presAssocID="{9F80B3E0-34DC-4B9B-8A85-5AF7A5A89958}" presName="sibTrans" presStyleLbl="sibTrans2D1" presStyleIdx="6" presStyleCnt="8"/>
      <dgm:spPr/>
    </dgm:pt>
    <dgm:pt modelId="{435C1B6B-B7DD-44D0-994A-A22D467EF324}" type="pres">
      <dgm:prSet presAssocID="{9F80B3E0-34DC-4B9B-8A85-5AF7A5A89958}" presName="connectorText" presStyleLbl="sibTrans2D1" presStyleIdx="6" presStyleCnt="8"/>
      <dgm:spPr/>
    </dgm:pt>
    <dgm:pt modelId="{B6C6A556-FEB7-4D91-9AEA-38D573335984}" type="pres">
      <dgm:prSet presAssocID="{DD3A46A2-7011-4AE5-8112-7849389EDDAA}" presName="node" presStyleLbl="node1" presStyleIdx="7" presStyleCnt="9">
        <dgm:presLayoutVars>
          <dgm:bulletEnabled val="1"/>
        </dgm:presLayoutVars>
      </dgm:prSet>
      <dgm:spPr/>
    </dgm:pt>
    <dgm:pt modelId="{4FCA9E6A-5131-46B2-9B1B-7347FB3CD988}" type="pres">
      <dgm:prSet presAssocID="{4500B41B-A8BA-42B6-BD09-D5990513B884}" presName="sibTrans" presStyleLbl="sibTrans2D1" presStyleIdx="7" presStyleCnt="8"/>
      <dgm:spPr/>
    </dgm:pt>
    <dgm:pt modelId="{F7EA36C6-7538-4F8A-8AB2-4F8076D38EB9}" type="pres">
      <dgm:prSet presAssocID="{4500B41B-A8BA-42B6-BD09-D5990513B884}" presName="connectorText" presStyleLbl="sibTrans2D1" presStyleIdx="7" presStyleCnt="8"/>
      <dgm:spPr/>
    </dgm:pt>
    <dgm:pt modelId="{EA5E4629-39F0-4F3D-9D3F-8D852DE2AE7B}" type="pres">
      <dgm:prSet presAssocID="{4ED9F828-F32F-4B10-A33C-D86A05538C8A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CBFFB52F-A1DB-438B-84B3-2F92C3B61258}" type="presOf" srcId="{4500B41B-A8BA-42B6-BD09-D5990513B884}" destId="{4FCA9E6A-5131-46B2-9B1B-7347FB3CD988}" srcOrd="0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3D8AB862-342D-4B72-9176-46B0B0572E3F}" type="presOf" srcId="{9F80B3E0-34DC-4B9B-8A85-5AF7A5A89958}" destId="{E4B0FE23-93A2-4AC1-A119-220E2A58F62F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EDFC57BF-4574-4286-A446-9455A4976421}" type="presOf" srcId="{DD3A46A2-7011-4AE5-8112-7849389EDDAA}" destId="{B6C6A556-FEB7-4D91-9AEA-38D573335984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0FB95BD9-FB81-4498-8190-8229927E66BB}" type="presOf" srcId="{4500B41B-A8BA-42B6-BD09-D5990513B884}" destId="{F7EA36C6-7538-4F8A-8AB2-4F8076D38EB9}" srcOrd="1" destOrd="0" presId="urn:microsoft.com/office/officeart/2005/8/layout/process1"/>
    <dgm:cxn modelId="{E5629CDC-EE97-4BDB-831A-99B418CC0812}" srcId="{07FAE47D-F16D-456F-B987-D7D8FED263C4}" destId="{DD3A46A2-7011-4AE5-8112-7849389EDDAA}" srcOrd="7" destOrd="0" parTransId="{766FA5D4-9920-4F5E-9776-A395A605D1CC}" sibTransId="{4500B41B-A8BA-42B6-BD09-D5990513B884}"/>
    <dgm:cxn modelId="{8EAD20DD-A921-4BEB-A619-DB2DBE3837E6}" type="presOf" srcId="{4ED9F828-F32F-4B10-A33C-D86A05538C8A}" destId="{EA5E4629-39F0-4F3D-9D3F-8D852DE2AE7B}" srcOrd="0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F0AD76F2-5357-4283-BAAA-B1D8FF3ED1EA}" srcId="{07FAE47D-F16D-456F-B987-D7D8FED263C4}" destId="{4ED9F828-F32F-4B10-A33C-D86A05538C8A}" srcOrd="8" destOrd="0" parTransId="{F2508914-5847-496C-8DFA-6FC53F3CD122}" sibTransId="{B4278CF5-5A16-4ED8-ACA3-7314486ACCE6}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7D95A8F9-469A-4897-836C-52BBACE255FD}" type="presOf" srcId="{9F80B3E0-34DC-4B9B-8A85-5AF7A5A89958}" destId="{435C1B6B-B7DD-44D0-994A-A22D467EF324}" srcOrd="1" destOrd="0" presId="urn:microsoft.com/office/officeart/2005/8/layout/process1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2A583AAD-4187-48DF-8F14-C0AA718C0829}" type="presParOf" srcId="{80753060-37F5-405A-B0B9-8E13897EE8FB}" destId="{E4B0FE23-93A2-4AC1-A119-220E2A58F62F}" srcOrd="13" destOrd="0" presId="urn:microsoft.com/office/officeart/2005/8/layout/process1"/>
    <dgm:cxn modelId="{E317171C-A44E-4D6A-BCA3-347F082ECCB2}" type="presParOf" srcId="{E4B0FE23-93A2-4AC1-A119-220E2A58F62F}" destId="{435C1B6B-B7DD-44D0-994A-A22D467EF324}" srcOrd="0" destOrd="0" presId="urn:microsoft.com/office/officeart/2005/8/layout/process1"/>
    <dgm:cxn modelId="{5309543E-2A64-463C-A474-269A445F5A0D}" type="presParOf" srcId="{80753060-37F5-405A-B0B9-8E13897EE8FB}" destId="{B6C6A556-FEB7-4D91-9AEA-38D573335984}" srcOrd="14" destOrd="0" presId="urn:microsoft.com/office/officeart/2005/8/layout/process1"/>
    <dgm:cxn modelId="{11F09AA1-A6F4-424A-B460-015040BF96B9}" type="presParOf" srcId="{80753060-37F5-405A-B0B9-8E13897EE8FB}" destId="{4FCA9E6A-5131-46B2-9B1B-7347FB3CD988}" srcOrd="15" destOrd="0" presId="urn:microsoft.com/office/officeart/2005/8/layout/process1"/>
    <dgm:cxn modelId="{F73AE608-DD74-46CA-8B4A-1AF323679107}" type="presParOf" srcId="{4FCA9E6A-5131-46B2-9B1B-7347FB3CD988}" destId="{F7EA36C6-7538-4F8A-8AB2-4F8076D38EB9}" srcOrd="0" destOrd="0" presId="urn:microsoft.com/office/officeart/2005/8/layout/process1"/>
    <dgm:cxn modelId="{9166FF03-7BC4-4662-9992-3880C876DEFB}" type="presParOf" srcId="{80753060-37F5-405A-B0B9-8E13897EE8FB}" destId="{EA5E4629-39F0-4F3D-9D3F-8D852DE2AE7B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chemeClr val="accent5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D8BED6B-CD6C-45E6-9EA1-4921C20D7676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3E3F5068-2F99-494A-9676-14C549EBB79B}" type="parTrans" cxnId="{C13ADFD7-8CBF-465D-BC20-6E10EB557F9B}">
      <dgm:prSet/>
      <dgm:spPr/>
      <dgm:t>
        <a:bodyPr/>
        <a:lstStyle/>
        <a:p>
          <a:endParaRPr lang="fr-FR"/>
        </a:p>
      </dgm:t>
    </dgm:pt>
    <dgm:pt modelId="{5E9D84F5-3A6F-426E-A1E2-2C1B81817AF4}" type="sibTrans" cxnId="{C13ADFD7-8CBF-465D-BC20-6E10EB557F9B}">
      <dgm:prSet/>
      <dgm:spPr/>
      <dgm:t>
        <a:bodyPr/>
        <a:lstStyle/>
        <a:p>
          <a:endParaRPr lang="fr-FR"/>
        </a:p>
      </dgm:t>
    </dgm:pt>
    <dgm:pt modelId="{AE314A21-9C18-4C53-A110-9D2A255C5E13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76091AB7-C8B0-42DA-9495-E3209A58979B}" type="parTrans" cxnId="{A7DE9931-F93C-449B-AD07-88FCE3CB65BF}">
      <dgm:prSet/>
      <dgm:spPr/>
      <dgm:t>
        <a:bodyPr/>
        <a:lstStyle/>
        <a:p>
          <a:endParaRPr lang="fr-FR"/>
        </a:p>
      </dgm:t>
    </dgm:pt>
    <dgm:pt modelId="{CAA090D7-6011-40FE-A8A5-3A40B35D5C87}" type="sibTrans" cxnId="{A7DE9931-F93C-449B-AD07-88FCE3CB65BF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 custLinFactNeighborX="-659" custLinFactNeighborY="2211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17DF93BB-AE48-4560-B223-FCB9FB829F2E}" type="pres">
      <dgm:prSet presAssocID="{9F80B3E0-34DC-4B9B-8A85-5AF7A5A89958}" presName="sibTrans" presStyleLbl="sibTrans2D1" presStyleIdx="6" presStyleCnt="8"/>
      <dgm:spPr/>
    </dgm:pt>
    <dgm:pt modelId="{FAB07B90-D2E5-4D6E-BB9D-E4CCE7868E86}" type="pres">
      <dgm:prSet presAssocID="{9F80B3E0-34DC-4B9B-8A85-5AF7A5A89958}" presName="connectorText" presStyleLbl="sibTrans2D1" presStyleIdx="6" presStyleCnt="8"/>
      <dgm:spPr/>
    </dgm:pt>
    <dgm:pt modelId="{0D8ACE45-4A0F-4DEC-8297-6F869F1BFF24}" type="pres">
      <dgm:prSet presAssocID="{0D8BED6B-CD6C-45E6-9EA1-4921C20D7676}" presName="node" presStyleLbl="node1" presStyleIdx="7" presStyleCnt="9">
        <dgm:presLayoutVars>
          <dgm:bulletEnabled val="1"/>
        </dgm:presLayoutVars>
      </dgm:prSet>
      <dgm:spPr/>
    </dgm:pt>
    <dgm:pt modelId="{DB3128C1-5A3B-44C9-9D11-994DB635680B}" type="pres">
      <dgm:prSet presAssocID="{5E9D84F5-3A6F-426E-A1E2-2C1B81817AF4}" presName="sibTrans" presStyleLbl="sibTrans2D1" presStyleIdx="7" presStyleCnt="8"/>
      <dgm:spPr/>
    </dgm:pt>
    <dgm:pt modelId="{D9ED19D2-3434-43E7-910E-E7832DD34D79}" type="pres">
      <dgm:prSet presAssocID="{5E9D84F5-3A6F-426E-A1E2-2C1B81817AF4}" presName="connectorText" presStyleLbl="sibTrans2D1" presStyleIdx="7" presStyleCnt="8"/>
      <dgm:spPr/>
    </dgm:pt>
    <dgm:pt modelId="{E25F360A-9354-494F-960C-A88AB2D5E5B0}" type="pres">
      <dgm:prSet presAssocID="{AE314A21-9C18-4C53-A110-9D2A255C5E13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7962CA0E-AF20-41A0-807A-C45047927D34}" type="presOf" srcId="{0D8BED6B-CD6C-45E6-9EA1-4921C20D7676}" destId="{0D8ACE45-4A0F-4DEC-8297-6F869F1BFF24}" srcOrd="0" destOrd="0" presId="urn:microsoft.com/office/officeart/2005/8/layout/process1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A7DE9931-F93C-449B-AD07-88FCE3CB65BF}" srcId="{07FAE47D-F16D-456F-B987-D7D8FED263C4}" destId="{AE314A21-9C18-4C53-A110-9D2A255C5E13}" srcOrd="8" destOrd="0" parTransId="{76091AB7-C8B0-42DA-9495-E3209A58979B}" sibTransId="{CAA090D7-6011-40FE-A8A5-3A40B35D5C87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2731FC74-68F3-4B51-9DB7-4749C5402213}" type="presOf" srcId="{9F80B3E0-34DC-4B9B-8A85-5AF7A5A89958}" destId="{FAB07B90-D2E5-4D6E-BB9D-E4CCE7868E86}" srcOrd="1" destOrd="0" presId="urn:microsoft.com/office/officeart/2005/8/layout/process1"/>
    <dgm:cxn modelId="{B9571975-BE58-405D-A230-11334DC87BEF}" type="presOf" srcId="{5E9D84F5-3A6F-426E-A1E2-2C1B81817AF4}" destId="{DB3128C1-5A3B-44C9-9D11-994DB635680B}" srcOrd="0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EBF0F197-589D-4194-A995-FB461FD716DE}" type="presOf" srcId="{5E9D84F5-3A6F-426E-A1E2-2C1B81817AF4}" destId="{D9ED19D2-3434-43E7-910E-E7832DD34D79}" srcOrd="1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E9582B9F-051E-461B-8C6C-4A37CF9E1908}" type="presOf" srcId="{AE314A21-9C18-4C53-A110-9D2A255C5E13}" destId="{E25F360A-9354-494F-960C-A88AB2D5E5B0}" srcOrd="0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6276D4C6-E549-4345-8BF4-4675F6FB393A}" type="presOf" srcId="{9F80B3E0-34DC-4B9B-8A85-5AF7A5A89958}" destId="{17DF93BB-AE48-4560-B223-FCB9FB829F2E}" srcOrd="0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C13ADFD7-8CBF-465D-BC20-6E10EB557F9B}" srcId="{07FAE47D-F16D-456F-B987-D7D8FED263C4}" destId="{0D8BED6B-CD6C-45E6-9EA1-4921C20D7676}" srcOrd="7" destOrd="0" parTransId="{3E3F5068-2F99-494A-9676-14C549EBB79B}" sibTransId="{5E9D84F5-3A6F-426E-A1E2-2C1B81817AF4}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FD5B1BFA-15EC-4565-8ED4-E7D84599674B}" type="presParOf" srcId="{80753060-37F5-405A-B0B9-8E13897EE8FB}" destId="{17DF93BB-AE48-4560-B223-FCB9FB829F2E}" srcOrd="13" destOrd="0" presId="urn:microsoft.com/office/officeart/2005/8/layout/process1"/>
    <dgm:cxn modelId="{87CD0745-5B18-48AD-B17A-F9A861492F98}" type="presParOf" srcId="{17DF93BB-AE48-4560-B223-FCB9FB829F2E}" destId="{FAB07B90-D2E5-4D6E-BB9D-E4CCE7868E86}" srcOrd="0" destOrd="0" presId="urn:microsoft.com/office/officeart/2005/8/layout/process1"/>
    <dgm:cxn modelId="{3B775DC1-6524-4E22-A2E6-7C7A41063D93}" type="presParOf" srcId="{80753060-37F5-405A-B0B9-8E13897EE8FB}" destId="{0D8ACE45-4A0F-4DEC-8297-6F869F1BFF24}" srcOrd="14" destOrd="0" presId="urn:microsoft.com/office/officeart/2005/8/layout/process1"/>
    <dgm:cxn modelId="{635091F6-F284-42CB-B5D6-AE323D68A691}" type="presParOf" srcId="{80753060-37F5-405A-B0B9-8E13897EE8FB}" destId="{DB3128C1-5A3B-44C9-9D11-994DB635680B}" srcOrd="15" destOrd="0" presId="urn:microsoft.com/office/officeart/2005/8/layout/process1"/>
    <dgm:cxn modelId="{85978D24-E850-47AC-B093-153C9E2130EF}" type="presParOf" srcId="{DB3128C1-5A3B-44C9-9D11-994DB635680B}" destId="{D9ED19D2-3434-43E7-910E-E7832DD34D79}" srcOrd="0" destOrd="0" presId="urn:microsoft.com/office/officeart/2005/8/layout/process1"/>
    <dgm:cxn modelId="{C571F706-AC68-481A-A4D7-2BE9EDD208B7}" type="presParOf" srcId="{80753060-37F5-405A-B0B9-8E13897EE8FB}" destId="{E25F360A-9354-494F-960C-A88AB2D5E5B0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chemeClr val="accent5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BD6613AD-7EA2-43F8-BFC2-F545CD941FB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6CE3E98E-6701-4FF1-B50B-4E2EF79666B1}" type="parTrans" cxnId="{EE5183F0-9AE8-46EF-A984-B26847A021B6}">
      <dgm:prSet/>
      <dgm:spPr/>
      <dgm:t>
        <a:bodyPr/>
        <a:lstStyle/>
        <a:p>
          <a:endParaRPr lang="fr-FR"/>
        </a:p>
      </dgm:t>
    </dgm:pt>
    <dgm:pt modelId="{7D49FFFD-A656-4E63-B092-03147C083528}" type="sibTrans" cxnId="{EE5183F0-9AE8-46EF-A984-B26847A021B6}">
      <dgm:prSet/>
      <dgm:spPr/>
      <dgm:t>
        <a:bodyPr/>
        <a:lstStyle/>
        <a:p>
          <a:endParaRPr lang="fr-FR"/>
        </a:p>
      </dgm:t>
    </dgm:pt>
    <dgm:pt modelId="{BEF00F1D-C491-4296-B98F-BE54EBD4E7CD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5FCCEF09-1D27-4C74-8E1D-3F08F1C222E5}" type="parTrans" cxnId="{FCD60EED-5D4E-4FF9-B065-447F7EC05389}">
      <dgm:prSet/>
      <dgm:spPr/>
      <dgm:t>
        <a:bodyPr/>
        <a:lstStyle/>
        <a:p>
          <a:endParaRPr lang="fr-FR"/>
        </a:p>
      </dgm:t>
    </dgm:pt>
    <dgm:pt modelId="{AAFFD2CA-7996-4D41-9DFB-80838607F064}" type="sibTrans" cxnId="{FCD60EED-5D4E-4FF9-B065-447F7EC05389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6BA0D99D-692E-48F1-A3DD-59BB35198415}" type="pres">
      <dgm:prSet presAssocID="{9F80B3E0-34DC-4B9B-8A85-5AF7A5A89958}" presName="sibTrans" presStyleLbl="sibTrans2D1" presStyleIdx="6" presStyleCnt="8"/>
      <dgm:spPr/>
    </dgm:pt>
    <dgm:pt modelId="{78F7E561-2A61-4FB0-9F56-995AF9C30884}" type="pres">
      <dgm:prSet presAssocID="{9F80B3E0-34DC-4B9B-8A85-5AF7A5A89958}" presName="connectorText" presStyleLbl="sibTrans2D1" presStyleIdx="6" presStyleCnt="8"/>
      <dgm:spPr/>
    </dgm:pt>
    <dgm:pt modelId="{87E13D8F-3781-49B8-BE1D-4A74695CBF14}" type="pres">
      <dgm:prSet presAssocID="{BD6613AD-7EA2-43F8-BFC2-F545CD941FB0}" presName="node" presStyleLbl="node1" presStyleIdx="7" presStyleCnt="9">
        <dgm:presLayoutVars>
          <dgm:bulletEnabled val="1"/>
        </dgm:presLayoutVars>
      </dgm:prSet>
      <dgm:spPr/>
    </dgm:pt>
    <dgm:pt modelId="{34A58093-84CE-4CAE-B680-7113618966AA}" type="pres">
      <dgm:prSet presAssocID="{7D49FFFD-A656-4E63-B092-03147C083528}" presName="sibTrans" presStyleLbl="sibTrans2D1" presStyleIdx="7" presStyleCnt="8"/>
      <dgm:spPr/>
    </dgm:pt>
    <dgm:pt modelId="{F4B1925F-BF82-4413-A662-BA16B9FB0295}" type="pres">
      <dgm:prSet presAssocID="{7D49FFFD-A656-4E63-B092-03147C083528}" presName="connectorText" presStyleLbl="sibTrans2D1" presStyleIdx="7" presStyleCnt="8"/>
      <dgm:spPr/>
    </dgm:pt>
    <dgm:pt modelId="{002B8AD5-8C28-4848-82CD-0019C3B8CDD0}" type="pres">
      <dgm:prSet presAssocID="{BEF00F1D-C491-4296-B98F-BE54EBD4E7CD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BA688370-A5B1-4B31-92EF-D1F6B16185F5}" type="presOf" srcId="{9F80B3E0-34DC-4B9B-8A85-5AF7A5A89958}" destId="{6BA0D99D-692E-48F1-A3DD-59BB35198415}" srcOrd="0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BAD6177C-D886-4652-8834-55F0A5B6B9BE}" type="presOf" srcId="{7D49FFFD-A656-4E63-B092-03147C083528}" destId="{34A58093-84CE-4CAE-B680-7113618966AA}" srcOrd="0" destOrd="0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51E59A9D-4BB6-4DC8-AFAC-B4BF931825B6}" type="presOf" srcId="{9F80B3E0-34DC-4B9B-8A85-5AF7A5A89958}" destId="{78F7E561-2A61-4FB0-9F56-995AF9C30884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8EAF10A9-E490-4091-8331-66BDD69DE372}" type="presOf" srcId="{BD6613AD-7EA2-43F8-BFC2-F545CD941FB0}" destId="{87E13D8F-3781-49B8-BE1D-4A74695CBF14}" srcOrd="0" destOrd="0" presId="urn:microsoft.com/office/officeart/2005/8/layout/process1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B2AAA4AA-3F11-4EE5-8772-C2D734018E4D}" type="presOf" srcId="{7D49FFFD-A656-4E63-B092-03147C083528}" destId="{F4B1925F-BF82-4413-A662-BA16B9FB0295}" srcOrd="1" destOrd="0" presId="urn:microsoft.com/office/officeart/2005/8/layout/process1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FCD60EED-5D4E-4FF9-B065-447F7EC05389}" srcId="{07FAE47D-F16D-456F-B987-D7D8FED263C4}" destId="{BEF00F1D-C491-4296-B98F-BE54EBD4E7CD}" srcOrd="8" destOrd="0" parTransId="{5FCCEF09-1D27-4C74-8E1D-3F08F1C222E5}" sibTransId="{AAFFD2CA-7996-4D41-9DFB-80838607F064}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EE5183F0-9AE8-46EF-A984-B26847A021B6}" srcId="{07FAE47D-F16D-456F-B987-D7D8FED263C4}" destId="{BD6613AD-7EA2-43F8-BFC2-F545CD941FB0}" srcOrd="7" destOrd="0" parTransId="{6CE3E98E-6701-4FF1-B50B-4E2EF79666B1}" sibTransId="{7D49FFFD-A656-4E63-B092-03147C083528}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020507FC-31BD-48FA-8493-604B5BFC45FE}" type="presOf" srcId="{BEF00F1D-C491-4296-B98F-BE54EBD4E7CD}" destId="{002B8AD5-8C28-4848-82CD-0019C3B8CDD0}" srcOrd="0" destOrd="0" presId="urn:microsoft.com/office/officeart/2005/8/layout/process1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D039A86E-DE1F-46B6-88A0-C1E93FE42F26}" type="presParOf" srcId="{80753060-37F5-405A-B0B9-8E13897EE8FB}" destId="{6BA0D99D-692E-48F1-A3DD-59BB35198415}" srcOrd="13" destOrd="0" presId="urn:microsoft.com/office/officeart/2005/8/layout/process1"/>
    <dgm:cxn modelId="{DE972C81-F093-4001-8DA7-408EF68E1703}" type="presParOf" srcId="{6BA0D99D-692E-48F1-A3DD-59BB35198415}" destId="{78F7E561-2A61-4FB0-9F56-995AF9C30884}" srcOrd="0" destOrd="0" presId="urn:microsoft.com/office/officeart/2005/8/layout/process1"/>
    <dgm:cxn modelId="{ED826CD1-6A68-429B-AE50-E9E8DFFB2D45}" type="presParOf" srcId="{80753060-37F5-405A-B0B9-8E13897EE8FB}" destId="{87E13D8F-3781-49B8-BE1D-4A74695CBF14}" srcOrd="14" destOrd="0" presId="urn:microsoft.com/office/officeart/2005/8/layout/process1"/>
    <dgm:cxn modelId="{26132438-102F-4EB2-9EE6-815702F3B574}" type="presParOf" srcId="{80753060-37F5-405A-B0B9-8E13897EE8FB}" destId="{34A58093-84CE-4CAE-B680-7113618966AA}" srcOrd="15" destOrd="0" presId="urn:microsoft.com/office/officeart/2005/8/layout/process1"/>
    <dgm:cxn modelId="{F64F0699-D1B4-4D91-8E36-F3A1146E08CF}" type="presParOf" srcId="{34A58093-84CE-4CAE-B680-7113618966AA}" destId="{F4B1925F-BF82-4413-A662-BA16B9FB0295}" srcOrd="0" destOrd="0" presId="urn:microsoft.com/office/officeart/2005/8/layout/process1"/>
    <dgm:cxn modelId="{5E23FD8A-A778-4249-BFD9-8805BE43B62B}" type="presParOf" srcId="{80753060-37F5-405A-B0B9-8E13897EE8FB}" destId="{002B8AD5-8C28-4848-82CD-0019C3B8CDD0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rgbClr val="FF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AFC041-5EDB-46A8-A8A9-D839F06D6A2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8F5F9AE0-0CED-4FFB-8FB7-7473C4A0C186}" type="parTrans" cxnId="{DCF09DA7-D83B-4464-8855-F24675BC80CB}">
      <dgm:prSet/>
      <dgm:spPr/>
      <dgm:t>
        <a:bodyPr/>
        <a:lstStyle/>
        <a:p>
          <a:endParaRPr lang="fr-FR"/>
        </a:p>
      </dgm:t>
    </dgm:pt>
    <dgm:pt modelId="{628C4EBA-708E-4290-BD45-2F4AE6DF00BE}" type="sibTrans" cxnId="{DCF09DA7-D83B-4464-8855-F24675BC80CB}">
      <dgm:prSet/>
      <dgm:spPr/>
      <dgm:t>
        <a:bodyPr/>
        <a:lstStyle/>
        <a:p>
          <a:endParaRPr lang="fr-FR"/>
        </a:p>
      </dgm:t>
    </dgm:pt>
    <dgm:pt modelId="{351DCD35-64EC-4F84-9F40-BC18C0FDD43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B22621E2-D296-4F6D-B205-C7786F0D02C0}" type="parTrans" cxnId="{149715AA-3F0D-4DCC-8947-C77DF34B53DA}">
      <dgm:prSet/>
      <dgm:spPr/>
      <dgm:t>
        <a:bodyPr/>
        <a:lstStyle/>
        <a:p>
          <a:endParaRPr lang="fr-FR"/>
        </a:p>
      </dgm:t>
    </dgm:pt>
    <dgm:pt modelId="{77231F24-C1A5-420A-878A-46446FD15C09}" type="sibTrans" cxnId="{149715AA-3F0D-4DCC-8947-C77DF34B53DA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CBC9A9F5-5CFB-46A5-B268-58D10CCC74F4}" type="pres">
      <dgm:prSet presAssocID="{9F80B3E0-34DC-4B9B-8A85-5AF7A5A89958}" presName="sibTrans" presStyleLbl="sibTrans2D1" presStyleIdx="6" presStyleCnt="8"/>
      <dgm:spPr/>
    </dgm:pt>
    <dgm:pt modelId="{B720803A-9753-47A4-80EE-5A9093486AD0}" type="pres">
      <dgm:prSet presAssocID="{9F80B3E0-34DC-4B9B-8A85-5AF7A5A89958}" presName="connectorText" presStyleLbl="sibTrans2D1" presStyleIdx="6" presStyleCnt="8"/>
      <dgm:spPr/>
    </dgm:pt>
    <dgm:pt modelId="{BA1059C0-AE9A-480A-B768-279D4A958C80}" type="pres">
      <dgm:prSet presAssocID="{C1AFC041-5EDB-46A8-A8A9-D839F06D6A22}" presName="node" presStyleLbl="node1" presStyleIdx="7" presStyleCnt="9">
        <dgm:presLayoutVars>
          <dgm:bulletEnabled val="1"/>
        </dgm:presLayoutVars>
      </dgm:prSet>
      <dgm:spPr/>
    </dgm:pt>
    <dgm:pt modelId="{E16EE72E-699F-4C67-AF4C-F553991415A8}" type="pres">
      <dgm:prSet presAssocID="{628C4EBA-708E-4290-BD45-2F4AE6DF00BE}" presName="sibTrans" presStyleLbl="sibTrans2D1" presStyleIdx="7" presStyleCnt="8"/>
      <dgm:spPr/>
    </dgm:pt>
    <dgm:pt modelId="{A6D56DA7-9784-4D4F-BBBF-15519DE6F9E5}" type="pres">
      <dgm:prSet presAssocID="{628C4EBA-708E-4290-BD45-2F4AE6DF00BE}" presName="connectorText" presStyleLbl="sibTrans2D1" presStyleIdx="7" presStyleCnt="8"/>
      <dgm:spPr/>
    </dgm:pt>
    <dgm:pt modelId="{7944DDD8-7217-4792-AD80-DBDE55208CDD}" type="pres">
      <dgm:prSet presAssocID="{351DCD35-64EC-4F84-9F40-BC18C0FDD43B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57A11F04-8B34-4826-A25A-7CF8FC21133B}" type="presOf" srcId="{9F80B3E0-34DC-4B9B-8A85-5AF7A5A89958}" destId="{B720803A-9753-47A4-80EE-5A9093486AD0}" srcOrd="1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6634620A-C6F6-47B6-94F5-FD33C7FD6D5D}" type="presOf" srcId="{9F80B3E0-34DC-4B9B-8A85-5AF7A5A89958}" destId="{CBC9A9F5-5CFB-46A5-B268-58D10CCC74F4}" srcOrd="0" destOrd="0" presId="urn:microsoft.com/office/officeart/2005/8/layout/process1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6FEF2545-01AD-4168-A6A0-C955F1A3387C}" type="presOf" srcId="{C1AFC041-5EDB-46A8-A8A9-D839F06D6A22}" destId="{BA1059C0-AE9A-480A-B768-279D4A958C80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CEB6070-A49B-482F-99EA-669A303C5A1F}" type="presOf" srcId="{628C4EBA-708E-4290-BD45-2F4AE6DF00BE}" destId="{A6D56DA7-9784-4D4F-BBBF-15519DE6F9E5}" srcOrd="1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DB3FA999-07D2-4830-90C0-3D4877C5F8D3}" type="presOf" srcId="{628C4EBA-708E-4290-BD45-2F4AE6DF00BE}" destId="{E16EE72E-699F-4C67-AF4C-F553991415A8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DCF09DA7-D83B-4464-8855-F24675BC80CB}" srcId="{07FAE47D-F16D-456F-B987-D7D8FED263C4}" destId="{C1AFC041-5EDB-46A8-A8A9-D839F06D6A22}" srcOrd="7" destOrd="0" parTransId="{8F5F9AE0-0CED-4FFB-8FB7-7473C4A0C186}" sibTransId="{628C4EBA-708E-4290-BD45-2F4AE6DF00BE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149715AA-3F0D-4DCC-8947-C77DF34B53DA}" srcId="{07FAE47D-F16D-456F-B987-D7D8FED263C4}" destId="{351DCD35-64EC-4F84-9F40-BC18C0FDD43B}" srcOrd="8" destOrd="0" parTransId="{B22621E2-D296-4F6D-B205-C7786F0D02C0}" sibTransId="{77231F24-C1A5-420A-878A-46446FD15C09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166042C3-521C-4047-B3D7-7E1AC9693E0D}" type="presOf" srcId="{351DCD35-64EC-4F84-9F40-BC18C0FDD43B}" destId="{7944DDD8-7217-4792-AD80-DBDE55208CDD}" srcOrd="0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A147DEF5-A5FA-4960-A5D9-D04CB936D0FE}" type="presParOf" srcId="{80753060-37F5-405A-B0B9-8E13897EE8FB}" destId="{CBC9A9F5-5CFB-46A5-B268-58D10CCC74F4}" srcOrd="13" destOrd="0" presId="urn:microsoft.com/office/officeart/2005/8/layout/process1"/>
    <dgm:cxn modelId="{B93CCCC7-007A-4098-91AA-B9E3F1057B01}" type="presParOf" srcId="{CBC9A9F5-5CFB-46A5-B268-58D10CCC74F4}" destId="{B720803A-9753-47A4-80EE-5A9093486AD0}" srcOrd="0" destOrd="0" presId="urn:microsoft.com/office/officeart/2005/8/layout/process1"/>
    <dgm:cxn modelId="{441BFFBD-3748-4F93-9E0A-1910174ACB63}" type="presParOf" srcId="{80753060-37F5-405A-B0B9-8E13897EE8FB}" destId="{BA1059C0-AE9A-480A-B768-279D4A958C80}" srcOrd="14" destOrd="0" presId="urn:microsoft.com/office/officeart/2005/8/layout/process1"/>
    <dgm:cxn modelId="{49084268-6EE9-4A1E-8440-32F02DC504E7}" type="presParOf" srcId="{80753060-37F5-405A-B0B9-8E13897EE8FB}" destId="{E16EE72E-699F-4C67-AF4C-F553991415A8}" srcOrd="15" destOrd="0" presId="urn:microsoft.com/office/officeart/2005/8/layout/process1"/>
    <dgm:cxn modelId="{34517F70-8D6B-4BF2-8E6F-2BA9DEC0198F}" type="presParOf" srcId="{E16EE72E-699F-4C67-AF4C-F553991415A8}" destId="{A6D56DA7-9784-4D4F-BBBF-15519DE6F9E5}" srcOrd="0" destOrd="0" presId="urn:microsoft.com/office/officeart/2005/8/layout/process1"/>
    <dgm:cxn modelId="{EE8F121C-5807-4336-902A-7EC1A7802179}" type="presParOf" srcId="{80753060-37F5-405A-B0B9-8E13897EE8FB}" destId="{7944DDD8-7217-4792-AD80-DBDE55208CDD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>
              <a:solidFill>
                <a:srgbClr val="FF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AFC041-5EDB-46A8-A8A9-D839F06D6A22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8F5F9AE0-0CED-4FFB-8FB7-7473C4A0C186}" type="parTrans" cxnId="{DCF09DA7-D83B-4464-8855-F24675BC80CB}">
      <dgm:prSet/>
      <dgm:spPr/>
      <dgm:t>
        <a:bodyPr/>
        <a:lstStyle/>
        <a:p>
          <a:endParaRPr lang="fr-FR"/>
        </a:p>
      </dgm:t>
    </dgm:pt>
    <dgm:pt modelId="{628C4EBA-708E-4290-BD45-2F4AE6DF00BE}" type="sibTrans" cxnId="{DCF09DA7-D83B-4464-8855-F24675BC80CB}">
      <dgm:prSet/>
      <dgm:spPr/>
      <dgm:t>
        <a:bodyPr/>
        <a:lstStyle/>
        <a:p>
          <a:endParaRPr lang="fr-FR"/>
        </a:p>
      </dgm:t>
    </dgm:pt>
    <dgm:pt modelId="{351DCD35-64EC-4F84-9F40-BC18C0FDD43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B22621E2-D296-4F6D-B205-C7786F0D02C0}" type="parTrans" cxnId="{149715AA-3F0D-4DCC-8947-C77DF34B53DA}">
      <dgm:prSet/>
      <dgm:spPr/>
      <dgm:t>
        <a:bodyPr/>
        <a:lstStyle/>
        <a:p>
          <a:endParaRPr lang="fr-FR"/>
        </a:p>
      </dgm:t>
    </dgm:pt>
    <dgm:pt modelId="{77231F24-C1A5-420A-878A-46446FD15C09}" type="sibTrans" cxnId="{149715AA-3F0D-4DCC-8947-C77DF34B53DA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CBC9A9F5-5CFB-46A5-B268-58D10CCC74F4}" type="pres">
      <dgm:prSet presAssocID="{9F80B3E0-34DC-4B9B-8A85-5AF7A5A89958}" presName="sibTrans" presStyleLbl="sibTrans2D1" presStyleIdx="6" presStyleCnt="8"/>
      <dgm:spPr/>
    </dgm:pt>
    <dgm:pt modelId="{B720803A-9753-47A4-80EE-5A9093486AD0}" type="pres">
      <dgm:prSet presAssocID="{9F80B3E0-34DC-4B9B-8A85-5AF7A5A89958}" presName="connectorText" presStyleLbl="sibTrans2D1" presStyleIdx="6" presStyleCnt="8"/>
      <dgm:spPr/>
    </dgm:pt>
    <dgm:pt modelId="{BA1059C0-AE9A-480A-B768-279D4A958C80}" type="pres">
      <dgm:prSet presAssocID="{C1AFC041-5EDB-46A8-A8A9-D839F06D6A22}" presName="node" presStyleLbl="node1" presStyleIdx="7" presStyleCnt="9">
        <dgm:presLayoutVars>
          <dgm:bulletEnabled val="1"/>
        </dgm:presLayoutVars>
      </dgm:prSet>
      <dgm:spPr/>
    </dgm:pt>
    <dgm:pt modelId="{E16EE72E-699F-4C67-AF4C-F553991415A8}" type="pres">
      <dgm:prSet presAssocID="{628C4EBA-708E-4290-BD45-2F4AE6DF00BE}" presName="sibTrans" presStyleLbl="sibTrans2D1" presStyleIdx="7" presStyleCnt="8"/>
      <dgm:spPr/>
    </dgm:pt>
    <dgm:pt modelId="{A6D56DA7-9784-4D4F-BBBF-15519DE6F9E5}" type="pres">
      <dgm:prSet presAssocID="{628C4EBA-708E-4290-BD45-2F4AE6DF00BE}" presName="connectorText" presStyleLbl="sibTrans2D1" presStyleIdx="7" presStyleCnt="8"/>
      <dgm:spPr/>
    </dgm:pt>
    <dgm:pt modelId="{7944DDD8-7217-4792-AD80-DBDE55208CDD}" type="pres">
      <dgm:prSet presAssocID="{351DCD35-64EC-4F84-9F40-BC18C0FDD43B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57A11F04-8B34-4826-A25A-7CF8FC21133B}" type="presOf" srcId="{9F80B3E0-34DC-4B9B-8A85-5AF7A5A89958}" destId="{B720803A-9753-47A4-80EE-5A9093486AD0}" srcOrd="1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6634620A-C6F6-47B6-94F5-FD33C7FD6D5D}" type="presOf" srcId="{9F80B3E0-34DC-4B9B-8A85-5AF7A5A89958}" destId="{CBC9A9F5-5CFB-46A5-B268-58D10CCC74F4}" srcOrd="0" destOrd="0" presId="urn:microsoft.com/office/officeart/2005/8/layout/process1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6FEF2545-01AD-4168-A6A0-C955F1A3387C}" type="presOf" srcId="{C1AFC041-5EDB-46A8-A8A9-D839F06D6A22}" destId="{BA1059C0-AE9A-480A-B768-279D4A958C80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ECEB6070-A49B-482F-99EA-669A303C5A1F}" type="presOf" srcId="{628C4EBA-708E-4290-BD45-2F4AE6DF00BE}" destId="{A6D56DA7-9784-4D4F-BBBF-15519DE6F9E5}" srcOrd="1" destOrd="0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DB3FA999-07D2-4830-90C0-3D4877C5F8D3}" type="presOf" srcId="{628C4EBA-708E-4290-BD45-2F4AE6DF00BE}" destId="{E16EE72E-699F-4C67-AF4C-F553991415A8}" srcOrd="0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DCF09DA7-D83B-4464-8855-F24675BC80CB}" srcId="{07FAE47D-F16D-456F-B987-D7D8FED263C4}" destId="{C1AFC041-5EDB-46A8-A8A9-D839F06D6A22}" srcOrd="7" destOrd="0" parTransId="{8F5F9AE0-0CED-4FFB-8FB7-7473C4A0C186}" sibTransId="{628C4EBA-708E-4290-BD45-2F4AE6DF00BE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149715AA-3F0D-4DCC-8947-C77DF34B53DA}" srcId="{07FAE47D-F16D-456F-B987-D7D8FED263C4}" destId="{351DCD35-64EC-4F84-9F40-BC18C0FDD43B}" srcOrd="8" destOrd="0" parTransId="{B22621E2-D296-4F6D-B205-C7786F0D02C0}" sibTransId="{77231F24-C1A5-420A-878A-46446FD15C09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166042C3-521C-4047-B3D7-7E1AC9693E0D}" type="presOf" srcId="{351DCD35-64EC-4F84-9F40-BC18C0FDD43B}" destId="{7944DDD8-7217-4792-AD80-DBDE55208CDD}" srcOrd="0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A147DEF5-A5FA-4960-A5D9-D04CB936D0FE}" type="presParOf" srcId="{80753060-37F5-405A-B0B9-8E13897EE8FB}" destId="{CBC9A9F5-5CFB-46A5-B268-58D10CCC74F4}" srcOrd="13" destOrd="0" presId="urn:microsoft.com/office/officeart/2005/8/layout/process1"/>
    <dgm:cxn modelId="{B93CCCC7-007A-4098-91AA-B9E3F1057B01}" type="presParOf" srcId="{CBC9A9F5-5CFB-46A5-B268-58D10CCC74F4}" destId="{B720803A-9753-47A4-80EE-5A9093486AD0}" srcOrd="0" destOrd="0" presId="urn:microsoft.com/office/officeart/2005/8/layout/process1"/>
    <dgm:cxn modelId="{441BFFBD-3748-4F93-9E0A-1910174ACB63}" type="presParOf" srcId="{80753060-37F5-405A-B0B9-8E13897EE8FB}" destId="{BA1059C0-AE9A-480A-B768-279D4A958C80}" srcOrd="14" destOrd="0" presId="urn:microsoft.com/office/officeart/2005/8/layout/process1"/>
    <dgm:cxn modelId="{49084268-6EE9-4A1E-8440-32F02DC504E7}" type="presParOf" srcId="{80753060-37F5-405A-B0B9-8E13897EE8FB}" destId="{E16EE72E-699F-4C67-AF4C-F553991415A8}" srcOrd="15" destOrd="0" presId="urn:microsoft.com/office/officeart/2005/8/layout/process1"/>
    <dgm:cxn modelId="{34517F70-8D6B-4BF2-8E6F-2BA9DEC0198F}" type="presParOf" srcId="{E16EE72E-699F-4C67-AF4C-F553991415A8}" destId="{A6D56DA7-9784-4D4F-BBBF-15519DE6F9E5}" srcOrd="0" destOrd="0" presId="urn:microsoft.com/office/officeart/2005/8/layout/process1"/>
    <dgm:cxn modelId="{EE8F121C-5807-4336-902A-7EC1A7802179}" type="presParOf" srcId="{80753060-37F5-405A-B0B9-8E13897EE8FB}" destId="{7944DDD8-7217-4792-AD80-DBDE55208CDD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B471EFC-35D5-43FF-9BBD-8A782BD24428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rgbClr val="FF0000"/>
              </a:solidFill>
            </a:rPr>
            <a:t>Dictionnaire de données</a:t>
          </a:r>
        </a:p>
      </dgm:t>
    </dgm:pt>
    <dgm:pt modelId="{2DE269C8-4EC2-45D9-8F31-17FE9E27B4BC}" type="parTrans" cxnId="{EF21B3EA-E420-445E-9908-EB2F1CA9DF40}">
      <dgm:prSet/>
      <dgm:spPr/>
      <dgm:t>
        <a:bodyPr/>
        <a:lstStyle/>
        <a:p>
          <a:endParaRPr lang="fr-FR"/>
        </a:p>
      </dgm:t>
    </dgm:pt>
    <dgm:pt modelId="{6E8F59C5-7BB7-448D-9E6C-2D90C6CCB123}" type="sibTrans" cxnId="{EF21B3EA-E420-445E-9908-EB2F1CA9DF40}">
      <dgm:prSet/>
      <dgm:spPr/>
      <dgm:t>
        <a:bodyPr/>
        <a:lstStyle/>
        <a:p>
          <a:endParaRPr lang="fr-FR"/>
        </a:p>
      </dgm:t>
    </dgm:pt>
    <dgm:pt modelId="{E7E8BF85-F7C9-4618-849E-58179D60F9A7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Matrice de dépendance</a:t>
          </a:r>
        </a:p>
      </dgm:t>
    </dgm:pt>
    <dgm:pt modelId="{F2137205-FBC6-4440-BB9A-F82415EFE141}" type="parTrans" cxnId="{CE983141-3550-4E9F-81F6-05B1CE0F11C2}">
      <dgm:prSet/>
      <dgm:spPr/>
      <dgm:t>
        <a:bodyPr/>
        <a:lstStyle/>
        <a:p>
          <a:endParaRPr lang="fr-FR"/>
        </a:p>
      </dgm:t>
    </dgm:pt>
    <dgm:pt modelId="{4B8ADC89-5608-493E-999F-9165A2CBE90F}" type="sibTrans" cxnId="{CE983141-3550-4E9F-81F6-05B1CE0F11C2}">
      <dgm:prSet/>
      <dgm:spPr/>
      <dgm:t>
        <a:bodyPr/>
        <a:lstStyle/>
        <a:p>
          <a:endParaRPr lang="fr-FR"/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F63A26CA-75B0-4AF3-A8FB-117468C29E81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Ecart</a:t>
          </a:r>
        </a:p>
      </dgm:t>
    </dgm:pt>
    <dgm:pt modelId="{81F3CF04-09F2-4434-827C-7AA21C12E44C}" type="parTrans" cxnId="{1B30B4A5-7995-4A0D-A461-286B89986568}">
      <dgm:prSet/>
      <dgm:spPr/>
      <dgm:t>
        <a:bodyPr/>
        <a:lstStyle/>
        <a:p>
          <a:endParaRPr lang="fr-FR"/>
        </a:p>
      </dgm:t>
    </dgm:pt>
    <dgm:pt modelId="{B8AF4EFF-67D7-4E35-B331-D0176536FF78}" type="sibTrans" cxnId="{1B30B4A5-7995-4A0D-A461-286B89986568}">
      <dgm:prSet/>
      <dgm:spPr/>
      <dgm:t>
        <a:bodyPr/>
        <a:lstStyle/>
        <a:p>
          <a:endParaRPr lang="fr-FR"/>
        </a:p>
      </dgm:t>
    </dgm:pt>
    <dgm:pt modelId="{9792BD3E-DDA0-48C2-969A-769479E8A22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6F29DF8C-E72A-45BC-929F-D6A6595180A7}" type="parTrans" cxnId="{655A8DB3-1CBA-4DF1-87C7-75ED26AD050E}">
      <dgm:prSet/>
      <dgm:spPr/>
      <dgm:t>
        <a:bodyPr/>
        <a:lstStyle/>
        <a:p>
          <a:endParaRPr lang="fr-FR"/>
        </a:p>
      </dgm:t>
    </dgm:pt>
    <dgm:pt modelId="{D66A11D6-8A25-474E-B534-9771464AB1B9}" type="sibTrans" cxnId="{655A8DB3-1CBA-4DF1-87C7-75ED26AD050E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156320B8-BCB9-4FA0-94F8-C86A5E1DD85D}" type="pres">
      <dgm:prSet presAssocID="{9F80B3E0-34DC-4B9B-8A85-5AF7A5A89958}" presName="sibTrans" presStyleLbl="sibTrans2D1" presStyleIdx="6" presStyleCnt="8"/>
      <dgm:spPr/>
    </dgm:pt>
    <dgm:pt modelId="{FAE91600-6C04-4B8A-BCCC-1CB750ABDD28}" type="pres">
      <dgm:prSet presAssocID="{9F80B3E0-34DC-4B9B-8A85-5AF7A5A89958}" presName="connectorText" presStyleLbl="sibTrans2D1" presStyleIdx="6" presStyleCnt="8"/>
      <dgm:spPr/>
    </dgm:pt>
    <dgm:pt modelId="{15A440EA-3E0F-4D5C-A667-B0A5D6A20D93}" type="pres">
      <dgm:prSet presAssocID="{F63A26CA-75B0-4AF3-A8FB-117468C29E81}" presName="node" presStyleLbl="node1" presStyleIdx="7" presStyleCnt="9">
        <dgm:presLayoutVars>
          <dgm:bulletEnabled val="1"/>
        </dgm:presLayoutVars>
      </dgm:prSet>
      <dgm:spPr/>
    </dgm:pt>
    <dgm:pt modelId="{534DE33F-E541-42A9-8A11-FCA72992C343}" type="pres">
      <dgm:prSet presAssocID="{B8AF4EFF-67D7-4E35-B331-D0176536FF78}" presName="sibTrans" presStyleLbl="sibTrans2D1" presStyleIdx="7" presStyleCnt="8"/>
      <dgm:spPr/>
    </dgm:pt>
    <dgm:pt modelId="{359B2312-010A-4901-94D6-A6AE2E9761E8}" type="pres">
      <dgm:prSet presAssocID="{B8AF4EFF-67D7-4E35-B331-D0176536FF78}" presName="connectorText" presStyleLbl="sibTrans2D1" presStyleIdx="7" presStyleCnt="8"/>
      <dgm:spPr/>
    </dgm:pt>
    <dgm:pt modelId="{A1E11349-BEF0-4E9F-B3C4-E55976E52B84}" type="pres">
      <dgm:prSet presAssocID="{9792BD3E-DDA0-48C2-969A-769479E8A22C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798A52E-0D60-4457-A435-9D7C5456BDD1}" type="presOf" srcId="{9F80B3E0-34DC-4B9B-8A85-5AF7A5A89958}" destId="{156320B8-BCB9-4FA0-94F8-C86A5E1DD85D}" srcOrd="0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6FAB9034-35A3-463C-A062-91A8DF472840}" type="presOf" srcId="{E7E8BF85-F7C9-4618-849E-58179D60F9A7}" destId="{4F832161-E3F0-434A-8258-CF2B2FFD16F9}" srcOrd="0" destOrd="2" presId="urn:microsoft.com/office/officeart/2005/8/layout/process1"/>
    <dgm:cxn modelId="{8C20C660-169E-4A1A-AB2A-A43ED931DA4A}" type="presOf" srcId="{B8AF4EFF-67D7-4E35-B331-D0176536FF78}" destId="{359B2312-010A-4901-94D6-A6AE2E9761E8}" srcOrd="1" destOrd="0" presId="urn:microsoft.com/office/officeart/2005/8/layout/process1"/>
    <dgm:cxn modelId="{CE983141-3550-4E9F-81F6-05B1CE0F11C2}" srcId="{AD5D03D0-5FB4-4103-A81D-DDB6E272A2C2}" destId="{E7E8BF85-F7C9-4618-849E-58179D60F9A7}" srcOrd="1" destOrd="0" parTransId="{F2137205-FBC6-4440-BB9A-F82415EFE141}" sibTransId="{4B8ADC89-5608-493E-999F-9165A2CBE90F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0F3A1043-8023-4C37-8F9F-A4C49BB9F6E2}" type="presOf" srcId="{F63A26CA-75B0-4AF3-A8FB-117468C29E81}" destId="{15A440EA-3E0F-4D5C-A667-B0A5D6A20D93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B7082971-B153-4C6A-9498-21F8A77C384D}" type="presOf" srcId="{5B471EFC-35D5-43FF-9BBD-8A782BD24428}" destId="{4F832161-E3F0-434A-8258-CF2B2FFD16F9}" srcOrd="0" destOrd="1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280E3191-EB9A-456B-A863-6721705C42D0}" type="presOf" srcId="{9F80B3E0-34DC-4B9B-8A85-5AF7A5A89958}" destId="{FAE91600-6C04-4B8A-BCCC-1CB750ABDD28}" srcOrd="1" destOrd="0" presId="urn:microsoft.com/office/officeart/2005/8/layout/process1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1B30B4A5-7995-4A0D-A461-286B89986568}" srcId="{07FAE47D-F16D-456F-B987-D7D8FED263C4}" destId="{F63A26CA-75B0-4AF3-A8FB-117468C29E81}" srcOrd="7" destOrd="0" parTransId="{81F3CF04-09F2-4434-827C-7AA21C12E44C}" sibTransId="{B8AF4EFF-67D7-4E35-B331-D0176536FF78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655A8DB3-1CBA-4DF1-87C7-75ED26AD050E}" srcId="{07FAE47D-F16D-456F-B987-D7D8FED263C4}" destId="{9792BD3E-DDA0-48C2-969A-769479E8A22C}" srcOrd="8" destOrd="0" parTransId="{6F29DF8C-E72A-45BC-929F-D6A6595180A7}" sibTransId="{D66A11D6-8A25-474E-B534-9771464AB1B9}"/>
    <dgm:cxn modelId="{DF40F1B3-6169-4D2D-866B-0641A63A009C}" type="presOf" srcId="{9792BD3E-DDA0-48C2-969A-769479E8A22C}" destId="{A1E11349-BEF0-4E9F-B3C4-E55976E52B84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65CF9CCC-70C1-480D-AAB8-D2C812B42D40}" type="presOf" srcId="{B8AF4EFF-67D7-4E35-B331-D0176536FF78}" destId="{534DE33F-E541-42A9-8A11-FCA72992C343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EF21B3EA-E420-445E-9908-EB2F1CA9DF40}" srcId="{AD5D03D0-5FB4-4103-A81D-DDB6E272A2C2}" destId="{5B471EFC-35D5-43FF-9BBD-8A782BD24428}" srcOrd="0" destOrd="0" parTransId="{2DE269C8-4EC2-45D9-8F31-17FE9E27B4BC}" sibTransId="{6E8F59C5-7BB7-448D-9E6C-2D90C6CCB123}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18106E69-2C16-4092-8178-58E9E16C441F}" type="presParOf" srcId="{80753060-37F5-405A-B0B9-8E13897EE8FB}" destId="{156320B8-BCB9-4FA0-94F8-C86A5E1DD85D}" srcOrd="13" destOrd="0" presId="urn:microsoft.com/office/officeart/2005/8/layout/process1"/>
    <dgm:cxn modelId="{9F473B54-5EBB-4D0C-8648-7428AEFF4767}" type="presParOf" srcId="{156320B8-BCB9-4FA0-94F8-C86A5E1DD85D}" destId="{FAE91600-6C04-4B8A-BCCC-1CB750ABDD28}" srcOrd="0" destOrd="0" presId="urn:microsoft.com/office/officeart/2005/8/layout/process1"/>
    <dgm:cxn modelId="{F782FE55-FDD2-45E7-A8CC-57AD01C644FD}" type="presParOf" srcId="{80753060-37F5-405A-B0B9-8E13897EE8FB}" destId="{15A440EA-3E0F-4D5C-A667-B0A5D6A20D93}" srcOrd="14" destOrd="0" presId="urn:microsoft.com/office/officeart/2005/8/layout/process1"/>
    <dgm:cxn modelId="{2F5362FD-7B97-461E-91B5-7D5A3BF2CE81}" type="presParOf" srcId="{80753060-37F5-405A-B0B9-8E13897EE8FB}" destId="{534DE33F-E541-42A9-8A11-FCA72992C343}" srcOrd="15" destOrd="0" presId="urn:microsoft.com/office/officeart/2005/8/layout/process1"/>
    <dgm:cxn modelId="{0A6AB33C-C42A-4D1B-8D77-AD2749E2B2F2}" type="presParOf" srcId="{534DE33F-E541-42A9-8A11-FCA72992C343}" destId="{359B2312-010A-4901-94D6-A6AE2E9761E8}" srcOrd="0" destOrd="0" presId="urn:microsoft.com/office/officeart/2005/8/layout/process1"/>
    <dgm:cxn modelId="{F61794BB-88C6-4DE1-B4B7-FAC879A6D764}" type="presParOf" srcId="{80753060-37F5-405A-B0B9-8E13897EE8FB}" destId="{A1E11349-BEF0-4E9F-B3C4-E55976E52B84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FAE47D-F16D-456F-B987-D7D8FED263C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B0A8CA-5DAD-4FE3-80E2-975DE031131F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Introduction</a:t>
          </a:r>
        </a:p>
      </dgm:t>
    </dgm:pt>
    <dgm:pt modelId="{BDB17F6C-4CD9-48AD-9E85-FEB4DA6DEF45}" type="par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257131C9-509D-4DBA-A7DA-B2E17F93DB97}" type="sibTrans" cxnId="{A5FC0F15-63C0-4D3A-9794-C9DF900DBA7B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345BF0C5-4265-4DAA-881F-4FC57586337B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Gestion de projet</a:t>
          </a:r>
        </a:p>
      </dgm:t>
    </dgm:pt>
    <dgm:pt modelId="{59448882-7914-4955-B3C8-B436C29549DB}" type="par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18CB94B-5B0D-4DB0-A345-481802101C79}" type="sibTrans" cxnId="{0F08307C-EE96-43BE-BCE8-BE3BA73C3C43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5D03D0-5FB4-4103-A81D-DDB6E272A2C2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MCD</a:t>
          </a:r>
        </a:p>
      </dgm:t>
    </dgm:pt>
    <dgm:pt modelId="{2D50693B-EEE9-4183-BA20-D86F4CE278E5}" type="par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4F43E4C-26E5-46E2-B32C-6E2B7B5B3DFB}" type="sibTrans" cxnId="{FFC7E89F-1408-4642-8EDF-FE6C9B6A6E92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5A8D565-F6E9-42BD-BC69-0490A339AA0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PBS / WBS / OBS</a:t>
          </a:r>
        </a:p>
      </dgm:t>
    </dgm:pt>
    <dgm:pt modelId="{3BC6C391-1BDD-495F-8B2B-5D86B294B600}" type="par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6EC83E-A2A6-41FA-B688-5BFCB28E4AB6}" type="sibTrans" cxnId="{9EEE1106-EB80-4343-B246-04488C3CBA6D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E1C6C048-206A-46CD-BC67-DA7D8048E060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PERT / GANTT</a:t>
          </a:r>
        </a:p>
      </dgm:t>
    </dgm:pt>
    <dgm:pt modelId="{3E223AE7-2385-48E8-A624-D0C9E96606BC}" type="par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A140FC3-67B4-457B-9A35-3869E5DAB0B1}" type="sibTrans" cxnId="{D9E9BB14-DD5C-48F8-941D-4BA8A1FCB48A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AD72B1D1-337F-4BE3-B4DD-B63D4B26868F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MPD</a:t>
          </a:r>
        </a:p>
      </dgm:t>
    </dgm:pt>
    <dgm:pt modelId="{AA54F2C1-03D3-43B7-B806-85C4C123337F}" type="par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6D1854A-E1E5-4D8B-B73B-BAE6E8D63212}" type="sibTrans" cxnId="{672C83F3-D83B-4254-9DF8-098B81F9266E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97C2740-351D-4240-84D1-41EC07CC4CAA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Jeu de données</a:t>
          </a:r>
        </a:p>
      </dgm:t>
    </dgm:pt>
    <dgm:pt modelId="{250F45D7-2755-4956-9D2F-295171367129}" type="par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CD24DE43-1051-471E-BCAE-204068005783}" type="sibTrans" cxnId="{CDD00AAA-F6E0-4600-839D-3925CE3A1E80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45D34A5F-B9CC-400D-8BF9-0C69BE325DF8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Procédures et Trigger</a:t>
          </a:r>
        </a:p>
      </dgm:t>
    </dgm:pt>
    <dgm:pt modelId="{9BE74DC0-B4E9-40B9-AE7A-08B08CBB3CF7}" type="par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9F80B3E0-34DC-4B9B-8A85-5AF7A5A89958}" type="sibTrans" cxnId="{27D8832C-01FD-43E7-B296-7503C8926C8C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5B471EFC-35D5-43FF-9BBD-8A782BD24428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Dictionnaire de données</a:t>
          </a:r>
        </a:p>
      </dgm:t>
    </dgm:pt>
    <dgm:pt modelId="{2DE269C8-4EC2-45D9-8F31-17FE9E27B4BC}" type="parTrans" cxnId="{EF21B3EA-E420-445E-9908-EB2F1CA9DF40}">
      <dgm:prSet/>
      <dgm:spPr/>
      <dgm:t>
        <a:bodyPr/>
        <a:lstStyle/>
        <a:p>
          <a:endParaRPr lang="fr-FR"/>
        </a:p>
      </dgm:t>
    </dgm:pt>
    <dgm:pt modelId="{6E8F59C5-7BB7-448D-9E6C-2D90C6CCB123}" type="sibTrans" cxnId="{EF21B3EA-E420-445E-9908-EB2F1CA9DF40}">
      <dgm:prSet/>
      <dgm:spPr/>
      <dgm:t>
        <a:bodyPr/>
        <a:lstStyle/>
        <a:p>
          <a:endParaRPr lang="fr-FR"/>
        </a:p>
      </dgm:t>
    </dgm:pt>
    <dgm:pt modelId="{E7E8BF85-F7C9-4618-849E-58179D60F9A7}">
      <dgm:prSet phldrT="[Texte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rgbClr val="FF0000"/>
              </a:solidFill>
            </a:rPr>
            <a:t>Matrice de dépendance</a:t>
          </a:r>
        </a:p>
      </dgm:t>
    </dgm:pt>
    <dgm:pt modelId="{F2137205-FBC6-4440-BB9A-F82415EFE141}" type="parTrans" cxnId="{CE983141-3550-4E9F-81F6-05B1CE0F11C2}">
      <dgm:prSet/>
      <dgm:spPr/>
      <dgm:t>
        <a:bodyPr/>
        <a:lstStyle/>
        <a:p>
          <a:endParaRPr lang="fr-FR"/>
        </a:p>
      </dgm:t>
    </dgm:pt>
    <dgm:pt modelId="{4B8ADC89-5608-493E-999F-9165A2CBE90F}" type="sibTrans" cxnId="{CE983141-3550-4E9F-81F6-05B1CE0F11C2}">
      <dgm:prSet/>
      <dgm:spPr/>
      <dgm:t>
        <a:bodyPr/>
        <a:lstStyle/>
        <a:p>
          <a:endParaRPr lang="fr-FR"/>
        </a:p>
      </dgm:t>
    </dgm:pt>
    <dgm:pt modelId="{0417ABE9-D5F4-477B-871C-0145EFB6BD9C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MLD</a:t>
          </a:r>
        </a:p>
      </dgm:t>
    </dgm:pt>
    <dgm:pt modelId="{E146A1A3-CFED-4C5C-A7AD-A506E464849D}" type="sib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6E358E11-299C-4091-B845-A79FA86FA2B7}" type="parTrans" cxnId="{A9599130-5AA8-4A91-844F-734C566E83E7}">
      <dgm:prSet/>
      <dgm:spPr/>
      <dgm:t>
        <a:bodyPr/>
        <a:lstStyle/>
        <a:p>
          <a:endParaRPr lang="fr-FR">
            <a:solidFill>
              <a:sysClr val="windowText" lastClr="000000"/>
            </a:solidFill>
          </a:endParaRPr>
        </a:p>
      </dgm:t>
    </dgm:pt>
    <dgm:pt modelId="{84FBE639-CA3E-4738-BF6D-31BFCCA8C4ED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>
              <a:solidFill>
                <a:sysClr val="windowText" lastClr="000000"/>
              </a:solidFill>
            </a:rPr>
            <a:t>Ecart</a:t>
          </a:r>
          <a:endParaRPr lang="fr-FR" dirty="0">
            <a:solidFill>
              <a:sysClr val="windowText" lastClr="000000"/>
            </a:solidFill>
          </a:endParaRPr>
        </a:p>
      </dgm:t>
    </dgm:pt>
    <dgm:pt modelId="{7D1DFB23-E929-496F-A6AB-060910E0809B}" type="parTrans" cxnId="{2C62B9A8-F470-4C19-9B0B-36815494C928}">
      <dgm:prSet/>
      <dgm:spPr/>
      <dgm:t>
        <a:bodyPr/>
        <a:lstStyle/>
        <a:p>
          <a:endParaRPr lang="fr-FR"/>
        </a:p>
      </dgm:t>
    </dgm:pt>
    <dgm:pt modelId="{1DCC6C78-8812-49A9-B981-567FECEE50E4}" type="sibTrans" cxnId="{2C62B9A8-F470-4C19-9B0B-36815494C928}">
      <dgm:prSet/>
      <dgm:spPr/>
      <dgm:t>
        <a:bodyPr/>
        <a:lstStyle/>
        <a:p>
          <a:endParaRPr lang="fr-FR"/>
        </a:p>
      </dgm:t>
    </dgm:pt>
    <dgm:pt modelId="{D2C10689-70F1-4CAB-825E-0F032E60CFD9}">
      <dgm:prSet phldrT="[Texte]"/>
      <dgm:spPr>
        <a:ln>
          <a:solidFill>
            <a:schemeClr val="bg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Conclusion</a:t>
          </a:r>
        </a:p>
      </dgm:t>
    </dgm:pt>
    <dgm:pt modelId="{0EDE6387-233B-47F0-B42D-0F30AC80DB76}" type="parTrans" cxnId="{6C00E878-EF55-46BC-9524-64C86052E619}">
      <dgm:prSet/>
      <dgm:spPr/>
      <dgm:t>
        <a:bodyPr/>
        <a:lstStyle/>
        <a:p>
          <a:endParaRPr lang="fr-FR"/>
        </a:p>
      </dgm:t>
    </dgm:pt>
    <dgm:pt modelId="{3FD1330B-A9F3-4C04-BA3D-C290DE0A2EA9}" type="sibTrans" cxnId="{6C00E878-EF55-46BC-9524-64C86052E619}">
      <dgm:prSet/>
      <dgm:spPr/>
      <dgm:t>
        <a:bodyPr/>
        <a:lstStyle/>
        <a:p>
          <a:endParaRPr lang="fr-FR"/>
        </a:p>
      </dgm:t>
    </dgm:pt>
    <dgm:pt modelId="{80753060-37F5-405A-B0B9-8E13897EE8FB}" type="pres">
      <dgm:prSet presAssocID="{07FAE47D-F16D-456F-B987-D7D8FED263C4}" presName="Name0" presStyleCnt="0">
        <dgm:presLayoutVars>
          <dgm:dir/>
          <dgm:resizeHandles val="exact"/>
        </dgm:presLayoutVars>
      </dgm:prSet>
      <dgm:spPr/>
    </dgm:pt>
    <dgm:pt modelId="{8FFFA7F7-526F-4038-9C87-B651B2C774BC}" type="pres">
      <dgm:prSet presAssocID="{02B0A8CA-5DAD-4FE3-80E2-975DE031131F}" presName="node" presStyleLbl="node1" presStyleIdx="0" presStyleCnt="9" custScaleX="114030">
        <dgm:presLayoutVars>
          <dgm:bulletEnabled val="1"/>
        </dgm:presLayoutVars>
      </dgm:prSet>
      <dgm:spPr/>
    </dgm:pt>
    <dgm:pt modelId="{63DDD156-4C7A-4BE5-854A-E570AD49171D}" type="pres">
      <dgm:prSet presAssocID="{257131C9-509D-4DBA-A7DA-B2E17F93DB97}" presName="sibTrans" presStyleLbl="sibTrans2D1" presStyleIdx="0" presStyleCnt="8"/>
      <dgm:spPr/>
    </dgm:pt>
    <dgm:pt modelId="{CD88F433-00C2-4DA5-A735-C70D6880B08C}" type="pres">
      <dgm:prSet presAssocID="{257131C9-509D-4DBA-A7DA-B2E17F93DB97}" presName="connectorText" presStyleLbl="sibTrans2D1" presStyleIdx="0" presStyleCnt="8"/>
      <dgm:spPr/>
    </dgm:pt>
    <dgm:pt modelId="{CD665AAF-7703-430E-AB7B-2C3CC855F993}" type="pres">
      <dgm:prSet presAssocID="{345BF0C5-4265-4DAA-881F-4FC57586337B}" presName="node" presStyleLbl="node1" presStyleIdx="1" presStyleCnt="9">
        <dgm:presLayoutVars>
          <dgm:bulletEnabled val="1"/>
        </dgm:presLayoutVars>
      </dgm:prSet>
      <dgm:spPr/>
    </dgm:pt>
    <dgm:pt modelId="{E970A95B-683F-43E8-BCB5-62B1A556A89E}" type="pres">
      <dgm:prSet presAssocID="{C18CB94B-5B0D-4DB0-A345-481802101C79}" presName="sibTrans" presStyleLbl="sibTrans2D1" presStyleIdx="1" presStyleCnt="8"/>
      <dgm:spPr/>
    </dgm:pt>
    <dgm:pt modelId="{0EDCE12B-272D-4409-8F97-7F11D683393A}" type="pres">
      <dgm:prSet presAssocID="{C18CB94B-5B0D-4DB0-A345-481802101C79}" presName="connectorText" presStyleLbl="sibTrans2D1" presStyleIdx="1" presStyleCnt="8"/>
      <dgm:spPr/>
    </dgm:pt>
    <dgm:pt modelId="{4F832161-E3F0-434A-8258-CF2B2FFD16F9}" type="pres">
      <dgm:prSet presAssocID="{AD5D03D0-5FB4-4103-A81D-DDB6E272A2C2}" presName="node" presStyleLbl="node1" presStyleIdx="2" presStyleCnt="9">
        <dgm:presLayoutVars>
          <dgm:bulletEnabled val="1"/>
        </dgm:presLayoutVars>
      </dgm:prSet>
      <dgm:spPr/>
    </dgm:pt>
    <dgm:pt modelId="{64E9EF5E-67CD-49B5-87E4-EE139B5E67DC}" type="pres">
      <dgm:prSet presAssocID="{54F43E4C-26E5-46E2-B32C-6E2B7B5B3DFB}" presName="sibTrans" presStyleLbl="sibTrans2D1" presStyleIdx="2" presStyleCnt="8"/>
      <dgm:spPr/>
    </dgm:pt>
    <dgm:pt modelId="{E5990BB5-79FF-4549-B31C-BD79731E5D38}" type="pres">
      <dgm:prSet presAssocID="{54F43E4C-26E5-46E2-B32C-6E2B7B5B3DFB}" presName="connectorText" presStyleLbl="sibTrans2D1" presStyleIdx="2" presStyleCnt="8"/>
      <dgm:spPr/>
    </dgm:pt>
    <dgm:pt modelId="{9F7E61D1-8C77-4923-8194-22FD7C0A5445}" type="pres">
      <dgm:prSet presAssocID="{0417ABE9-D5F4-477B-871C-0145EFB6BD9C}" presName="node" presStyleLbl="node1" presStyleIdx="3" presStyleCnt="9">
        <dgm:presLayoutVars>
          <dgm:bulletEnabled val="1"/>
        </dgm:presLayoutVars>
      </dgm:prSet>
      <dgm:spPr/>
    </dgm:pt>
    <dgm:pt modelId="{F0843082-929B-4ADE-A93B-2A7B27F536B6}" type="pres">
      <dgm:prSet presAssocID="{E146A1A3-CFED-4C5C-A7AD-A506E464849D}" presName="sibTrans" presStyleLbl="sibTrans2D1" presStyleIdx="3" presStyleCnt="8"/>
      <dgm:spPr/>
    </dgm:pt>
    <dgm:pt modelId="{19D94443-9814-4761-A7F5-8FB00900EA19}" type="pres">
      <dgm:prSet presAssocID="{E146A1A3-CFED-4C5C-A7AD-A506E464849D}" presName="connectorText" presStyleLbl="sibTrans2D1" presStyleIdx="3" presStyleCnt="8"/>
      <dgm:spPr/>
    </dgm:pt>
    <dgm:pt modelId="{FBBA2359-CAEB-48B9-9BDB-76DFC113972C}" type="pres">
      <dgm:prSet presAssocID="{AD72B1D1-337F-4BE3-B4DD-B63D4B26868F}" presName="node" presStyleLbl="node1" presStyleIdx="4" presStyleCnt="9">
        <dgm:presLayoutVars>
          <dgm:bulletEnabled val="1"/>
        </dgm:presLayoutVars>
      </dgm:prSet>
      <dgm:spPr/>
    </dgm:pt>
    <dgm:pt modelId="{E26A88B0-F061-452F-BB40-7740280EC0A7}" type="pres">
      <dgm:prSet presAssocID="{86D1854A-E1E5-4D8B-B73B-BAE6E8D63212}" presName="sibTrans" presStyleLbl="sibTrans2D1" presStyleIdx="4" presStyleCnt="8"/>
      <dgm:spPr/>
    </dgm:pt>
    <dgm:pt modelId="{F9E8AEB6-76D3-4E9B-931D-34F1440A694B}" type="pres">
      <dgm:prSet presAssocID="{86D1854A-E1E5-4D8B-B73B-BAE6E8D63212}" presName="connectorText" presStyleLbl="sibTrans2D1" presStyleIdx="4" presStyleCnt="8"/>
      <dgm:spPr/>
    </dgm:pt>
    <dgm:pt modelId="{B22A7DE6-A59F-4CD8-BA4D-527CEC762A90}" type="pres">
      <dgm:prSet presAssocID="{C97C2740-351D-4240-84D1-41EC07CC4CAA}" presName="node" presStyleLbl="node1" presStyleIdx="5" presStyleCnt="9">
        <dgm:presLayoutVars>
          <dgm:bulletEnabled val="1"/>
        </dgm:presLayoutVars>
      </dgm:prSet>
      <dgm:spPr/>
    </dgm:pt>
    <dgm:pt modelId="{F88252CC-5C79-4B23-AF50-632ADBB2547D}" type="pres">
      <dgm:prSet presAssocID="{CD24DE43-1051-471E-BCAE-204068005783}" presName="sibTrans" presStyleLbl="sibTrans2D1" presStyleIdx="5" presStyleCnt="8"/>
      <dgm:spPr/>
    </dgm:pt>
    <dgm:pt modelId="{772CE7F8-6945-4C8D-9E2D-178A04F5DB5E}" type="pres">
      <dgm:prSet presAssocID="{CD24DE43-1051-471E-BCAE-204068005783}" presName="connectorText" presStyleLbl="sibTrans2D1" presStyleIdx="5" presStyleCnt="8"/>
      <dgm:spPr/>
    </dgm:pt>
    <dgm:pt modelId="{00A616C4-4E17-4819-BE82-2F60ED3AF2AF}" type="pres">
      <dgm:prSet presAssocID="{45D34A5F-B9CC-400D-8BF9-0C69BE325DF8}" presName="node" presStyleLbl="node1" presStyleIdx="6" presStyleCnt="9">
        <dgm:presLayoutVars>
          <dgm:bulletEnabled val="1"/>
        </dgm:presLayoutVars>
      </dgm:prSet>
      <dgm:spPr/>
    </dgm:pt>
    <dgm:pt modelId="{8AC61574-2C76-4509-8478-423993DDC477}" type="pres">
      <dgm:prSet presAssocID="{9F80B3E0-34DC-4B9B-8A85-5AF7A5A89958}" presName="sibTrans" presStyleLbl="sibTrans2D1" presStyleIdx="6" presStyleCnt="8"/>
      <dgm:spPr/>
    </dgm:pt>
    <dgm:pt modelId="{72922550-A7CF-4BFD-A8C2-D42C9F96A299}" type="pres">
      <dgm:prSet presAssocID="{9F80B3E0-34DC-4B9B-8A85-5AF7A5A89958}" presName="connectorText" presStyleLbl="sibTrans2D1" presStyleIdx="6" presStyleCnt="8"/>
      <dgm:spPr/>
    </dgm:pt>
    <dgm:pt modelId="{6F51F536-E888-48CC-A7EB-B26B460F6052}" type="pres">
      <dgm:prSet presAssocID="{84FBE639-CA3E-4738-BF6D-31BFCCA8C4ED}" presName="node" presStyleLbl="node1" presStyleIdx="7" presStyleCnt="9">
        <dgm:presLayoutVars>
          <dgm:bulletEnabled val="1"/>
        </dgm:presLayoutVars>
      </dgm:prSet>
      <dgm:spPr/>
    </dgm:pt>
    <dgm:pt modelId="{45EECAB2-5586-487B-97DE-5585ED0AB255}" type="pres">
      <dgm:prSet presAssocID="{1DCC6C78-8812-49A9-B981-567FECEE50E4}" presName="sibTrans" presStyleLbl="sibTrans2D1" presStyleIdx="7" presStyleCnt="8"/>
      <dgm:spPr/>
    </dgm:pt>
    <dgm:pt modelId="{1A387ACB-C877-4491-BAB0-538963EA9999}" type="pres">
      <dgm:prSet presAssocID="{1DCC6C78-8812-49A9-B981-567FECEE50E4}" presName="connectorText" presStyleLbl="sibTrans2D1" presStyleIdx="7" presStyleCnt="8"/>
      <dgm:spPr/>
    </dgm:pt>
    <dgm:pt modelId="{56D8AF83-D571-40E3-81A1-2A9ECA5D81CE}" type="pres">
      <dgm:prSet presAssocID="{D2C10689-70F1-4CAB-825E-0F032E60CFD9}" presName="node" presStyleLbl="node1" presStyleIdx="8" presStyleCnt="9">
        <dgm:presLayoutVars>
          <dgm:bulletEnabled val="1"/>
        </dgm:presLayoutVars>
      </dgm:prSet>
      <dgm:spPr/>
    </dgm:pt>
  </dgm:ptLst>
  <dgm:cxnLst>
    <dgm:cxn modelId="{0E9AA201-B572-408A-A9F0-BCF373AAE89F}" type="presOf" srcId="{45D34A5F-B9CC-400D-8BF9-0C69BE325DF8}" destId="{00A616C4-4E17-4819-BE82-2F60ED3AF2AF}" srcOrd="0" destOrd="0" presId="urn:microsoft.com/office/officeart/2005/8/layout/process1"/>
    <dgm:cxn modelId="{9EEE1106-EB80-4343-B246-04488C3CBA6D}" srcId="{345BF0C5-4265-4DAA-881F-4FC57586337B}" destId="{A5A8D565-F6E9-42BD-BC69-0490A339AA0A}" srcOrd="0" destOrd="0" parTransId="{3BC6C391-1BDD-495F-8B2B-5D86B294B600}" sibTransId="{CD6EC83E-A2A6-41FA-B688-5BFCB28E4AB6}"/>
    <dgm:cxn modelId="{A2178014-474A-4A93-8E63-6A811D277B41}" type="presOf" srcId="{CD24DE43-1051-471E-BCAE-204068005783}" destId="{F88252CC-5C79-4B23-AF50-632ADBB2547D}" srcOrd="0" destOrd="0" presId="urn:microsoft.com/office/officeart/2005/8/layout/process1"/>
    <dgm:cxn modelId="{D9E9BB14-DD5C-48F8-941D-4BA8A1FCB48A}" srcId="{345BF0C5-4265-4DAA-881F-4FC57586337B}" destId="{E1C6C048-206A-46CD-BC67-DA7D8048E060}" srcOrd="1" destOrd="0" parTransId="{3E223AE7-2385-48E8-A624-D0C9E96606BC}" sibTransId="{4A140FC3-67B4-457B-9A35-3869E5DAB0B1}"/>
    <dgm:cxn modelId="{A5FC0F15-63C0-4D3A-9794-C9DF900DBA7B}" srcId="{07FAE47D-F16D-456F-B987-D7D8FED263C4}" destId="{02B0A8CA-5DAD-4FE3-80E2-975DE031131F}" srcOrd="0" destOrd="0" parTransId="{BDB17F6C-4CD9-48AD-9E85-FEB4DA6DEF45}" sibTransId="{257131C9-509D-4DBA-A7DA-B2E17F93DB97}"/>
    <dgm:cxn modelId="{81D4B124-A6FB-4D08-BBDD-F0189EE2898A}" type="presOf" srcId="{AD72B1D1-337F-4BE3-B4DD-B63D4B26868F}" destId="{FBBA2359-CAEB-48B9-9BDB-76DFC113972C}" srcOrd="0" destOrd="0" presId="urn:microsoft.com/office/officeart/2005/8/layout/process1"/>
    <dgm:cxn modelId="{27D8832C-01FD-43E7-B296-7503C8926C8C}" srcId="{07FAE47D-F16D-456F-B987-D7D8FED263C4}" destId="{45D34A5F-B9CC-400D-8BF9-0C69BE325DF8}" srcOrd="6" destOrd="0" parTransId="{9BE74DC0-B4E9-40B9-AE7A-08B08CBB3CF7}" sibTransId="{9F80B3E0-34DC-4B9B-8A85-5AF7A5A89958}"/>
    <dgm:cxn modelId="{B06CD52D-902E-408E-9E29-ED27A388D7F8}" type="presOf" srcId="{257131C9-509D-4DBA-A7DA-B2E17F93DB97}" destId="{CD88F433-00C2-4DA5-A735-C70D6880B08C}" srcOrd="1" destOrd="0" presId="urn:microsoft.com/office/officeart/2005/8/layout/process1"/>
    <dgm:cxn modelId="{22D75D2F-4176-4D76-81BA-80BF808A7300}" type="presOf" srcId="{CD24DE43-1051-471E-BCAE-204068005783}" destId="{772CE7F8-6945-4C8D-9E2D-178A04F5DB5E}" srcOrd="1" destOrd="0" presId="urn:microsoft.com/office/officeart/2005/8/layout/process1"/>
    <dgm:cxn modelId="{A9599130-5AA8-4A91-844F-734C566E83E7}" srcId="{07FAE47D-F16D-456F-B987-D7D8FED263C4}" destId="{0417ABE9-D5F4-477B-871C-0145EFB6BD9C}" srcOrd="3" destOrd="0" parTransId="{6E358E11-299C-4091-B845-A79FA86FA2B7}" sibTransId="{E146A1A3-CFED-4C5C-A7AD-A506E464849D}"/>
    <dgm:cxn modelId="{750D4F31-1CF7-403A-A2D4-C4B6A27C9D0E}" type="presOf" srcId="{86D1854A-E1E5-4D8B-B73B-BAE6E8D63212}" destId="{F9E8AEB6-76D3-4E9B-931D-34F1440A694B}" srcOrd="1" destOrd="0" presId="urn:microsoft.com/office/officeart/2005/8/layout/process1"/>
    <dgm:cxn modelId="{6FAB9034-35A3-463C-A062-91A8DF472840}" type="presOf" srcId="{E7E8BF85-F7C9-4618-849E-58179D60F9A7}" destId="{4F832161-E3F0-434A-8258-CF2B2FFD16F9}" srcOrd="0" destOrd="2" presId="urn:microsoft.com/office/officeart/2005/8/layout/process1"/>
    <dgm:cxn modelId="{7D33013E-B134-4232-8A4D-BA5F1A5FFB8B}" type="presOf" srcId="{1DCC6C78-8812-49A9-B981-567FECEE50E4}" destId="{1A387ACB-C877-4491-BAB0-538963EA9999}" srcOrd="1" destOrd="0" presId="urn:microsoft.com/office/officeart/2005/8/layout/process1"/>
    <dgm:cxn modelId="{3CFDA73E-3649-494C-A21F-0E448D39C0DC}" type="presOf" srcId="{D2C10689-70F1-4CAB-825E-0F032E60CFD9}" destId="{56D8AF83-D571-40E3-81A1-2A9ECA5D81CE}" srcOrd="0" destOrd="0" presId="urn:microsoft.com/office/officeart/2005/8/layout/process1"/>
    <dgm:cxn modelId="{CE983141-3550-4E9F-81F6-05B1CE0F11C2}" srcId="{AD5D03D0-5FB4-4103-A81D-DDB6E272A2C2}" destId="{E7E8BF85-F7C9-4618-849E-58179D60F9A7}" srcOrd="1" destOrd="0" parTransId="{F2137205-FBC6-4440-BB9A-F82415EFE141}" sibTransId="{4B8ADC89-5608-493E-999F-9165A2CBE90F}"/>
    <dgm:cxn modelId="{91898941-78C7-4036-9B9B-AECD36EC2DA1}" type="presOf" srcId="{54F43E4C-26E5-46E2-B32C-6E2B7B5B3DFB}" destId="{64E9EF5E-67CD-49B5-87E4-EE139B5E67DC}" srcOrd="0" destOrd="0" presId="urn:microsoft.com/office/officeart/2005/8/layout/process1"/>
    <dgm:cxn modelId="{B319C169-7E1A-44BA-963A-C88C669DAFC7}" type="presOf" srcId="{AD5D03D0-5FB4-4103-A81D-DDB6E272A2C2}" destId="{4F832161-E3F0-434A-8258-CF2B2FFD16F9}" srcOrd="0" destOrd="0" presId="urn:microsoft.com/office/officeart/2005/8/layout/process1"/>
    <dgm:cxn modelId="{B7082971-B153-4C6A-9498-21F8A77C384D}" type="presOf" srcId="{5B471EFC-35D5-43FF-9BBD-8A782BD24428}" destId="{4F832161-E3F0-434A-8258-CF2B2FFD16F9}" srcOrd="0" destOrd="1" presId="urn:microsoft.com/office/officeart/2005/8/layout/process1"/>
    <dgm:cxn modelId="{E6D9BD72-2BB0-4D9C-B62E-9DAE99C3ADB6}" type="presOf" srcId="{E146A1A3-CFED-4C5C-A7AD-A506E464849D}" destId="{19D94443-9814-4761-A7F5-8FB00900EA19}" srcOrd="1" destOrd="0" presId="urn:microsoft.com/office/officeart/2005/8/layout/process1"/>
    <dgm:cxn modelId="{987F7756-AA4A-4434-AE2C-26E1A375AF81}" type="presOf" srcId="{257131C9-509D-4DBA-A7DA-B2E17F93DB97}" destId="{63DDD156-4C7A-4BE5-854A-E570AD49171D}" srcOrd="0" destOrd="0" presId="urn:microsoft.com/office/officeart/2005/8/layout/process1"/>
    <dgm:cxn modelId="{29F5B576-0774-4F49-8203-521FD57ED123}" type="presOf" srcId="{A5A8D565-F6E9-42BD-BC69-0490A339AA0A}" destId="{CD665AAF-7703-430E-AB7B-2C3CC855F993}" srcOrd="0" destOrd="1" presId="urn:microsoft.com/office/officeart/2005/8/layout/process1"/>
    <dgm:cxn modelId="{95BEC977-1C5D-4858-AA4A-DB656CE262A1}" type="presOf" srcId="{E146A1A3-CFED-4C5C-A7AD-A506E464849D}" destId="{F0843082-929B-4ADE-A93B-2A7B27F536B6}" srcOrd="0" destOrd="0" presId="urn:microsoft.com/office/officeart/2005/8/layout/process1"/>
    <dgm:cxn modelId="{B5210958-436A-49AC-AFCD-56F7635BF006}" type="presOf" srcId="{E1C6C048-206A-46CD-BC67-DA7D8048E060}" destId="{CD665AAF-7703-430E-AB7B-2C3CC855F993}" srcOrd="0" destOrd="2" presId="urn:microsoft.com/office/officeart/2005/8/layout/process1"/>
    <dgm:cxn modelId="{6C00E878-EF55-46BC-9524-64C86052E619}" srcId="{07FAE47D-F16D-456F-B987-D7D8FED263C4}" destId="{D2C10689-70F1-4CAB-825E-0F032E60CFD9}" srcOrd="8" destOrd="0" parTransId="{0EDE6387-233B-47F0-B42D-0F30AC80DB76}" sibTransId="{3FD1330B-A9F3-4C04-BA3D-C290DE0A2EA9}"/>
    <dgm:cxn modelId="{0F08307C-EE96-43BE-BCE8-BE3BA73C3C43}" srcId="{07FAE47D-F16D-456F-B987-D7D8FED263C4}" destId="{345BF0C5-4265-4DAA-881F-4FC57586337B}" srcOrd="1" destOrd="0" parTransId="{59448882-7914-4955-B3C8-B436C29549DB}" sibTransId="{C18CB94B-5B0D-4DB0-A345-481802101C79}"/>
    <dgm:cxn modelId="{4AE7F399-6407-4275-AD30-877891E1F9E4}" type="presOf" srcId="{54F43E4C-26E5-46E2-B32C-6E2B7B5B3DFB}" destId="{E5990BB5-79FF-4549-B31C-BD79731E5D38}" srcOrd="1" destOrd="0" presId="urn:microsoft.com/office/officeart/2005/8/layout/process1"/>
    <dgm:cxn modelId="{FFC7E89F-1408-4642-8EDF-FE6C9B6A6E92}" srcId="{07FAE47D-F16D-456F-B987-D7D8FED263C4}" destId="{AD5D03D0-5FB4-4103-A81D-DDB6E272A2C2}" srcOrd="2" destOrd="0" parTransId="{2D50693B-EEE9-4183-BA20-D86F4CE278E5}" sibTransId="{54F43E4C-26E5-46E2-B32C-6E2B7B5B3DFB}"/>
    <dgm:cxn modelId="{2C62B9A8-F470-4C19-9B0B-36815494C928}" srcId="{07FAE47D-F16D-456F-B987-D7D8FED263C4}" destId="{84FBE639-CA3E-4738-BF6D-31BFCCA8C4ED}" srcOrd="7" destOrd="0" parTransId="{7D1DFB23-E929-496F-A6AB-060910E0809B}" sibTransId="{1DCC6C78-8812-49A9-B981-567FECEE50E4}"/>
    <dgm:cxn modelId="{CDD00AAA-F6E0-4600-839D-3925CE3A1E80}" srcId="{07FAE47D-F16D-456F-B987-D7D8FED263C4}" destId="{C97C2740-351D-4240-84D1-41EC07CC4CAA}" srcOrd="5" destOrd="0" parTransId="{250F45D7-2755-4956-9D2F-295171367129}" sibTransId="{CD24DE43-1051-471E-BCAE-204068005783}"/>
    <dgm:cxn modelId="{E99D11AC-AE69-4AE7-AD68-4F47755FE159}" type="presOf" srcId="{86D1854A-E1E5-4D8B-B73B-BAE6E8D63212}" destId="{E26A88B0-F061-452F-BB40-7740280EC0A7}" srcOrd="0" destOrd="0" presId="urn:microsoft.com/office/officeart/2005/8/layout/process1"/>
    <dgm:cxn modelId="{C2A847B1-758F-439B-8904-CB930B780359}" type="presOf" srcId="{02B0A8CA-5DAD-4FE3-80E2-975DE031131F}" destId="{8FFFA7F7-526F-4038-9C87-B651B2C774BC}" srcOrd="0" destOrd="0" presId="urn:microsoft.com/office/officeart/2005/8/layout/process1"/>
    <dgm:cxn modelId="{BE6125BA-A6E6-484A-9029-6EC02787E4BC}" type="presOf" srcId="{84FBE639-CA3E-4738-BF6D-31BFCCA8C4ED}" destId="{6F51F536-E888-48CC-A7EB-B26B460F6052}" srcOrd="0" destOrd="0" presId="urn:microsoft.com/office/officeart/2005/8/layout/process1"/>
    <dgm:cxn modelId="{7DD17DBF-FBD1-4E8D-93B0-7EB73438A781}" type="presOf" srcId="{C18CB94B-5B0D-4DB0-A345-481802101C79}" destId="{0EDCE12B-272D-4409-8F97-7F11D683393A}" srcOrd="1" destOrd="0" presId="urn:microsoft.com/office/officeart/2005/8/layout/process1"/>
    <dgm:cxn modelId="{82436CC7-F23A-40A9-AE81-ABB0978AF085}" type="presOf" srcId="{9F80B3E0-34DC-4B9B-8A85-5AF7A5A89958}" destId="{72922550-A7CF-4BFD-A8C2-D42C9F96A299}" srcOrd="1" destOrd="0" presId="urn:microsoft.com/office/officeart/2005/8/layout/process1"/>
    <dgm:cxn modelId="{677DB2CA-1A23-484E-B687-A34DB1E5E165}" type="presOf" srcId="{0417ABE9-D5F4-477B-871C-0145EFB6BD9C}" destId="{9F7E61D1-8C77-4923-8194-22FD7C0A5445}" srcOrd="0" destOrd="0" presId="urn:microsoft.com/office/officeart/2005/8/layout/process1"/>
    <dgm:cxn modelId="{2CC060CF-0CFD-4285-97A2-DF566670EADB}" type="presOf" srcId="{C97C2740-351D-4240-84D1-41EC07CC4CAA}" destId="{B22A7DE6-A59F-4CD8-BA4D-527CEC762A90}" srcOrd="0" destOrd="0" presId="urn:microsoft.com/office/officeart/2005/8/layout/process1"/>
    <dgm:cxn modelId="{44E62FD1-DF60-45FB-A0E4-91F763B3595A}" type="presOf" srcId="{07FAE47D-F16D-456F-B987-D7D8FED263C4}" destId="{80753060-37F5-405A-B0B9-8E13897EE8FB}" srcOrd="0" destOrd="0" presId="urn:microsoft.com/office/officeart/2005/8/layout/process1"/>
    <dgm:cxn modelId="{BBD989E7-207A-4844-9D0E-6DC576A3CAF2}" type="presOf" srcId="{1DCC6C78-8812-49A9-B981-567FECEE50E4}" destId="{45EECAB2-5586-487B-97DE-5585ED0AB255}" srcOrd="0" destOrd="0" presId="urn:microsoft.com/office/officeart/2005/8/layout/process1"/>
    <dgm:cxn modelId="{EF21B3EA-E420-445E-9908-EB2F1CA9DF40}" srcId="{AD5D03D0-5FB4-4103-A81D-DDB6E272A2C2}" destId="{5B471EFC-35D5-43FF-9BBD-8A782BD24428}" srcOrd="0" destOrd="0" parTransId="{2DE269C8-4EC2-45D9-8F31-17FE9E27B4BC}" sibTransId="{6E8F59C5-7BB7-448D-9E6C-2D90C6CCB123}"/>
    <dgm:cxn modelId="{C58E4BED-B5F8-4498-AECF-65F53E1584CA}" type="presOf" srcId="{C18CB94B-5B0D-4DB0-A345-481802101C79}" destId="{E970A95B-683F-43E8-BCB5-62B1A556A89E}" srcOrd="0" destOrd="0" presId="urn:microsoft.com/office/officeart/2005/8/layout/process1"/>
    <dgm:cxn modelId="{672C83F3-D83B-4254-9DF8-098B81F9266E}" srcId="{07FAE47D-F16D-456F-B987-D7D8FED263C4}" destId="{AD72B1D1-337F-4BE3-B4DD-B63D4B26868F}" srcOrd="4" destOrd="0" parTransId="{AA54F2C1-03D3-43B7-B806-85C4C123337F}" sibTransId="{86D1854A-E1E5-4D8B-B73B-BAE6E8D63212}"/>
    <dgm:cxn modelId="{5E7054FB-2465-45E8-A453-C056CA231AA5}" type="presOf" srcId="{9F80B3E0-34DC-4B9B-8A85-5AF7A5A89958}" destId="{8AC61574-2C76-4509-8478-423993DDC477}" srcOrd="0" destOrd="0" presId="urn:microsoft.com/office/officeart/2005/8/layout/process1"/>
    <dgm:cxn modelId="{193151FD-304F-44C7-998E-28EFDA1B72AF}" type="presOf" srcId="{345BF0C5-4265-4DAA-881F-4FC57586337B}" destId="{CD665AAF-7703-430E-AB7B-2C3CC855F993}" srcOrd="0" destOrd="0" presId="urn:microsoft.com/office/officeart/2005/8/layout/process1"/>
    <dgm:cxn modelId="{8AE5DF4F-4881-4D4E-BCB7-29C903BE4738}" type="presParOf" srcId="{80753060-37F5-405A-B0B9-8E13897EE8FB}" destId="{8FFFA7F7-526F-4038-9C87-B651B2C774BC}" srcOrd="0" destOrd="0" presId="urn:microsoft.com/office/officeart/2005/8/layout/process1"/>
    <dgm:cxn modelId="{79E00A23-FF01-4D4F-BB4D-0ED3CFCE359B}" type="presParOf" srcId="{80753060-37F5-405A-B0B9-8E13897EE8FB}" destId="{63DDD156-4C7A-4BE5-854A-E570AD49171D}" srcOrd="1" destOrd="0" presId="urn:microsoft.com/office/officeart/2005/8/layout/process1"/>
    <dgm:cxn modelId="{49AC2222-D28B-4EFC-8183-964F65B8EEF0}" type="presParOf" srcId="{63DDD156-4C7A-4BE5-854A-E570AD49171D}" destId="{CD88F433-00C2-4DA5-A735-C70D6880B08C}" srcOrd="0" destOrd="0" presId="urn:microsoft.com/office/officeart/2005/8/layout/process1"/>
    <dgm:cxn modelId="{E6235C9F-2584-4257-BF66-CF4C836D3BD7}" type="presParOf" srcId="{80753060-37F5-405A-B0B9-8E13897EE8FB}" destId="{CD665AAF-7703-430E-AB7B-2C3CC855F993}" srcOrd="2" destOrd="0" presId="urn:microsoft.com/office/officeart/2005/8/layout/process1"/>
    <dgm:cxn modelId="{3639D259-6140-4598-9FC9-38C852D2AC70}" type="presParOf" srcId="{80753060-37F5-405A-B0B9-8E13897EE8FB}" destId="{E970A95B-683F-43E8-BCB5-62B1A556A89E}" srcOrd="3" destOrd="0" presId="urn:microsoft.com/office/officeart/2005/8/layout/process1"/>
    <dgm:cxn modelId="{A9B3B7DB-A260-49F4-B48E-83D365432457}" type="presParOf" srcId="{E970A95B-683F-43E8-BCB5-62B1A556A89E}" destId="{0EDCE12B-272D-4409-8F97-7F11D683393A}" srcOrd="0" destOrd="0" presId="urn:microsoft.com/office/officeart/2005/8/layout/process1"/>
    <dgm:cxn modelId="{7DEAE0E8-B98A-495D-8754-5296FB150A53}" type="presParOf" srcId="{80753060-37F5-405A-B0B9-8E13897EE8FB}" destId="{4F832161-E3F0-434A-8258-CF2B2FFD16F9}" srcOrd="4" destOrd="0" presId="urn:microsoft.com/office/officeart/2005/8/layout/process1"/>
    <dgm:cxn modelId="{FA907AB9-D516-4079-B53E-A9C3E1780170}" type="presParOf" srcId="{80753060-37F5-405A-B0B9-8E13897EE8FB}" destId="{64E9EF5E-67CD-49B5-87E4-EE139B5E67DC}" srcOrd="5" destOrd="0" presId="urn:microsoft.com/office/officeart/2005/8/layout/process1"/>
    <dgm:cxn modelId="{CB93D5EA-2924-4AB2-B315-03CCCA7F4ADE}" type="presParOf" srcId="{64E9EF5E-67CD-49B5-87E4-EE139B5E67DC}" destId="{E5990BB5-79FF-4549-B31C-BD79731E5D38}" srcOrd="0" destOrd="0" presId="urn:microsoft.com/office/officeart/2005/8/layout/process1"/>
    <dgm:cxn modelId="{58C7DBA3-B0AE-49DC-8574-A13435E0978E}" type="presParOf" srcId="{80753060-37F5-405A-B0B9-8E13897EE8FB}" destId="{9F7E61D1-8C77-4923-8194-22FD7C0A5445}" srcOrd="6" destOrd="0" presId="urn:microsoft.com/office/officeart/2005/8/layout/process1"/>
    <dgm:cxn modelId="{701BCABE-93F5-489F-B292-21B3CA9C3E1E}" type="presParOf" srcId="{80753060-37F5-405A-B0B9-8E13897EE8FB}" destId="{F0843082-929B-4ADE-A93B-2A7B27F536B6}" srcOrd="7" destOrd="0" presId="urn:microsoft.com/office/officeart/2005/8/layout/process1"/>
    <dgm:cxn modelId="{8BF7FFC1-2A9F-4F5E-AE91-FA25CE0168AF}" type="presParOf" srcId="{F0843082-929B-4ADE-A93B-2A7B27F536B6}" destId="{19D94443-9814-4761-A7F5-8FB00900EA19}" srcOrd="0" destOrd="0" presId="urn:microsoft.com/office/officeart/2005/8/layout/process1"/>
    <dgm:cxn modelId="{61A03D56-36E6-4DE7-B7AA-147CE68A2DFF}" type="presParOf" srcId="{80753060-37F5-405A-B0B9-8E13897EE8FB}" destId="{FBBA2359-CAEB-48B9-9BDB-76DFC113972C}" srcOrd="8" destOrd="0" presId="urn:microsoft.com/office/officeart/2005/8/layout/process1"/>
    <dgm:cxn modelId="{FC8F53F1-B1A7-4EC3-A491-88B637DD9E83}" type="presParOf" srcId="{80753060-37F5-405A-B0B9-8E13897EE8FB}" destId="{E26A88B0-F061-452F-BB40-7740280EC0A7}" srcOrd="9" destOrd="0" presId="urn:microsoft.com/office/officeart/2005/8/layout/process1"/>
    <dgm:cxn modelId="{A1344576-8B30-4937-9452-EB1F5546316B}" type="presParOf" srcId="{E26A88B0-F061-452F-BB40-7740280EC0A7}" destId="{F9E8AEB6-76D3-4E9B-931D-34F1440A694B}" srcOrd="0" destOrd="0" presId="urn:microsoft.com/office/officeart/2005/8/layout/process1"/>
    <dgm:cxn modelId="{7DCFF287-DFDE-49A5-A516-9B0315AB99B2}" type="presParOf" srcId="{80753060-37F5-405A-B0B9-8E13897EE8FB}" destId="{B22A7DE6-A59F-4CD8-BA4D-527CEC762A90}" srcOrd="10" destOrd="0" presId="urn:microsoft.com/office/officeart/2005/8/layout/process1"/>
    <dgm:cxn modelId="{4B512416-5C65-4EFC-AC2D-CDEDC8E51294}" type="presParOf" srcId="{80753060-37F5-405A-B0B9-8E13897EE8FB}" destId="{F88252CC-5C79-4B23-AF50-632ADBB2547D}" srcOrd="11" destOrd="0" presId="urn:microsoft.com/office/officeart/2005/8/layout/process1"/>
    <dgm:cxn modelId="{6F46187D-BD21-42E3-99DE-5FB82BF61BE4}" type="presParOf" srcId="{F88252CC-5C79-4B23-AF50-632ADBB2547D}" destId="{772CE7F8-6945-4C8D-9E2D-178A04F5DB5E}" srcOrd="0" destOrd="0" presId="urn:microsoft.com/office/officeart/2005/8/layout/process1"/>
    <dgm:cxn modelId="{69883B94-C1D2-4761-8BCB-8E48695E69A9}" type="presParOf" srcId="{80753060-37F5-405A-B0B9-8E13897EE8FB}" destId="{00A616C4-4E17-4819-BE82-2F60ED3AF2AF}" srcOrd="12" destOrd="0" presId="urn:microsoft.com/office/officeart/2005/8/layout/process1"/>
    <dgm:cxn modelId="{6357EA89-7C8D-4D7F-AC84-289E76AD96EA}" type="presParOf" srcId="{80753060-37F5-405A-B0B9-8E13897EE8FB}" destId="{8AC61574-2C76-4509-8478-423993DDC477}" srcOrd="13" destOrd="0" presId="urn:microsoft.com/office/officeart/2005/8/layout/process1"/>
    <dgm:cxn modelId="{0D64B91C-67AD-4BDB-825E-14D61EE32E48}" type="presParOf" srcId="{8AC61574-2C76-4509-8478-423993DDC477}" destId="{72922550-A7CF-4BFD-A8C2-D42C9F96A299}" srcOrd="0" destOrd="0" presId="urn:microsoft.com/office/officeart/2005/8/layout/process1"/>
    <dgm:cxn modelId="{B94492AA-CC4B-44BB-A107-9BF49A4AFB95}" type="presParOf" srcId="{80753060-37F5-405A-B0B9-8E13897EE8FB}" destId="{6F51F536-E888-48CC-A7EB-B26B460F6052}" srcOrd="14" destOrd="0" presId="urn:microsoft.com/office/officeart/2005/8/layout/process1"/>
    <dgm:cxn modelId="{83DBB18C-F607-4F7A-8C92-688F0DCF391A}" type="presParOf" srcId="{80753060-37F5-405A-B0B9-8E13897EE8FB}" destId="{45EECAB2-5586-487B-97DE-5585ED0AB255}" srcOrd="15" destOrd="0" presId="urn:microsoft.com/office/officeart/2005/8/layout/process1"/>
    <dgm:cxn modelId="{A8D004B6-F9A1-45E5-A78A-D17F1A6D8D58}" type="presParOf" srcId="{45EECAB2-5586-487B-97DE-5585ED0AB255}" destId="{1A387ACB-C877-4491-BAB0-538963EA9999}" srcOrd="0" destOrd="0" presId="urn:microsoft.com/office/officeart/2005/8/layout/process1"/>
    <dgm:cxn modelId="{C79C03C1-365A-436D-97ED-FBB667A96F78}" type="presParOf" srcId="{80753060-37F5-405A-B0B9-8E13897EE8FB}" destId="{56D8AF83-D571-40E3-81A1-2A9ECA5D81CE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8CB72EA5-2F63-4362-A247-B1A555CF07E9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26BC2FC4-EF12-43FA-90F7-54FDD01DF238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Ecart</a:t>
          </a:r>
        </a:p>
      </dsp:txBody>
      <dsp:txXfrm>
        <a:off x="9843215" y="178174"/>
        <a:ext cx="932542" cy="870871"/>
      </dsp:txXfrm>
    </dsp:sp>
    <dsp:sp modelId="{32382721-7739-41EA-97CF-1323C6C90FDE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6F3AD4E7-5932-42A7-9180-ED2B95A2C701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1462037E-7BE3-4678-97B4-5BF88457110D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32C2A554-14E8-4EE2-8BA9-AE5CED1459C8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1E7A7A9A-0C69-44A7-A950-FC372529D7C2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AA342002-A22B-44B5-B38C-1159EB1BA1EF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EF7732CB-9AB0-4D75-ABFB-22B0D898DA77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B07BF924-5950-4841-881A-0E70E6ECB44C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37EAE95F-55E8-4BF0-B67A-9326D343FA03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D02E2763-B9C6-4895-A2E7-9E3CC3819BDE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965A1619-1717-420E-9088-2EE483AB89E6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5172F199-93A2-4808-9067-4D0067DA28E0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9A1F72C0-F3D8-4E00-B29A-E85EC28B89D0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ABE3F803-2881-465A-A81D-ABEB9D540EB1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9CADE0E7-3285-4F8B-8C5A-2127AC86DF33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3282C835-F0A3-40C2-8E72-477B9F7CD027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D8E6F9C3-59FE-42CC-9293-914D60FF0CF0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BB36265B-2708-46A2-8C08-99A62DABC97B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8CB72EA5-2F63-4362-A247-B1A555CF07E9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26BC2FC4-EF12-43FA-90F7-54FDD01DF238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Ecart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rgbClr val="FF0000"/>
              </a:solidFill>
            </a:rPr>
            <a:t>Planning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Projet</a:t>
          </a:r>
        </a:p>
      </dsp:txBody>
      <dsp:txXfrm>
        <a:off x="9843215" y="178174"/>
        <a:ext cx="932542" cy="870871"/>
      </dsp:txXfrm>
    </dsp:sp>
    <dsp:sp modelId="{32382721-7739-41EA-97CF-1323C6C90FDE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6F3AD4E7-5932-42A7-9180-ED2B95A2C701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8CB72EA5-2F63-4362-A247-B1A555CF07E9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26BC2FC4-EF12-43FA-90F7-54FDD01DF238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Ecart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rgbClr val="FF0000"/>
              </a:solidFill>
            </a:rPr>
            <a:t>Planning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Projet</a:t>
          </a:r>
        </a:p>
      </dsp:txBody>
      <dsp:txXfrm>
        <a:off x="9843215" y="178174"/>
        <a:ext cx="932542" cy="870871"/>
      </dsp:txXfrm>
    </dsp:sp>
    <dsp:sp modelId="{32382721-7739-41EA-97CF-1323C6C90FDE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6F3AD4E7-5932-42A7-9180-ED2B95A2C701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8CB72EA5-2F63-4362-A247-B1A555CF07E9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26BC2FC4-EF12-43FA-90F7-54FDD01DF238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Ecart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chemeClr val="bg1"/>
              </a:solidFill>
            </a:rPr>
            <a:t>Planning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rgbClr val="FF0000"/>
              </a:solidFill>
            </a:rPr>
            <a:t>Projet</a:t>
          </a:r>
        </a:p>
      </dsp:txBody>
      <dsp:txXfrm>
        <a:off x="9843215" y="178174"/>
        <a:ext cx="932542" cy="870871"/>
      </dsp:txXfrm>
    </dsp:sp>
    <dsp:sp modelId="{32382721-7739-41EA-97CF-1323C6C90FDE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6F3AD4E7-5932-42A7-9180-ED2B95A2C701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8CB72EA5-2F63-4362-A247-B1A555CF07E9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26BC2FC4-EF12-43FA-90F7-54FDD01DF238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Ecart</a:t>
          </a:r>
        </a:p>
      </dsp:txBody>
      <dsp:txXfrm>
        <a:off x="9843215" y="178174"/>
        <a:ext cx="932542" cy="870871"/>
      </dsp:txXfrm>
    </dsp:sp>
    <dsp:sp modelId="{32382721-7739-41EA-97CF-1323C6C90FDE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6F3AD4E7-5932-42A7-9180-ED2B95A2C701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09625B22-3D0E-41AF-882B-480EB0041054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2C801170-8DAF-4D3F-8A01-1644123D1F79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Ecart</a:t>
          </a:r>
        </a:p>
      </dsp:txBody>
      <dsp:txXfrm>
        <a:off x="9843215" y="178174"/>
        <a:ext cx="932542" cy="870871"/>
      </dsp:txXfrm>
    </dsp:sp>
    <dsp:sp modelId="{1F4DC597-8290-48D6-996C-343EEC8788B2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702AA0F1-93EE-4543-8A67-2316AAF3CC2C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chemeClr val="accent5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E4B0FE23-93A2-4AC1-A119-220E2A58F62F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B6C6A556-FEB7-4D91-9AEA-38D573335984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4FCA9E6A-5131-46B2-9B1B-7347FB3CD988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EA5E4629-39F0-4F3D-9D3F-8D852DE2AE7B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chemeClr val="accent5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 rot="50991">
          <a:off x="3993750" y="501569"/>
          <a:ext cx="207831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3753" y="550049"/>
        <a:ext cx="145482" cy="146825"/>
      </dsp:txXfrm>
    </dsp:sp>
    <dsp:sp modelId="{9F7E61D1-8C77-4923-8194-22FD7C0A5445}">
      <dsp:nvSpPr>
        <dsp:cNvPr id="0" name=""/>
        <dsp:cNvSpPr/>
      </dsp:nvSpPr>
      <dsp:spPr>
        <a:xfrm>
          <a:off x="4287830" y="171533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4924" y="198627"/>
        <a:ext cx="932542" cy="870871"/>
      </dsp:txXfrm>
    </dsp:sp>
    <dsp:sp modelId="{F0843082-929B-4ADE-A93B-2A7B27F536B6}">
      <dsp:nvSpPr>
        <dsp:cNvPr id="0" name=""/>
        <dsp:cNvSpPr/>
      </dsp:nvSpPr>
      <dsp:spPr>
        <a:xfrm rot="21549201">
          <a:off x="5373872" y="501394"/>
          <a:ext cx="210588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3875" y="550803"/>
        <a:ext cx="147412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17DF93BB-AE48-4560-B223-FCB9FB829F2E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0D8ACE45-4A0F-4DEC-8297-6F869F1BFF24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DB3128C1-5A3B-44C9-9D11-994DB635680B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E25F360A-9354-494F-960C-A88AB2D5E5B0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chemeClr val="accent5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6BA0D99D-692E-48F1-A3DD-59BB35198415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87E13D8F-3781-49B8-BE1D-4A74695CBF14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34A58093-84CE-4CAE-B680-7113618966AA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002B8AD5-8C28-4848-82CD-0019C3B8CDD0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chemeClr val="bg1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rgbClr val="FF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CBC9A9F5-5CFB-46A5-B268-58D10CCC74F4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BA1059C0-AE9A-480A-B768-279D4A958C80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E16EE72E-699F-4C67-AF4C-F553991415A8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7944DDD8-7217-4792-AD80-DBDE55208CDD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chemeClr val="bg1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rgbClr val="FF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CBC9A9F5-5CFB-46A5-B268-58D10CCC74F4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BA1059C0-AE9A-480A-B768-279D4A958C80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E16EE72E-699F-4C67-AF4C-F553991415A8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7944DDD8-7217-4792-AD80-DBDE55208CDD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rgbClr val="FF0000"/>
              </a:solidFill>
            </a:rPr>
            <a:t>Dictionnaire de données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Matrice de dépendance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156320B8-BCB9-4FA0-94F8-C86A5E1DD85D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15A440EA-3E0F-4D5C-A667-B0A5D6A20D93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Ecart</a:t>
          </a:r>
        </a:p>
      </dsp:txBody>
      <dsp:txXfrm>
        <a:off x="9843215" y="178174"/>
        <a:ext cx="932542" cy="870871"/>
      </dsp:txXfrm>
    </dsp:sp>
    <dsp:sp modelId="{534DE33F-E541-42A9-8A11-FCA72992C343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A1E11349-BEF0-4E9F-B3C4-E55976E52B84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A7F7-526F-4038-9C87-B651B2C774BC}">
      <dsp:nvSpPr>
        <dsp:cNvPr id="0" name=""/>
        <dsp:cNvSpPr/>
      </dsp:nvSpPr>
      <dsp:spPr>
        <a:xfrm>
          <a:off x="7724" y="151080"/>
          <a:ext cx="1125168" cy="925059"/>
        </a:xfrm>
        <a:prstGeom prst="roundRect">
          <a:avLst>
            <a:gd name="adj" fmla="val 10000"/>
          </a:avLst>
        </a:prstGeom>
        <a:solidFill>
          <a:schemeClr val="accent1"/>
        </a:solidFill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Introduction</a:t>
          </a:r>
        </a:p>
      </dsp:txBody>
      <dsp:txXfrm>
        <a:off x="34818" y="178174"/>
        <a:ext cx="1070980" cy="870871"/>
      </dsp:txXfrm>
    </dsp:sp>
    <dsp:sp modelId="{63DDD156-4C7A-4BE5-854A-E570AD49171D}">
      <dsp:nvSpPr>
        <dsp:cNvPr id="0" name=""/>
        <dsp:cNvSpPr/>
      </dsp:nvSpPr>
      <dsp:spPr>
        <a:xfrm>
          <a:off x="1231566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1231566" y="540197"/>
        <a:ext cx="146430" cy="146825"/>
      </dsp:txXfrm>
    </dsp:sp>
    <dsp:sp modelId="{CD665AAF-7703-430E-AB7B-2C3CC855F993}">
      <dsp:nvSpPr>
        <dsp:cNvPr id="0" name=""/>
        <dsp:cNvSpPr/>
      </dsp:nvSpPr>
      <dsp:spPr>
        <a:xfrm>
          <a:off x="1527585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Gestion de projet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PBS / WBS / OBS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ysClr val="windowText" lastClr="000000"/>
              </a:solidFill>
            </a:rPr>
            <a:t>PERT / GANTT</a:t>
          </a:r>
        </a:p>
      </dsp:txBody>
      <dsp:txXfrm>
        <a:off x="1554679" y="178174"/>
        <a:ext cx="932542" cy="870871"/>
      </dsp:txXfrm>
    </dsp:sp>
    <dsp:sp modelId="{E970A95B-683F-43E8-BCB5-62B1A556A89E}">
      <dsp:nvSpPr>
        <dsp:cNvPr id="0" name=""/>
        <dsp:cNvSpPr/>
      </dsp:nvSpPr>
      <dsp:spPr>
        <a:xfrm>
          <a:off x="2612989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2612989" y="540197"/>
        <a:ext cx="146430" cy="146825"/>
      </dsp:txXfrm>
    </dsp:sp>
    <dsp:sp modelId="{4F832161-E3F0-434A-8258-CF2B2FFD16F9}">
      <dsp:nvSpPr>
        <dsp:cNvPr id="0" name=""/>
        <dsp:cNvSpPr/>
      </dsp:nvSpPr>
      <dsp:spPr>
        <a:xfrm>
          <a:off x="2909008" y="151080"/>
          <a:ext cx="986730" cy="9250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MCD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chemeClr val="bg1"/>
              </a:solidFill>
            </a:rPr>
            <a:t>Dictionnaire de données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>
              <a:solidFill>
                <a:srgbClr val="FF0000"/>
              </a:solidFill>
            </a:rPr>
            <a:t>Matrice de dépendance</a:t>
          </a:r>
        </a:p>
      </dsp:txBody>
      <dsp:txXfrm>
        <a:off x="2936102" y="178174"/>
        <a:ext cx="932542" cy="870871"/>
      </dsp:txXfrm>
    </dsp:sp>
    <dsp:sp modelId="{64E9EF5E-67CD-49B5-87E4-EE139B5E67DC}">
      <dsp:nvSpPr>
        <dsp:cNvPr id="0" name=""/>
        <dsp:cNvSpPr/>
      </dsp:nvSpPr>
      <dsp:spPr>
        <a:xfrm>
          <a:off x="399441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3994412" y="540197"/>
        <a:ext cx="146430" cy="146825"/>
      </dsp:txXfrm>
    </dsp:sp>
    <dsp:sp modelId="{9F7E61D1-8C77-4923-8194-22FD7C0A5445}">
      <dsp:nvSpPr>
        <dsp:cNvPr id="0" name=""/>
        <dsp:cNvSpPr/>
      </dsp:nvSpPr>
      <dsp:spPr>
        <a:xfrm>
          <a:off x="429043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MLD</a:t>
          </a:r>
        </a:p>
      </dsp:txBody>
      <dsp:txXfrm>
        <a:off x="4317525" y="178174"/>
        <a:ext cx="932542" cy="870871"/>
      </dsp:txXfrm>
    </dsp:sp>
    <dsp:sp modelId="{F0843082-929B-4ADE-A93B-2A7B27F536B6}">
      <dsp:nvSpPr>
        <dsp:cNvPr id="0" name=""/>
        <dsp:cNvSpPr/>
      </dsp:nvSpPr>
      <dsp:spPr>
        <a:xfrm>
          <a:off x="5375834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5375834" y="540197"/>
        <a:ext cx="146430" cy="146825"/>
      </dsp:txXfrm>
    </dsp:sp>
    <dsp:sp modelId="{FBBA2359-CAEB-48B9-9BDB-76DFC113972C}">
      <dsp:nvSpPr>
        <dsp:cNvPr id="0" name=""/>
        <dsp:cNvSpPr/>
      </dsp:nvSpPr>
      <dsp:spPr>
        <a:xfrm>
          <a:off x="5671853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MPD</a:t>
          </a:r>
        </a:p>
      </dsp:txBody>
      <dsp:txXfrm>
        <a:off x="5698947" y="178174"/>
        <a:ext cx="932542" cy="870871"/>
      </dsp:txXfrm>
    </dsp:sp>
    <dsp:sp modelId="{E26A88B0-F061-452F-BB40-7740280EC0A7}">
      <dsp:nvSpPr>
        <dsp:cNvPr id="0" name=""/>
        <dsp:cNvSpPr/>
      </dsp:nvSpPr>
      <dsp:spPr>
        <a:xfrm>
          <a:off x="6757257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6757257" y="540197"/>
        <a:ext cx="146430" cy="146825"/>
      </dsp:txXfrm>
    </dsp:sp>
    <dsp:sp modelId="{B22A7DE6-A59F-4CD8-BA4D-527CEC762A90}">
      <dsp:nvSpPr>
        <dsp:cNvPr id="0" name=""/>
        <dsp:cNvSpPr/>
      </dsp:nvSpPr>
      <dsp:spPr>
        <a:xfrm>
          <a:off x="7053276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Jeu de données</a:t>
          </a:r>
        </a:p>
      </dsp:txBody>
      <dsp:txXfrm>
        <a:off x="7080370" y="178174"/>
        <a:ext cx="932542" cy="870871"/>
      </dsp:txXfrm>
    </dsp:sp>
    <dsp:sp modelId="{F88252CC-5C79-4B23-AF50-632ADBB2547D}">
      <dsp:nvSpPr>
        <dsp:cNvPr id="0" name=""/>
        <dsp:cNvSpPr/>
      </dsp:nvSpPr>
      <dsp:spPr>
        <a:xfrm>
          <a:off x="8138680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8138680" y="540197"/>
        <a:ext cx="146430" cy="146825"/>
      </dsp:txXfrm>
    </dsp:sp>
    <dsp:sp modelId="{00A616C4-4E17-4819-BE82-2F60ED3AF2AF}">
      <dsp:nvSpPr>
        <dsp:cNvPr id="0" name=""/>
        <dsp:cNvSpPr/>
      </dsp:nvSpPr>
      <dsp:spPr>
        <a:xfrm>
          <a:off x="8434699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Procédures et Trigger</a:t>
          </a:r>
        </a:p>
      </dsp:txBody>
      <dsp:txXfrm>
        <a:off x="8461793" y="178174"/>
        <a:ext cx="932542" cy="870871"/>
      </dsp:txXfrm>
    </dsp:sp>
    <dsp:sp modelId="{8AC61574-2C76-4509-8478-423993DDC477}">
      <dsp:nvSpPr>
        <dsp:cNvPr id="0" name=""/>
        <dsp:cNvSpPr/>
      </dsp:nvSpPr>
      <dsp:spPr>
        <a:xfrm>
          <a:off x="9520102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Text" lastClr="000000"/>
            </a:solidFill>
          </a:endParaRPr>
        </a:p>
      </dsp:txBody>
      <dsp:txXfrm>
        <a:off x="9520102" y="540197"/>
        <a:ext cx="146430" cy="146825"/>
      </dsp:txXfrm>
    </dsp:sp>
    <dsp:sp modelId="{6F51F536-E888-48CC-A7EB-B26B460F6052}">
      <dsp:nvSpPr>
        <dsp:cNvPr id="0" name=""/>
        <dsp:cNvSpPr/>
      </dsp:nvSpPr>
      <dsp:spPr>
        <a:xfrm>
          <a:off x="9816121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solidFill>
                <a:sysClr val="windowText" lastClr="000000"/>
              </a:solidFill>
            </a:rPr>
            <a:t>Ecart</a:t>
          </a:r>
          <a:endParaRPr lang="fr-FR" sz="1200" kern="1200" dirty="0">
            <a:solidFill>
              <a:sysClr val="windowText" lastClr="000000"/>
            </a:solidFill>
          </a:endParaRPr>
        </a:p>
      </dsp:txBody>
      <dsp:txXfrm>
        <a:off x="9843215" y="178174"/>
        <a:ext cx="932542" cy="870871"/>
      </dsp:txXfrm>
    </dsp:sp>
    <dsp:sp modelId="{45EECAB2-5586-487B-97DE-5585ED0AB255}">
      <dsp:nvSpPr>
        <dsp:cNvPr id="0" name=""/>
        <dsp:cNvSpPr/>
      </dsp:nvSpPr>
      <dsp:spPr>
        <a:xfrm>
          <a:off x="10901525" y="491255"/>
          <a:ext cx="209186" cy="244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901525" y="540197"/>
        <a:ext cx="146430" cy="146825"/>
      </dsp:txXfrm>
    </dsp:sp>
    <dsp:sp modelId="{56D8AF83-D571-40E3-81A1-2A9ECA5D81CE}">
      <dsp:nvSpPr>
        <dsp:cNvPr id="0" name=""/>
        <dsp:cNvSpPr/>
      </dsp:nvSpPr>
      <dsp:spPr>
        <a:xfrm>
          <a:off x="11197544" y="151080"/>
          <a:ext cx="986730" cy="925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ysClr val="windowText" lastClr="000000"/>
              </a:solidFill>
            </a:rPr>
            <a:t>Conclusion</a:t>
          </a:r>
        </a:p>
      </dsp:txBody>
      <dsp:txXfrm>
        <a:off x="11224638" y="178174"/>
        <a:ext cx="932542" cy="87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8E0-F83F-46A0-A78E-4A041CFC1055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97ABD-1928-4C21-B322-1F90C79BA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71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97ABD-1928-4C21-B322-1F90C79BA5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0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97ABD-1928-4C21-B322-1F90C79BA5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5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97ABD-1928-4C21-B322-1F90C79BA5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6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97ABD-1928-4C21-B322-1F90C79BA5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5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97ABD-1928-4C21-B322-1F90C79BA51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8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6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83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1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87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1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6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93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6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42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2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11A8-C8A3-439D-BD08-31F124C715DA}" type="datetimeFigureOut">
              <a:rPr lang="fr-FR" smtClean="0"/>
              <a:t>06/04/2017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7939E-E10E-4097-8345-C5E5F337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54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Base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Clément Guichard – Robin </a:t>
            </a:r>
            <a:r>
              <a:rPr lang="fr-FR" dirty="0" err="1"/>
              <a:t>Maisano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73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  <a:br>
              <a:rPr lang="fr-FR" dirty="0"/>
            </a:br>
            <a:r>
              <a:rPr lang="fr-FR" sz="2000" dirty="0"/>
              <a:t>Matrice de dépendance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310" y="220694"/>
            <a:ext cx="4273420" cy="5540711"/>
          </a:xfrm>
          <a:prstGeom prst="rect">
            <a:avLst/>
          </a:prstGeom>
        </p:spPr>
      </p:pic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530135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10/19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41538" y="2460907"/>
            <a:ext cx="410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Permet de supprimer les dépendances fonctionnelles pour regrouper les données qui ont un rapport ensemble</a:t>
            </a:r>
          </a:p>
        </p:txBody>
      </p:sp>
    </p:spTree>
    <p:extLst>
      <p:ext uri="{BB962C8B-B14F-4D97-AF65-F5344CB8AC3E}">
        <p14:creationId xmlns:p14="http://schemas.microsoft.com/office/powerpoint/2010/main" val="92691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29923"/>
            <a:ext cx="8596668" cy="3880773"/>
          </a:xfrm>
        </p:spPr>
        <p:txBody>
          <a:bodyPr/>
          <a:lstStyle/>
          <a:p>
            <a:r>
              <a:rPr lang="fr-FR" dirty="0"/>
              <a:t>Basé sur le MCD et les cardinalités qui unissent les différentes entités ;</a:t>
            </a:r>
          </a:p>
          <a:p>
            <a:r>
              <a:rPr lang="fr-FR" dirty="0"/>
              <a:t>Passage à un « MLD graphique » pour faciliter la transition entre les deux modèles :</a:t>
            </a:r>
          </a:p>
          <a:p>
            <a:pPr lvl="1"/>
            <a:r>
              <a:rPr lang="fr-FR" dirty="0"/>
              <a:t>Les entités restent des entités ; </a:t>
            </a:r>
          </a:p>
          <a:p>
            <a:pPr lvl="1"/>
            <a:r>
              <a:rPr lang="fr-FR" dirty="0"/>
              <a:t>Les associations qui les reliaient ont été converties en clés primaires et étrangères, en fonction des cardinalités.</a:t>
            </a:r>
          </a:p>
          <a:p>
            <a:r>
              <a:rPr lang="fr-FR" dirty="0"/>
              <a:t>Passage à un MLD sous forme de relations.</a:t>
            </a:r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483519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11/19</a:t>
            </a:r>
          </a:p>
        </p:txBody>
      </p:sp>
    </p:spTree>
    <p:extLst>
      <p:ext uri="{BB962C8B-B14F-4D97-AF65-F5344CB8AC3E}">
        <p14:creationId xmlns:p14="http://schemas.microsoft.com/office/powerpoint/2010/main" val="8301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20593"/>
            <a:ext cx="8596668" cy="3880773"/>
          </a:xfrm>
        </p:spPr>
        <p:txBody>
          <a:bodyPr/>
          <a:lstStyle/>
          <a:p>
            <a:r>
              <a:rPr lang="fr-FR" dirty="0"/>
              <a:t>Conversion des relations en lignes de code SQL : </a:t>
            </a:r>
          </a:p>
          <a:p>
            <a:pPr lvl="1"/>
            <a:r>
              <a:rPr lang="fr-FR" dirty="0"/>
              <a:t>Création du script de création de la base en elle-même ;</a:t>
            </a:r>
          </a:p>
          <a:p>
            <a:pPr lvl="1"/>
            <a:r>
              <a:rPr lang="fr-FR" dirty="0"/>
              <a:t>Les relations du MLD redeviennent des tables via la fonction CREATE TABLE ;</a:t>
            </a:r>
          </a:p>
          <a:p>
            <a:pPr lvl="1"/>
            <a:r>
              <a:rPr lang="fr-FR" dirty="0"/>
              <a:t>Les liens entre clés primaires et étrangères sont créés via la fonction ALTER ;</a:t>
            </a:r>
          </a:p>
          <a:p>
            <a:pPr lvl="1"/>
            <a:r>
              <a:rPr lang="fr-FR" dirty="0"/>
              <a:t>Ajout de l’option ON UPDATE / DELETE CASCADE pour préserver l’intégrité fonctionnelle.</a:t>
            </a:r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838142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12/19</a:t>
            </a:r>
          </a:p>
        </p:txBody>
      </p:sp>
    </p:spTree>
    <p:extLst>
      <p:ext uri="{BB962C8B-B14F-4D97-AF65-F5344CB8AC3E}">
        <p14:creationId xmlns:p14="http://schemas.microsoft.com/office/powerpoint/2010/main" val="323152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20593"/>
            <a:ext cx="8596668" cy="388077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Insertion du jeu de donnés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dans la table Clients.</a:t>
            </a:r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349154"/>
              </p:ext>
            </p:extLst>
          </p:nvPr>
        </p:nvGraphicFramePr>
        <p:xfrm>
          <a:off x="0" y="5761406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13/19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377" y="1834162"/>
            <a:ext cx="50006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8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Procédures et Trigger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29923"/>
            <a:ext cx="8596668" cy="3880773"/>
          </a:xfrm>
        </p:spPr>
        <p:txBody>
          <a:bodyPr/>
          <a:lstStyle/>
          <a:p>
            <a:r>
              <a:rPr lang="fr-FR" dirty="0"/>
              <a:t>Résumé de l’implémentation des triggers : </a:t>
            </a:r>
          </a:p>
          <a:p>
            <a:pPr lvl="1"/>
            <a:r>
              <a:rPr lang="fr-FR" dirty="0"/>
              <a:t>Implémentations réussies, toutes les requêtes ont été réalisées ;</a:t>
            </a:r>
          </a:p>
          <a:p>
            <a:pPr lvl="1"/>
            <a:r>
              <a:rPr lang="fr-FR" dirty="0"/>
              <a:t>Ecrites sous forme de procédures stockées, conservées dans la base de données ;</a:t>
            </a:r>
          </a:p>
          <a:p>
            <a:pPr lvl="1"/>
            <a:r>
              <a:rPr lang="fr-FR" dirty="0"/>
              <a:t>Appelées automatiquement via des triggers, ou via des appels de fonction, manuellement par les utilisateurs ;</a:t>
            </a:r>
          </a:p>
          <a:p>
            <a:r>
              <a:rPr lang="fr-FR" dirty="0"/>
              <a:t>Tests avec différents comptes utilisateurs ;</a:t>
            </a:r>
          </a:p>
          <a:p>
            <a:pPr lvl="1"/>
            <a:r>
              <a:rPr lang="fr-FR" dirty="0"/>
              <a:t>Trois différents comptes créés avec différents niveaux de privilèges ;</a:t>
            </a:r>
          </a:p>
          <a:p>
            <a:pPr lvl="1"/>
            <a:r>
              <a:rPr lang="fr-FR" dirty="0"/>
              <a:t>Les comptes des gérants ne possèdent pas tous les droits par mesure de sécurité ;</a:t>
            </a:r>
          </a:p>
          <a:p>
            <a:pPr lvl="1"/>
            <a:r>
              <a:rPr lang="fr-FR" dirty="0"/>
              <a:t>Les comptes clients ne peuvent que lire certaines tables et activer certaines requêtes manuellement via des appels fonctions (commande, etc.).</a:t>
            </a:r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562672"/>
              </p:ext>
            </p:extLst>
          </p:nvPr>
        </p:nvGraphicFramePr>
        <p:xfrm>
          <a:off x="0" y="5761407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14/19</a:t>
            </a:r>
          </a:p>
        </p:txBody>
      </p:sp>
    </p:spTree>
    <p:extLst>
      <p:ext uri="{BB962C8B-B14F-4D97-AF65-F5344CB8AC3E}">
        <p14:creationId xmlns:p14="http://schemas.microsoft.com/office/powerpoint/2010/main" val="203522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fr-FR" dirty="0"/>
              <a:t>Ecart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39291"/>
            <a:ext cx="8596668" cy="3880773"/>
          </a:xfrm>
        </p:spPr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470719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15/19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3252803"/>
            <a:ext cx="10487487" cy="25795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34" y="651522"/>
            <a:ext cx="10487487" cy="26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8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33180"/>
            <a:ext cx="10967592" cy="2625640"/>
          </a:xfrm>
          <a:prstGeom prst="rect">
            <a:avLst/>
          </a:prstGeom>
        </p:spPr>
      </p:pic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848277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16/19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77334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Ecart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33" y="3358820"/>
            <a:ext cx="10967593" cy="24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</a:t>
            </a:r>
            <a:br>
              <a:rPr lang="fr-FR" dirty="0"/>
            </a:br>
            <a:r>
              <a:rPr lang="fr-FR" sz="2000" dirty="0"/>
              <a:t>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Positif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Partie théorique</a:t>
            </a:r>
          </a:p>
          <a:p>
            <a:pPr lvl="1"/>
            <a:r>
              <a:rPr lang="fr-FR" dirty="0"/>
              <a:t>Requêtes, procédures stockées et triggers</a:t>
            </a:r>
          </a:p>
          <a:p>
            <a:r>
              <a:rPr lang="fr-FR" dirty="0"/>
              <a:t>Négatif</a:t>
            </a:r>
          </a:p>
          <a:p>
            <a:pPr lvl="1"/>
            <a:r>
              <a:rPr lang="fr-FR" dirty="0"/>
              <a:t>Base de donnée non fonctionnelle</a:t>
            </a:r>
          </a:p>
          <a:p>
            <a:pPr lvl="1"/>
            <a:r>
              <a:rPr lang="fr-FR" dirty="0"/>
              <a:t>Implémentation du jeu de donnée non finie</a:t>
            </a:r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500526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17/19</a:t>
            </a:r>
          </a:p>
        </p:txBody>
      </p:sp>
    </p:spTree>
    <p:extLst>
      <p:ext uri="{BB962C8B-B14F-4D97-AF65-F5344CB8AC3E}">
        <p14:creationId xmlns:p14="http://schemas.microsoft.com/office/powerpoint/2010/main" val="376676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20630"/>
            <a:ext cx="8596668" cy="3880773"/>
          </a:xfrm>
        </p:spPr>
        <p:txBody>
          <a:bodyPr/>
          <a:lstStyle/>
          <a:p>
            <a:r>
              <a:rPr lang="fr-FR" dirty="0"/>
              <a:t>Le projet compliqué pour deux personnes</a:t>
            </a:r>
          </a:p>
          <a:p>
            <a:r>
              <a:rPr lang="fr-FR" dirty="0"/>
              <a:t>Organisation générale impactée</a:t>
            </a:r>
          </a:p>
          <a:p>
            <a:r>
              <a:rPr lang="fr-FR" dirty="0"/>
              <a:t>Seule base de donnée «référence» </a:t>
            </a:r>
            <a:r>
              <a:rPr lang="fr-FR" dirty="0">
                <a:sym typeface="Wingdings" panose="05000000000000000000" pitchFamily="2" charset="2"/>
              </a:rPr>
              <a:t>est une base à ne pas reproduire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087058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398193" y="0"/>
            <a:ext cx="79380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18/19</a:t>
            </a:r>
          </a:p>
        </p:txBody>
      </p:sp>
    </p:spTree>
    <p:extLst>
      <p:ext uri="{BB962C8B-B14F-4D97-AF65-F5344CB8AC3E}">
        <p14:creationId xmlns:p14="http://schemas.microsoft.com/office/powerpoint/2010/main" val="22627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Nous sommes à votre disposition pour répondre à vos questions.</a:t>
            </a:r>
          </a:p>
        </p:txBody>
      </p:sp>
    </p:spTree>
    <p:extLst>
      <p:ext uri="{BB962C8B-B14F-4D97-AF65-F5344CB8AC3E}">
        <p14:creationId xmlns:p14="http://schemas.microsoft.com/office/powerpoint/2010/main" val="123065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Introduction du projet</a:t>
            </a:r>
          </a:p>
          <a:p>
            <a:r>
              <a:rPr lang="fr-FR" dirty="0"/>
              <a:t>Gestion de projet</a:t>
            </a:r>
          </a:p>
          <a:p>
            <a:pPr lvl="1"/>
            <a:r>
              <a:rPr lang="fr-FR" dirty="0"/>
              <a:t>PBS / WBS / OBS</a:t>
            </a:r>
          </a:p>
          <a:p>
            <a:pPr lvl="1"/>
            <a:r>
              <a:rPr lang="fr-FR" dirty="0"/>
              <a:t>PERT / GANTT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MLD</a:t>
            </a:r>
          </a:p>
          <a:p>
            <a:r>
              <a:rPr lang="fr-FR" dirty="0"/>
              <a:t>MPD</a:t>
            </a:r>
          </a:p>
          <a:p>
            <a:r>
              <a:rPr lang="fr-FR" dirty="0"/>
              <a:t>Implémentation du jeu de données</a:t>
            </a:r>
          </a:p>
          <a:p>
            <a:r>
              <a:rPr lang="fr-FR" dirty="0"/>
              <a:t>Procédures stockées et trigger</a:t>
            </a:r>
          </a:p>
          <a:p>
            <a:r>
              <a:rPr lang="fr-FR" dirty="0"/>
              <a:t>Ecart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2/19</a:t>
            </a:r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89739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41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8585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1600" dirty="0"/>
              <a:t>Giselle souhaite vendre ses produits</a:t>
            </a:r>
          </a:p>
          <a:p>
            <a:pPr marL="0" indent="0" algn="ctr">
              <a:spcBef>
                <a:spcPts val="0"/>
              </a:spcBef>
              <a:buNone/>
            </a:pPr>
            <a:endParaRPr lang="fr-FR" sz="1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fr-FR" sz="1600" dirty="0"/>
              <a:t>Besoin d'une base de données relationnelle pour stocker :</a:t>
            </a: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fr-FR" sz="1600" dirty="0"/>
              <a:t>Produits</a:t>
            </a: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fr-FR" sz="1600" dirty="0"/>
              <a:t>Clients et fournisseurs</a:t>
            </a: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fr-FR" sz="1600" dirty="0"/>
              <a:t>Les Stocks d’ingrédients et récipients</a:t>
            </a: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fr-FR" sz="1600" dirty="0"/>
              <a:t>Les commandes des clients</a:t>
            </a:r>
          </a:p>
          <a:p>
            <a:pPr algn="ctr">
              <a:spcBef>
                <a:spcPts val="0"/>
              </a:spcBef>
              <a:buFontTx/>
              <a:buChar char="-"/>
            </a:pPr>
            <a:endParaRPr lang="fr-FR" sz="1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fr-FR" sz="1600" dirty="0"/>
              <a:t>Besoin de requêtes de manipulation de la base de données :</a:t>
            </a: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fr-FR" sz="1600" dirty="0"/>
              <a:t>Gestion des tables</a:t>
            </a: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fr-FR" sz="1600" dirty="0"/>
              <a:t>Ajout de recettes et ingrédients</a:t>
            </a:r>
          </a:p>
          <a:p>
            <a:pPr algn="ctr">
              <a:spcBef>
                <a:spcPts val="0"/>
              </a:spcBef>
              <a:buFontTx/>
              <a:buChar char="-"/>
            </a:pPr>
            <a:r>
              <a:rPr lang="fr-FR" sz="1600" dirty="0"/>
              <a:t>Sauvegarde en cas de problème</a:t>
            </a:r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752101"/>
              </p:ext>
            </p:extLst>
          </p:nvPr>
        </p:nvGraphicFramePr>
        <p:xfrm>
          <a:off x="0" y="5761406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3/19</a:t>
            </a:r>
          </a:p>
        </p:txBody>
      </p:sp>
    </p:spTree>
    <p:extLst>
      <p:ext uri="{BB962C8B-B14F-4D97-AF65-F5344CB8AC3E}">
        <p14:creationId xmlns:p14="http://schemas.microsoft.com/office/powerpoint/2010/main" val="7415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  <a:br>
              <a:rPr lang="fr-FR" dirty="0"/>
            </a:br>
            <a:r>
              <a:rPr lang="fr-FR" sz="2000" dirty="0">
                <a:solidFill>
                  <a:schemeClr val="bg1"/>
                </a:solidFill>
                <a:highlight>
                  <a:srgbClr val="FFFF00"/>
                </a:highlight>
              </a:rPr>
              <a:t>PBS</a:t>
            </a:r>
            <a:r>
              <a:rPr lang="fr-FR" sz="2000" dirty="0"/>
              <a:t> / WBS / OBS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12695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Dossier Modélisation</a:t>
            </a:r>
          </a:p>
          <a:p>
            <a:pPr lvl="1"/>
            <a:r>
              <a:rPr lang="fr-FR" dirty="0"/>
              <a:t>Analyse des requêtes</a:t>
            </a:r>
          </a:p>
          <a:p>
            <a:pPr lvl="1"/>
            <a:r>
              <a:rPr lang="fr-FR" dirty="0"/>
              <a:t>Dictionnaire de données</a:t>
            </a:r>
          </a:p>
          <a:p>
            <a:pPr lvl="1"/>
            <a:r>
              <a:rPr lang="fr-FR" dirty="0"/>
              <a:t>Matrice de dépendances</a:t>
            </a:r>
          </a:p>
          <a:p>
            <a:pPr lvl="1"/>
            <a:r>
              <a:rPr lang="fr-FR" dirty="0"/>
              <a:t>MCD / MLD / MPD </a:t>
            </a:r>
          </a:p>
          <a:p>
            <a:pPr lvl="1"/>
            <a:r>
              <a:rPr lang="fr-FR" dirty="0"/>
              <a:t>Choix du SGBDR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Dossier Projet</a:t>
            </a:r>
          </a:p>
          <a:p>
            <a:pPr lvl="1"/>
            <a:r>
              <a:rPr lang="fr-FR" dirty="0"/>
              <a:t>MPD et Script de création</a:t>
            </a:r>
          </a:p>
          <a:p>
            <a:pPr lvl="1"/>
            <a:r>
              <a:rPr lang="fr-FR" dirty="0"/>
              <a:t>Script de remplissage</a:t>
            </a:r>
          </a:p>
          <a:p>
            <a:pPr lvl="1"/>
            <a:r>
              <a:rPr lang="fr-FR" dirty="0"/>
              <a:t>Script de sauvegarde</a:t>
            </a:r>
          </a:p>
          <a:p>
            <a:pPr lvl="1"/>
            <a:r>
              <a:rPr lang="fr-FR" dirty="0"/>
              <a:t>Structures de différentes requêtes et leur justification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31082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371653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0518" y="1566637"/>
            <a:ext cx="9194454" cy="4427903"/>
          </a:xfrm>
        </p:spPr>
        <p:txBody>
          <a:bodyPr>
            <a:noAutofit/>
          </a:bodyPr>
          <a:lstStyle/>
          <a:p>
            <a:pPr lvl="0"/>
            <a:r>
              <a:rPr lang="fr-FR" sz="1500" dirty="0"/>
              <a:t>Analyse des requêtes</a:t>
            </a:r>
          </a:p>
          <a:p>
            <a:pPr lvl="0"/>
            <a:r>
              <a:rPr lang="fr-FR" sz="1500" dirty="0"/>
              <a:t>Identification des champs et tables</a:t>
            </a:r>
          </a:p>
          <a:p>
            <a:pPr lvl="0"/>
            <a:r>
              <a:rPr lang="fr-FR" sz="1500" dirty="0"/>
              <a:t>Recherche et élimination des dépendances fonctionnelles superflues</a:t>
            </a:r>
          </a:p>
          <a:p>
            <a:pPr lvl="0"/>
            <a:r>
              <a:rPr lang="fr-FR" sz="1500" dirty="0"/>
              <a:t>Réalisation du MCD</a:t>
            </a:r>
          </a:p>
          <a:p>
            <a:pPr lvl="0"/>
            <a:r>
              <a:rPr lang="fr-FR" sz="1500" dirty="0"/>
              <a:t>Conversion des entités du MCD en relations</a:t>
            </a:r>
          </a:p>
          <a:p>
            <a:pPr lvl="0"/>
            <a:r>
              <a:rPr lang="fr-FR" sz="1500" dirty="0"/>
              <a:t>Choix du SGBDR pour l’implémentation des tables</a:t>
            </a:r>
          </a:p>
          <a:p>
            <a:pPr lvl="0"/>
            <a:r>
              <a:rPr lang="fr-FR" sz="1500" dirty="0"/>
              <a:t>Conversion des relations en lignes de code SQL</a:t>
            </a:r>
          </a:p>
          <a:p>
            <a:pPr lvl="0"/>
            <a:r>
              <a:rPr lang="fr-FR" sz="1500" dirty="0"/>
              <a:t>Implémentation de la base de données</a:t>
            </a:r>
          </a:p>
          <a:p>
            <a:pPr lvl="0"/>
            <a:r>
              <a:rPr lang="fr-FR" sz="1500" dirty="0"/>
              <a:t>Implémentation de son jeu de données</a:t>
            </a:r>
          </a:p>
          <a:p>
            <a:pPr lvl="0"/>
            <a:r>
              <a:rPr lang="fr-FR" sz="1500" dirty="0"/>
              <a:t>Création de comptes utilisateurs</a:t>
            </a:r>
          </a:p>
          <a:p>
            <a:pPr lvl="0"/>
            <a:r>
              <a:rPr lang="fr-FR" sz="1500" dirty="0"/>
              <a:t>Requêtes d’environnement </a:t>
            </a:r>
          </a:p>
          <a:p>
            <a:pPr lvl="0"/>
            <a:r>
              <a:rPr lang="fr-FR" sz="1500" dirty="0"/>
              <a:t>Requêtes de gestion</a:t>
            </a:r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1845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Gestion de projet</a:t>
            </a:r>
            <a:br>
              <a:rPr lang="fr-FR" dirty="0"/>
            </a:br>
            <a:r>
              <a:rPr lang="fr-FR" sz="2000" dirty="0"/>
              <a:t>PBS / </a:t>
            </a:r>
            <a:r>
              <a:rPr lang="fr-FR" sz="2000" dirty="0">
                <a:solidFill>
                  <a:schemeClr val="bg1"/>
                </a:solidFill>
                <a:highlight>
                  <a:srgbClr val="FFFF00"/>
                </a:highlight>
              </a:rPr>
              <a:t>WBS</a:t>
            </a:r>
            <a:r>
              <a:rPr lang="fr-FR" sz="2000" dirty="0"/>
              <a:t> / OBS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5/19</a:t>
            </a:r>
          </a:p>
        </p:txBody>
      </p:sp>
    </p:spTree>
    <p:extLst>
      <p:ext uri="{BB962C8B-B14F-4D97-AF65-F5344CB8AC3E}">
        <p14:creationId xmlns:p14="http://schemas.microsoft.com/office/powerpoint/2010/main" val="197326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70011"/>
              </p:ext>
            </p:extLst>
          </p:nvPr>
        </p:nvGraphicFramePr>
        <p:xfrm>
          <a:off x="5271795" y="184666"/>
          <a:ext cx="5738326" cy="568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09">
                  <a:extLst>
                    <a:ext uri="{9D8B030D-6E8A-4147-A177-3AD203B41FA5}">
                      <a16:colId xmlns:a16="http://schemas.microsoft.com/office/drawing/2014/main" val="380379133"/>
                    </a:ext>
                  </a:extLst>
                </a:gridCol>
                <a:gridCol w="787752">
                  <a:extLst>
                    <a:ext uri="{9D8B030D-6E8A-4147-A177-3AD203B41FA5}">
                      <a16:colId xmlns:a16="http://schemas.microsoft.com/office/drawing/2014/main" val="35996414"/>
                    </a:ext>
                  </a:extLst>
                </a:gridCol>
                <a:gridCol w="690465">
                  <a:extLst>
                    <a:ext uri="{9D8B030D-6E8A-4147-A177-3AD203B41FA5}">
                      <a16:colId xmlns:a16="http://schemas.microsoft.com/office/drawing/2014/main" val="2279172313"/>
                    </a:ext>
                  </a:extLst>
                </a:gridCol>
              </a:tblGrid>
              <a:tr h="2321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Clément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054229"/>
                  </a:ext>
                </a:extLst>
              </a:tr>
              <a:tr h="35727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93620" algn="l"/>
                        </a:tabLs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MCD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00376"/>
                  </a:ext>
                </a:extLst>
              </a:tr>
              <a:tr h="357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 des différentes requêtes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034077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 des champs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337101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Réalisation du diagramme de flux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81603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Rechercher et éliminer les dépendances fonctionnelles superflues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393802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Réalisation du schéma conceptuel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164734"/>
                  </a:ext>
                </a:extLst>
              </a:tr>
              <a:tr h="31597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MLD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53282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Convertir les entités en relations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757189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 du SGBDR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29431"/>
                  </a:ext>
                </a:extLst>
              </a:tr>
              <a:tr h="31597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MPD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5653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Convertir les relations en code SQL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997225"/>
                  </a:ext>
                </a:extLst>
              </a:tr>
              <a:tr h="31597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Création de la Base de Données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66858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Implémentation de la BDD finale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36916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Implémentation d’un jeu de données de test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111165"/>
                  </a:ext>
                </a:extLst>
              </a:tr>
              <a:tr h="31597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04060" algn="l"/>
                        </a:tabLs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Création des requêtes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08152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Requêtes d'environnement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925930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Requêtes de gestion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255263"/>
                  </a:ext>
                </a:extLst>
              </a:tr>
            </a:tbl>
          </a:graphicData>
        </a:graphic>
      </p:graphicFrame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846230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  <a:br>
              <a:rPr lang="fr-FR" dirty="0"/>
            </a:br>
            <a:r>
              <a:rPr lang="fr-FR" sz="2000" dirty="0"/>
              <a:t>PBS / WBS / </a:t>
            </a:r>
            <a:r>
              <a:rPr lang="fr-FR" sz="2000" dirty="0">
                <a:solidFill>
                  <a:schemeClr val="bg1"/>
                </a:solidFill>
                <a:highlight>
                  <a:srgbClr val="FFFF00"/>
                </a:highlight>
              </a:rPr>
              <a:t>OBS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211625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  <a:br>
              <a:rPr lang="fr-FR" dirty="0"/>
            </a:br>
            <a:r>
              <a:rPr lang="fr-FR" sz="2000" dirty="0">
                <a:solidFill>
                  <a:schemeClr val="bg1"/>
                </a:solidFill>
                <a:highlight>
                  <a:srgbClr val="FFFF00"/>
                </a:highlight>
              </a:rPr>
              <a:t>PERT</a:t>
            </a:r>
            <a:r>
              <a:rPr lang="fr-FR" sz="2000" dirty="0"/>
              <a:t> / GANTT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7/19</a:t>
            </a:r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22793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Imag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266"/>
            <a:ext cx="8035046" cy="3264169"/>
          </a:xfrm>
          <a:prstGeom prst="rect">
            <a:avLst/>
          </a:prstGeom>
        </p:spPr>
      </p:pic>
      <p:pic>
        <p:nvPicPr>
          <p:cNvPr id="13" name="Image 1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28" y="656907"/>
            <a:ext cx="4147072" cy="51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  <a:br>
              <a:rPr lang="fr-FR" dirty="0"/>
            </a:br>
            <a:r>
              <a:rPr lang="fr-FR" sz="2000" dirty="0"/>
              <a:t>PERTT / </a:t>
            </a:r>
            <a:r>
              <a:rPr lang="fr-FR" sz="2000" dirty="0">
                <a:solidFill>
                  <a:schemeClr val="bg1"/>
                </a:solidFill>
                <a:highlight>
                  <a:srgbClr val="FFFF00"/>
                </a:highlight>
              </a:rPr>
              <a:t>GANTT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4" y="1631772"/>
            <a:ext cx="9345642" cy="4050570"/>
          </a:xfrm>
        </p:spPr>
      </p:pic>
      <p:sp>
        <p:nvSpPr>
          <p:cNvPr id="4" name="ZoneTexte 3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8/19</a:t>
            </a:r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/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5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  <a:br>
              <a:rPr lang="fr-FR" dirty="0"/>
            </a:br>
            <a:r>
              <a:rPr lang="fr-FR" sz="2000" dirty="0"/>
              <a:t>Dictionnaire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11263"/>
            <a:ext cx="8596668" cy="3880773"/>
          </a:xfrm>
        </p:spPr>
        <p:txBody>
          <a:bodyPr/>
          <a:lstStyle/>
          <a:p>
            <a:r>
              <a:rPr lang="fr-FR" dirty="0"/>
              <a:t>Méthode de récupération des données :</a:t>
            </a:r>
          </a:p>
          <a:p>
            <a:pPr lvl="1"/>
            <a:r>
              <a:rPr lang="fr-FR" dirty="0"/>
              <a:t>Etude du corps des requêtes ;</a:t>
            </a:r>
          </a:p>
          <a:p>
            <a:pPr lvl="1"/>
            <a:r>
              <a:rPr lang="fr-FR" dirty="0"/>
              <a:t>Séparation des tables, qui seront impactées par les requêtes, des attributs qui les composent.</a:t>
            </a:r>
          </a:p>
          <a:p>
            <a:r>
              <a:rPr lang="fr-FR" dirty="0"/>
              <a:t>Méthode de création du dictionnaire :</a:t>
            </a:r>
          </a:p>
          <a:p>
            <a:pPr lvl="1"/>
            <a:r>
              <a:rPr lang="fr-FR" dirty="0"/>
              <a:t>Les champs doublons ne sont notés qu’une seule, fois, seuls leurs futures tables sont renseignées ;</a:t>
            </a:r>
          </a:p>
          <a:p>
            <a:pPr lvl="1"/>
            <a:r>
              <a:rPr lang="fr-FR" dirty="0"/>
              <a:t>Clés primaires et étrangères mises en évidence lors de la conversion du MCD en relations.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367306"/>
              </p:ext>
            </p:extLst>
          </p:nvPr>
        </p:nvGraphicFramePr>
        <p:xfrm>
          <a:off x="0" y="5761405"/>
          <a:ext cx="12192000" cy="122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520021" y="0"/>
            <a:ext cx="6719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9/19</a:t>
            </a:r>
          </a:p>
        </p:txBody>
      </p:sp>
    </p:spTree>
    <p:extLst>
      <p:ext uri="{BB962C8B-B14F-4D97-AF65-F5344CB8AC3E}">
        <p14:creationId xmlns:p14="http://schemas.microsoft.com/office/powerpoint/2010/main" val="1233958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1059</Words>
  <Application>Microsoft Office PowerPoint</Application>
  <PresentationFormat>Grand écran</PresentationFormat>
  <Paragraphs>368</Paragraphs>
  <Slides>19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Projet Base de Données</vt:lpstr>
      <vt:lpstr>Sommaire</vt:lpstr>
      <vt:lpstr>Introduction</vt:lpstr>
      <vt:lpstr>Gestion de projet PBS / WBS / OBS</vt:lpstr>
      <vt:lpstr>Gestion de projet PBS / WBS / OBS</vt:lpstr>
      <vt:lpstr>Gestion de projet PBS / WBS / OBS</vt:lpstr>
      <vt:lpstr>Gestion de projet PERT / GANTT</vt:lpstr>
      <vt:lpstr>Gestion de projet PERTT / GANTT</vt:lpstr>
      <vt:lpstr>MCD Dictionnaire de données</vt:lpstr>
      <vt:lpstr>MCD Matrice de dépendance</vt:lpstr>
      <vt:lpstr>MLD</vt:lpstr>
      <vt:lpstr>MPD</vt:lpstr>
      <vt:lpstr>Jeu de données</vt:lpstr>
      <vt:lpstr>Procédures et Trigger</vt:lpstr>
      <vt:lpstr>Ecart</vt:lpstr>
      <vt:lpstr>Présentation PowerPoint</vt:lpstr>
      <vt:lpstr>Ecart Projet</vt:lpstr>
      <vt:lpstr>Conclusion</vt:lpstr>
      <vt:lpstr>Merci pour votre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MAISANO ROBIN</dc:creator>
  <cp:lastModifiedBy>Robin</cp:lastModifiedBy>
  <cp:revision>32</cp:revision>
  <dcterms:created xsi:type="dcterms:W3CDTF">2017-04-06T08:18:30Z</dcterms:created>
  <dcterms:modified xsi:type="dcterms:W3CDTF">2017-04-06T20:51:13Z</dcterms:modified>
</cp:coreProperties>
</file>