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63" r:id="rId3"/>
    <p:sldId id="257" r:id="rId4"/>
    <p:sldId id="258" r:id="rId5"/>
    <p:sldId id="265" r:id="rId6"/>
    <p:sldId id="266" r:id="rId7"/>
    <p:sldId id="259" r:id="rId8"/>
    <p:sldId id="260" r:id="rId9"/>
    <p:sldId id="261" r:id="rId10"/>
    <p:sldId id="267" r:id="rId11"/>
    <p:sldId id="269" r:id="rId12"/>
    <p:sldId id="268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904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1B49B-199A-453F-906E-45D4F511AB89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751BC-5B5B-4343-8F37-AE607CDB2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42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order to reduce global warming and change mentalities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751BC-5B5B-4343-8F37-AE607CDB28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8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9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93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99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807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954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93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660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03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68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3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19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91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06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40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09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82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18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84D2A-2313-4E8E-8861-1BFD37840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fr-FR" dirty="0"/>
              <a:t>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FF6003-3799-4C52-A57B-AFD5EFEF6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algn="ctr"/>
            <a:r>
              <a:rPr lang="fr-FR" dirty="0"/>
              <a:t>Pierre GILLY &amp; Robin MAISANO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73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Statistics</a:t>
            </a:r>
            <a:br>
              <a:rPr lang="fr-FR" dirty="0"/>
            </a:b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looks like ?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2E7E39F-F6C8-4D6A-AA5E-DAE0503FDA5B}"/>
              </a:ext>
            </a:extLst>
          </p:cNvPr>
          <p:cNvGraphicFramePr/>
          <p:nvPr/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AE6EDF5D-5F70-4BCC-A67C-544C6B16E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1435"/>
          <a:stretch/>
        </p:blipFill>
        <p:spPr>
          <a:xfrm>
            <a:off x="1016834" y="1700570"/>
            <a:ext cx="8501239" cy="43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8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Statistics</a:t>
            </a:r>
            <a:br>
              <a:rPr lang="fr-FR" dirty="0"/>
            </a:b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looks like ?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2E7E39F-F6C8-4D6A-AA5E-DAE0503FDA5B}"/>
              </a:ext>
            </a:extLst>
          </p:cNvPr>
          <p:cNvGraphicFramePr/>
          <p:nvPr/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F714EA7E-634A-48E3-A79F-B862E244A3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227"/>
          <a:stretch/>
        </p:blipFill>
        <p:spPr>
          <a:xfrm>
            <a:off x="1027224" y="1650008"/>
            <a:ext cx="8490849" cy="439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2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Generate a report in HTML with all the statistics</a:t>
            </a:r>
          </a:p>
          <a:p>
            <a:pPr lvl="1"/>
            <a:r>
              <a:rPr lang="en-US" dirty="0"/>
              <a:t>One part for the global statistics</a:t>
            </a:r>
          </a:p>
          <a:p>
            <a:pPr lvl="1"/>
            <a:r>
              <a:rPr lang="en-US" dirty="0"/>
              <a:t>One part for each number of trucks used (ex: 10, 20,30 ….)</a:t>
            </a:r>
          </a:p>
          <a:p>
            <a:r>
              <a:rPr lang="en-US" dirty="0"/>
              <a:t>For the same cities number  more there are trucks (clusters), more resolution time increases</a:t>
            </a:r>
          </a:p>
          <a:p>
            <a:r>
              <a:rPr lang="en-US" dirty="0"/>
              <a:t>Increasing the distance between cities has no impact or little impact on the resolution time.</a:t>
            </a:r>
          </a:p>
          <a:p>
            <a:r>
              <a:rPr lang="en-US" dirty="0"/>
              <a:t>With equal number of trucks, the more cities there are, the more the resolution time increases</a:t>
            </a:r>
          </a:p>
          <a:p>
            <a:r>
              <a:rPr lang="en-US" dirty="0"/>
              <a:t>The resolution time can vary enormously between several graphs of the same parameters (number of cities and distances).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Statistics</a:t>
            </a:r>
            <a:br>
              <a:rPr lang="fr-FR" dirty="0"/>
            </a:br>
            <a:r>
              <a:rPr lang="fr-FR" dirty="0" err="1"/>
              <a:t>Results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2E7E39F-F6C8-4D6A-AA5E-DAE0503FDA5B}"/>
              </a:ext>
            </a:extLst>
          </p:cNvPr>
          <p:cNvGraphicFramePr/>
          <p:nvPr/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60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FF87BE7-A6B5-4FB7-8B9C-0A1CDA23A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8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FF87BE7-A6B5-4FB7-8B9C-0A1CDA23A934}"/>
              </a:ext>
            </a:extLst>
          </p:cNvPr>
          <p:cNvGraphicFramePr/>
          <p:nvPr/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65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84017-934B-41D2-AB72-659F093B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13A43-5E16-4377-BE72-1DE88BB08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2357"/>
            <a:ext cx="8596668" cy="41790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Subject Presentation</a:t>
            </a:r>
          </a:p>
          <a:p>
            <a:r>
              <a:rPr lang="en-US" dirty="0"/>
              <a:t>Task Repartition</a:t>
            </a:r>
          </a:p>
          <a:p>
            <a:r>
              <a:rPr lang="en-US" dirty="0"/>
              <a:t>Graph Generation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Simplification</a:t>
            </a:r>
          </a:p>
          <a:p>
            <a:pPr lvl="1"/>
            <a:r>
              <a:rPr lang="en-US" dirty="0"/>
              <a:t>Cluster / Greedy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Which statistics</a:t>
            </a:r>
          </a:p>
          <a:p>
            <a:pPr lvl="1"/>
            <a:r>
              <a:rPr lang="en-US" dirty="0"/>
              <a:t>How do we get them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Project 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4682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56270-F5B0-4475-92BD-6F8482EA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Subject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ADEME called to promote new mobility solutions</a:t>
            </a:r>
          </a:p>
          <a:p>
            <a:endParaRPr lang="en-GB" dirty="0"/>
          </a:p>
          <a:p>
            <a:r>
              <a:rPr lang="en-GB" dirty="0"/>
              <a:t>Algorithm to find the best path to travel between cities</a:t>
            </a:r>
          </a:p>
          <a:p>
            <a:endParaRPr lang="en-GB" dirty="0"/>
          </a:p>
          <a:p>
            <a:r>
              <a:rPr lang="en-GB" dirty="0"/>
              <a:t>Statistics to predict how the algorithm will act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5F1E4EE-0249-4EC5-AD65-02D10E10DC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015713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605AB3-9A03-4DB9-BA2D-0C4352EB47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68" y="816638"/>
            <a:ext cx="2956768" cy="3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56270-F5B0-4475-92BD-6F8482EA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Repartition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creation – Pierre </a:t>
            </a:r>
          </a:p>
          <a:p>
            <a:endParaRPr lang="en-US" dirty="0"/>
          </a:p>
          <a:p>
            <a:r>
              <a:rPr lang="en-US" dirty="0"/>
              <a:t>Resolution algorithm – Robin</a:t>
            </a:r>
          </a:p>
          <a:p>
            <a:endParaRPr lang="en-US" dirty="0"/>
          </a:p>
          <a:p>
            <a:r>
              <a:rPr lang="en-US" dirty="0"/>
              <a:t>Statistics – Pierre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C53A27E-7A93-41F0-9644-3593D0A385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4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56270-F5B0-4475-92BD-6F8482EA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the problem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of point</a:t>
            </a:r>
          </a:p>
          <a:p>
            <a:r>
              <a:rPr lang="en-US" dirty="0"/>
              <a:t>Every point are connecting to each others</a:t>
            </a:r>
          </a:p>
          <a:p>
            <a:pPr lvl="1"/>
            <a:r>
              <a:rPr lang="en-US" dirty="0"/>
              <a:t>But no representation of the links</a:t>
            </a:r>
          </a:p>
          <a:p>
            <a:r>
              <a:rPr lang="en-US" dirty="0"/>
              <a:t>Stored in CSV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C53A27E-7A93-41F0-9644-3593D0A385E0}"/>
              </a:ext>
            </a:extLst>
          </p:cNvPr>
          <p:cNvGraphicFramePr/>
          <p:nvPr/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CE746A64-1537-48CD-B4D0-6DD318C39D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170" y="1650541"/>
            <a:ext cx="1928936" cy="27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1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56270-F5B0-4475-92BD-6F8482EA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Graphs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MapGenerator.py</a:t>
            </a:r>
          </a:p>
          <a:p>
            <a:r>
              <a:rPr lang="en-US" dirty="0"/>
              <a:t>Simple code that put in the list X and Y randomized number</a:t>
            </a:r>
          </a:p>
          <a:p>
            <a:r>
              <a:rPr lang="en-US" dirty="0"/>
              <a:t>This create points with random coordinates</a:t>
            </a:r>
          </a:p>
          <a:p>
            <a:r>
              <a:rPr lang="en-US" dirty="0"/>
              <a:t>Write them in CSV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C53A27E-7A93-41F0-9644-3593D0A385E0}"/>
              </a:ext>
            </a:extLst>
          </p:cNvPr>
          <p:cNvGraphicFramePr/>
          <p:nvPr/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81ED2FAF-E02F-41E5-B89B-C5D67B8DB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6072" y="3106368"/>
            <a:ext cx="8257310" cy="289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56270-F5B0-4475-92BD-6F8482EA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Algorithm</a:t>
            </a:r>
            <a:br>
              <a:rPr lang="fr-FR" dirty="0"/>
            </a:br>
            <a:r>
              <a:rPr lang="fr-FR" sz="2000" dirty="0"/>
              <a:t>Simplification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VRP</a:t>
            </a:r>
          </a:p>
          <a:p>
            <a:r>
              <a:rPr lang="fr-FR" dirty="0" err="1"/>
              <a:t>Into</a:t>
            </a:r>
            <a:r>
              <a:rPr lang="fr-FR" dirty="0"/>
              <a:t> : Multiple + TSP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85E01B6-C144-4295-951F-95F6BA1777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200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fr-FR" dirty="0" err="1"/>
              <a:t>Algorithm</a:t>
            </a:r>
            <a:br>
              <a:rPr lang="fr-FR" dirty="0"/>
            </a:br>
            <a:r>
              <a:rPr lang="fr-FR" sz="2000" dirty="0"/>
              <a:t>Cluster / </a:t>
            </a:r>
            <a:r>
              <a:rPr lang="fr-FR" sz="2000" dirty="0" err="1"/>
              <a:t>Greedy</a:t>
            </a: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4F1A05D6-E02D-4E65-83B2-D5D006CB7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88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07" y="1898719"/>
            <a:ext cx="8596668" cy="3880773"/>
          </a:xfrm>
        </p:spPr>
        <p:txBody>
          <a:bodyPr/>
          <a:lstStyle/>
          <a:p>
            <a:r>
              <a:rPr lang="en-US" dirty="0"/>
              <a:t>Statistics :</a:t>
            </a:r>
          </a:p>
          <a:p>
            <a:pPr lvl="1"/>
            <a:r>
              <a:rPr lang="en-US" dirty="0"/>
              <a:t>Mean, median, range, first quartile, third quartile, variance</a:t>
            </a:r>
          </a:p>
          <a:p>
            <a:pPr lvl="1"/>
            <a:r>
              <a:rPr lang="en-US" dirty="0"/>
              <a:t>Cloud of points</a:t>
            </a:r>
          </a:p>
          <a:p>
            <a:pPr lvl="1"/>
            <a:r>
              <a:rPr lang="en-US" dirty="0"/>
              <a:t>Regression line and its coefficients</a:t>
            </a:r>
          </a:p>
          <a:p>
            <a:r>
              <a:rPr lang="en-US" dirty="0"/>
              <a:t>Generated a lot of statistics with the scalability script</a:t>
            </a:r>
          </a:p>
          <a:p>
            <a:r>
              <a:rPr lang="en-US" dirty="0"/>
              <a:t>Stored the statistics in csv file  :</a:t>
            </a:r>
          </a:p>
          <a:p>
            <a:pPr marL="0" indent="0">
              <a:buNone/>
            </a:pPr>
            <a:r>
              <a:rPr lang="en-US" dirty="0"/>
              <a:t>		stats.csv											result.csv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Statistics</a:t>
            </a:r>
            <a:br>
              <a:rPr lang="fr-FR" dirty="0"/>
            </a:b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we’ve</a:t>
            </a:r>
            <a:r>
              <a:rPr lang="fr-FR" dirty="0"/>
              <a:t> </a:t>
            </a:r>
            <a:r>
              <a:rPr lang="fr-FR" dirty="0" err="1"/>
              <a:t>done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2E7E39F-F6C8-4D6A-AA5E-DAE0503FD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F83B66FF-BA10-4688-97DF-66B877A29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976" y="4698612"/>
            <a:ext cx="2390775" cy="1295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55D304D-DBBE-4059-8523-DA55ADFFDB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5841" y="4676461"/>
            <a:ext cx="62960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94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530</TotalTime>
  <Words>573</Words>
  <Application>Microsoft Office PowerPoint</Application>
  <PresentationFormat>Grand écran</PresentationFormat>
  <Paragraphs>183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Facette</vt:lpstr>
      <vt:lpstr>DATA PROJECT</vt:lpstr>
      <vt:lpstr>Sommaire</vt:lpstr>
      <vt:lpstr>Subject Presentation</vt:lpstr>
      <vt:lpstr>Task Repartition</vt:lpstr>
      <vt:lpstr>Storing the problem</vt:lpstr>
      <vt:lpstr>Generate Graphs</vt:lpstr>
      <vt:lpstr>Algorithm Simplification</vt:lpstr>
      <vt:lpstr>Algorithm Cluster / Greedy</vt:lpstr>
      <vt:lpstr>Statistics What we’ve done </vt:lpstr>
      <vt:lpstr>Statistics What does it looks like ? </vt:lpstr>
      <vt:lpstr>Statistics What does it looks like ? </vt:lpstr>
      <vt:lpstr>Statistics Results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</dc:title>
  <dc:creator>MAISANO ROBIN</dc:creator>
  <cp:lastModifiedBy>Pierre GILLY</cp:lastModifiedBy>
  <cp:revision>39</cp:revision>
  <dcterms:created xsi:type="dcterms:W3CDTF">2019-07-04T12:03:23Z</dcterms:created>
  <dcterms:modified xsi:type="dcterms:W3CDTF">2019-07-04T21:52:55Z</dcterms:modified>
</cp:coreProperties>
</file>