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1B49B-199A-453F-906E-45D4F511AB89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51BC-5B5B-4343-8F37-AE607CDB2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42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reduce global warming and change mentalities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751BC-5B5B-4343-8F37-AE607CDB28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8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99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0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95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9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66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03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6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3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1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9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0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9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C5E0-7BCC-4FFB-B25E-A352D768DC40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18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84D2A-2313-4E8E-8861-1BFD3784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F6003-3799-4C52-A57B-AFD5EFEF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Pierre GILLY &amp; Robin MAISANO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73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84017-934B-41D2-AB72-659F093B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13A43-5E16-4377-BE72-1DE88BB0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357"/>
            <a:ext cx="8596668" cy="4179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Subject Presentation</a:t>
            </a:r>
          </a:p>
          <a:p>
            <a:r>
              <a:rPr lang="en-US" dirty="0"/>
              <a:t>Task Repartition</a:t>
            </a:r>
          </a:p>
          <a:p>
            <a:r>
              <a:rPr lang="en-US" dirty="0"/>
              <a:t>Graph Generation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Cluster / Greedy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Which statistics</a:t>
            </a:r>
          </a:p>
          <a:p>
            <a:pPr lvl="1"/>
            <a:r>
              <a:rPr lang="en-US" dirty="0"/>
              <a:t>How do we get them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Project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682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Subject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ADEME called to promote new mobility solutions</a:t>
            </a:r>
          </a:p>
          <a:p>
            <a:endParaRPr lang="en-GB" dirty="0"/>
          </a:p>
          <a:p>
            <a:r>
              <a:rPr lang="en-GB" dirty="0"/>
              <a:t>Algorithm to find the best path to travel between cities</a:t>
            </a:r>
          </a:p>
          <a:p>
            <a:endParaRPr lang="en-GB" dirty="0"/>
          </a:p>
          <a:p>
            <a:r>
              <a:rPr lang="en-GB" dirty="0"/>
              <a:t>Statistics to predict how the algorithm will act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5F1E4EE-0249-4EC5-AD65-02D10E10D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015713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605AB3-9A03-4DB9-BA2D-0C4352EB4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816638"/>
            <a:ext cx="2956768" cy="3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Repartition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creation – Pierre </a:t>
            </a:r>
          </a:p>
          <a:p>
            <a:endParaRPr lang="en-US" dirty="0"/>
          </a:p>
          <a:p>
            <a:r>
              <a:rPr lang="en-US" dirty="0"/>
              <a:t>Resolution algorithm – Robin</a:t>
            </a:r>
          </a:p>
          <a:p>
            <a:endParaRPr lang="en-US" dirty="0"/>
          </a:p>
          <a:p>
            <a:r>
              <a:rPr lang="en-US" dirty="0"/>
              <a:t>Statistics – Pierre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4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</a:t>
            </a:r>
            <a:br>
              <a:rPr lang="fr-FR" dirty="0"/>
            </a:br>
            <a:r>
              <a:rPr lang="fr-FR" sz="2000" dirty="0"/>
              <a:t>Simplification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VRP</a:t>
            </a:r>
          </a:p>
          <a:p>
            <a:r>
              <a:rPr lang="fr-FR" dirty="0" err="1"/>
              <a:t>Into</a:t>
            </a:r>
            <a:r>
              <a:rPr lang="fr-FR" dirty="0"/>
              <a:t> : Multiple + TSP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85E01B6-C144-4295-951F-95F6BA177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00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 err="1"/>
              <a:t>Algorithm</a:t>
            </a:r>
            <a:br>
              <a:rPr lang="fr-FR" dirty="0"/>
            </a:br>
            <a:r>
              <a:rPr lang="fr-FR" sz="2000" dirty="0"/>
              <a:t>Cluster / </a:t>
            </a:r>
            <a:r>
              <a:rPr lang="fr-FR" sz="2000" dirty="0" err="1"/>
              <a:t>Greedy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F1A05D6-E02D-4E65-83B2-D5D006CB7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8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Script de montée en charge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them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0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F87BE7-A6B5-4FB7-8B9C-0A1CDA23A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82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240</Words>
  <Application>Microsoft Office PowerPoint</Application>
  <PresentationFormat>Grand écran</PresentationFormat>
  <Paragraphs>96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DATA PROJECT</vt:lpstr>
      <vt:lpstr>Sommaire</vt:lpstr>
      <vt:lpstr>Subject Presentation</vt:lpstr>
      <vt:lpstr>Task Repartition</vt:lpstr>
      <vt:lpstr>Algorithm Simplification</vt:lpstr>
      <vt:lpstr>Algorithm Cluster / Greedy</vt:lpstr>
      <vt:lpstr>Statistics How do we get them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</dc:title>
  <dc:creator>MAISANO ROBIN</dc:creator>
  <cp:lastModifiedBy>MAISANO ROBIN</cp:lastModifiedBy>
  <cp:revision>15</cp:revision>
  <dcterms:created xsi:type="dcterms:W3CDTF">2019-07-04T12:03:23Z</dcterms:created>
  <dcterms:modified xsi:type="dcterms:W3CDTF">2019-07-04T16:30:13Z</dcterms:modified>
</cp:coreProperties>
</file>