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8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04" autoAdjust="0"/>
  </p:normalViewPr>
  <p:slideViewPr>
    <p:cSldViewPr snapToGrid="0">
      <p:cViewPr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B49B-199A-453F-906E-45D4F511AB89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51BC-5B5B-4343-8F37-AE607CDB2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reduce global warming and change mentalities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 One part for the global statistics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part for each number of trucks used (ex: 10, 20,30 ….)</a:t>
            </a: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r>
              <a:rPr lang="en-US" dirty="0"/>
              <a:t>For the same number of cities more trucks (clusters), more resolution time increases</a:t>
            </a:r>
          </a:p>
          <a:p>
            <a:r>
              <a:rPr lang="en-US" dirty="0"/>
              <a:t>Increasing the distance between cities has no impact or little impact on the resolution time.</a:t>
            </a:r>
          </a:p>
          <a:p>
            <a:r>
              <a:rPr lang="en-US" dirty="0"/>
              <a:t>With equal number of trucks, the more cities there are, the more the resolution time increases</a:t>
            </a:r>
          </a:p>
          <a:p>
            <a:r>
              <a:rPr lang="en-US" dirty="0"/>
              <a:t>The resolution time can vary enormously between several graphs of the same parameters (number of cities and distances).</a:t>
            </a:r>
            <a:endParaRPr lang="fr-F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1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9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6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4D2A-2313-4E8E-8861-1BFD3784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F6003-3799-4C52-A57B-AFD5EFEF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Pierre GILLY &amp; Robin MAISANO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73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looks like ?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CE562ED-75C1-4236-8C5F-AA190594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0767" y="2449531"/>
            <a:ext cx="4897346" cy="1958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033A4D-9C0A-403F-BE8C-6E06A25C0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812" y="1358561"/>
            <a:ext cx="5034116" cy="41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statistics are generated in a HTML report</a:t>
            </a:r>
          </a:p>
          <a:p>
            <a:r>
              <a:rPr lang="en-US" dirty="0"/>
              <a:t>More tucks equals more resolution time</a:t>
            </a:r>
          </a:p>
          <a:p>
            <a:r>
              <a:rPr lang="en-US" dirty="0"/>
              <a:t>Distances between cities has no impact on the resolution time.</a:t>
            </a:r>
          </a:p>
          <a:p>
            <a:r>
              <a:rPr lang="en-US" dirty="0"/>
              <a:t>More cities result in an increase of the resolution time</a:t>
            </a:r>
          </a:p>
          <a:p>
            <a:r>
              <a:rPr lang="en-US" dirty="0"/>
              <a:t>For the same graph, the time can vary a lot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Results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0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graph generator</a:t>
            </a:r>
          </a:p>
          <a:p>
            <a:r>
              <a:rPr lang="en-US" dirty="0"/>
              <a:t>Resolution algorithm</a:t>
            </a:r>
          </a:p>
          <a:p>
            <a:pPr lvl="1"/>
            <a:r>
              <a:rPr lang="en-US" dirty="0"/>
              <a:t>VRP into TSP</a:t>
            </a:r>
          </a:p>
          <a:p>
            <a:pPr lvl="1"/>
            <a:r>
              <a:rPr lang="en-US" dirty="0"/>
              <a:t>Log stats and results</a:t>
            </a:r>
          </a:p>
          <a:p>
            <a:pPr lvl="1"/>
            <a:r>
              <a:rPr lang="en-US" dirty="0"/>
              <a:t>Constraint : k trucks</a:t>
            </a:r>
          </a:p>
          <a:p>
            <a:r>
              <a:rPr lang="en-US" dirty="0"/>
              <a:t>Statistics report generation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/>
              <a:t>Predictive statistics</a:t>
            </a:r>
            <a:endParaRPr lang="en-US" dirty="0"/>
          </a:p>
          <a:p>
            <a:r>
              <a:rPr lang="en-US" dirty="0"/>
              <a:t>Results interpretations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5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09"/>
            <a:ext cx="8596668" cy="388077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Thank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for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your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attention, if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have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any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questions,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feel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free to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ask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5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4017-934B-41D2-AB72-659F093B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A43-5E16-4377-BE72-1DE88BB0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357"/>
            <a:ext cx="8596668" cy="4179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 Presentation</a:t>
            </a:r>
          </a:p>
          <a:p>
            <a:r>
              <a:rPr lang="en-US" dirty="0"/>
              <a:t>Task Repartition</a:t>
            </a:r>
          </a:p>
          <a:p>
            <a:r>
              <a:rPr lang="en-US" dirty="0"/>
              <a:t>Graph Generation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Cluster / Greedy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Which statistics</a:t>
            </a:r>
          </a:p>
          <a:p>
            <a:pPr lvl="1"/>
            <a:r>
              <a:rPr lang="en-US" dirty="0"/>
              <a:t>How do we get them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Project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68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ADEME called to promote new mobility solutions</a:t>
            </a:r>
          </a:p>
          <a:p>
            <a:endParaRPr lang="en-GB" dirty="0"/>
          </a:p>
          <a:p>
            <a:r>
              <a:rPr lang="en-GB" dirty="0"/>
              <a:t>Algorithm to find the best path to travel between cities</a:t>
            </a:r>
          </a:p>
          <a:p>
            <a:endParaRPr lang="en-GB" dirty="0"/>
          </a:p>
          <a:p>
            <a:r>
              <a:rPr lang="en-GB" dirty="0"/>
              <a:t>Statistics to predict how the algorithm will act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5F1E4EE-0249-4EC5-AD65-02D10E10D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15713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605AB3-9A03-4DB9-BA2D-0C4352EB4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816638"/>
            <a:ext cx="2956768" cy="3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creation – Pierre </a:t>
            </a:r>
          </a:p>
          <a:p>
            <a:endParaRPr lang="en-US" dirty="0"/>
          </a:p>
          <a:p>
            <a:r>
              <a:rPr lang="en-US" dirty="0"/>
              <a:t>Resolution algorithm – Robin</a:t>
            </a:r>
          </a:p>
          <a:p>
            <a:endParaRPr lang="en-US" dirty="0"/>
          </a:p>
          <a:p>
            <a:r>
              <a:rPr lang="en-US" dirty="0"/>
              <a:t>Statistics – Pierre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 point</a:t>
            </a:r>
          </a:p>
          <a:p>
            <a:r>
              <a:rPr lang="en-US" dirty="0"/>
              <a:t>Every point are connecting to each others</a:t>
            </a:r>
          </a:p>
          <a:p>
            <a:pPr lvl="1"/>
            <a:r>
              <a:rPr lang="en-US" dirty="0"/>
              <a:t>But no representation of the links</a:t>
            </a:r>
          </a:p>
          <a:p>
            <a:r>
              <a:rPr lang="en-US" dirty="0"/>
              <a:t>Stored in CSV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E746A64-1537-48CD-B4D0-6DD318C39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70" y="1650541"/>
            <a:ext cx="1928936" cy="27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MapGenerator.py</a:t>
            </a:r>
          </a:p>
          <a:p>
            <a:r>
              <a:rPr lang="en-US" dirty="0"/>
              <a:t>Simple code that put in the list X and Y randomized number</a:t>
            </a:r>
          </a:p>
          <a:p>
            <a:r>
              <a:rPr lang="en-US" dirty="0"/>
              <a:t>This create points with random coordinates</a:t>
            </a:r>
          </a:p>
          <a:p>
            <a:r>
              <a:rPr lang="en-US" dirty="0"/>
              <a:t>Write them in CSV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9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Simplification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VRP</a:t>
            </a:r>
          </a:p>
          <a:p>
            <a:r>
              <a:rPr lang="fr-FR" dirty="0" err="1"/>
              <a:t>Into</a:t>
            </a:r>
            <a:r>
              <a:rPr lang="fr-FR" dirty="0"/>
              <a:t> : Multiple + TSP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85E01B6-C144-4295-951F-95F6BA177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00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Cluster / </a:t>
            </a:r>
            <a:r>
              <a:rPr lang="fr-FR" sz="2000" dirty="0" err="1"/>
              <a:t>Greedy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F1A05D6-E02D-4E65-83B2-D5D006C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88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1898719"/>
            <a:ext cx="8596668" cy="3880773"/>
          </a:xfrm>
        </p:spPr>
        <p:txBody>
          <a:bodyPr/>
          <a:lstStyle/>
          <a:p>
            <a:r>
              <a:rPr lang="en-US" dirty="0"/>
              <a:t>Statistics :</a:t>
            </a:r>
          </a:p>
          <a:p>
            <a:pPr lvl="1"/>
            <a:r>
              <a:rPr lang="en-US" dirty="0"/>
              <a:t>Mean, median, range, first quartile, third quartile, variance</a:t>
            </a:r>
          </a:p>
          <a:p>
            <a:pPr lvl="1"/>
            <a:r>
              <a:rPr lang="en-US" dirty="0"/>
              <a:t>Cloud of points</a:t>
            </a:r>
          </a:p>
          <a:p>
            <a:pPr lvl="1"/>
            <a:r>
              <a:rPr lang="en-US" dirty="0"/>
              <a:t>Regression line and its coefficients</a:t>
            </a:r>
          </a:p>
          <a:p>
            <a:r>
              <a:rPr lang="en-US" dirty="0"/>
              <a:t>Generated a lot of statistics with the scalability script</a:t>
            </a:r>
          </a:p>
          <a:p>
            <a:r>
              <a:rPr lang="en-US" dirty="0"/>
              <a:t>Stored the statistics in csv file  :</a:t>
            </a:r>
          </a:p>
          <a:p>
            <a:pPr marL="0" indent="0">
              <a:buNone/>
            </a:pPr>
            <a:r>
              <a:rPr lang="en-US" dirty="0"/>
              <a:t>		stats.csv											result.csv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done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F83B66FF-BA10-4688-97DF-66B877A29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976" y="4698612"/>
            <a:ext cx="2390775" cy="1295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5D304D-DBBE-4059-8523-DA55ADFFD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841" y="4676461"/>
            <a:ext cx="6296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651</Words>
  <Application>Microsoft Office PowerPoint</Application>
  <PresentationFormat>Grand écran</PresentationFormat>
  <Paragraphs>198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DATA PROJECT</vt:lpstr>
      <vt:lpstr>Sommaire</vt:lpstr>
      <vt:lpstr>Subject Presentation</vt:lpstr>
      <vt:lpstr>Task Repartition</vt:lpstr>
      <vt:lpstr>Storing the problem</vt:lpstr>
      <vt:lpstr>Generate Graphs</vt:lpstr>
      <vt:lpstr>Algorithm Simplification</vt:lpstr>
      <vt:lpstr>Algorithm Cluster / Greedy</vt:lpstr>
      <vt:lpstr>Statistics What we’ve done </vt:lpstr>
      <vt:lpstr>Statistics What does it looks like ? </vt:lpstr>
      <vt:lpstr>Statistics Results </vt:lpstr>
      <vt:lpstr>Results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</dc:title>
  <dc:creator>MAISANO ROBIN</dc:creator>
  <cp:lastModifiedBy>Pierre GILLY</cp:lastModifiedBy>
  <cp:revision>63</cp:revision>
  <dcterms:created xsi:type="dcterms:W3CDTF">2019-07-04T12:03:23Z</dcterms:created>
  <dcterms:modified xsi:type="dcterms:W3CDTF">2019-07-05T07:19:07Z</dcterms:modified>
</cp:coreProperties>
</file>