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5995" autoAdjust="0"/>
  </p:normalViewPr>
  <p:slideViewPr>
    <p:cSldViewPr snapToGrid="0" snapToObjects="1" showGuides="1">
      <p:cViewPr>
        <p:scale>
          <a:sx n="33" d="100"/>
          <a:sy n="33" d="100"/>
        </p:scale>
        <p:origin x="-322" y="-595"/>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40000" lnSpcReduction="20000"/>
          </a:bodyPr>
          <a:lstStyle/>
          <a:p>
            <a:r>
              <a:rPr lang="fr-FR" sz="6000" b="1" noProof="0" dirty="0" smtClean="0"/>
              <a:t>Présentation entreprise</a:t>
            </a:r>
          </a:p>
          <a:p>
            <a:r>
              <a:rPr lang="fr-FR" noProof="0" dirty="0" smtClean="0"/>
              <a:t>7</a:t>
            </a:r>
            <a:r>
              <a:rPr lang="fr-FR" baseline="0" noProof="0" dirty="0" smtClean="0"/>
              <a:t> employés (1 PDG, 2 </a:t>
            </a:r>
            <a:r>
              <a:rPr lang="fr-FR" baseline="0" noProof="0" dirty="0" smtClean="0"/>
              <a:t>Informaticiens	, </a:t>
            </a:r>
            <a:r>
              <a:rPr lang="fr-FR" baseline="0" noProof="0" dirty="0" smtClean="0"/>
              <a:t>2 Assistantes Commerciales, 1 Secrétaire/Comptable, 1 Livreur)</a:t>
            </a:r>
          </a:p>
          <a:p>
            <a:r>
              <a:rPr lang="fr-FR" baseline="0" noProof="0" dirty="0" smtClean="0"/>
              <a:t>SARL Unipersonnelle (Société A Responsabilité Limité)</a:t>
            </a:r>
          </a:p>
          <a:p>
            <a:r>
              <a:rPr lang="fr-FR" baseline="0" noProof="0" dirty="0" smtClean="0"/>
              <a:t>Secteur d’activité : Commerce de gros, ventes aux entreprises, Consommables, Papeterie, Matériel Informatique, Impression</a:t>
            </a: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r>
                <a:rPr lang="en-US" sz="2546" dirty="0">
                  <a:solidFill>
                    <a:schemeClr val="bg1"/>
                  </a:solidFill>
                  <a:latin typeface="Trebuchet MS" pitchFamily="34" charset="0"/>
                </a:rPr>
                <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r>
                <a:rPr lang="en-US" sz="2546" b="1" baseline="0" dirty="0">
                  <a:solidFill>
                    <a:schemeClr val="bg1"/>
                  </a:solidFill>
                  <a:latin typeface="Trebuchet MS" pitchFamily="34" charset="0"/>
                </a:rPr>
                <a:t/>
              </a:r>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1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1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1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1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r>
              <a:rPr lang="en-US" sz="1698" baseline="0" dirty="0">
                <a:solidFill>
                  <a:schemeClr val="bg1"/>
                </a:solidFill>
              </a:rPr>
              <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smtClean="0"/>
              <a:t>Robin MAISANO – Florian VOUTERS</a:t>
            </a:r>
            <a:endParaRPr lang="fr-FR" dirty="0"/>
          </a:p>
        </p:txBody>
      </p:sp>
      <p:sp>
        <p:nvSpPr>
          <p:cNvPr id="11" name="Espace réservé du texte 10"/>
          <p:cNvSpPr>
            <a:spLocks noGrp="1"/>
          </p:cNvSpPr>
          <p:nvPr>
            <p:ph type="body" sz="quarter" idx="153"/>
          </p:nvPr>
        </p:nvSpPr>
        <p:spPr/>
        <p:txBody>
          <a:bodyPr/>
          <a:lstStyle/>
          <a:p>
            <a:r>
              <a:rPr lang="fr-FR" dirty="0" smtClean="0"/>
              <a:t>Projet : </a:t>
            </a:r>
            <a:r>
              <a:rPr lang="fr-FR" dirty="0" err="1" smtClean="0"/>
              <a:t>Pimp</a:t>
            </a:r>
            <a:r>
              <a:rPr lang="fr-FR" dirty="0" smtClean="0"/>
              <a:t> </a:t>
            </a:r>
            <a:r>
              <a:rPr lang="fr-FR" dirty="0" err="1" smtClean="0"/>
              <a:t>My</a:t>
            </a:r>
            <a:r>
              <a:rPr lang="fr-FR" dirty="0" smtClean="0"/>
              <a:t> </a:t>
            </a:r>
            <a:r>
              <a:rPr lang="fr-FR" dirty="0" err="1" smtClean="0"/>
              <a:t>Fridge</a:t>
            </a:r>
            <a:endParaRPr lang="fr-FR" dirty="0"/>
          </a:p>
        </p:txBody>
      </p:sp>
      <p:sp>
        <p:nvSpPr>
          <p:cNvPr id="12" name="Espace réservé du texte 11"/>
          <p:cNvSpPr>
            <a:spLocks noGrp="1"/>
          </p:cNvSpPr>
          <p:nvPr>
            <p:ph type="body" sz="quarter" idx="150"/>
          </p:nvPr>
        </p:nvSpPr>
        <p:spPr/>
        <p:txBody>
          <a:bodyPr/>
          <a:lstStyle/>
          <a:p>
            <a:r>
              <a:rPr lang="fr-FR" dirty="0" smtClean="0"/>
              <a:t>Projet Electronique A2 </a:t>
            </a:r>
            <a:endParaRPr lang="fr-FR" dirty="0"/>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t>
            </a:r>
            <a:endParaRPr lang="fr-FR" dirty="0"/>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smtClean="0"/>
                <a:t>CONCEIVE</a:t>
              </a:r>
              <a:endParaRPr lang="fr-FR" sz="6500" kern="1200" dirty="0"/>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smtClean="0"/>
                <a:t>DESIGN</a:t>
              </a:r>
              <a:endParaRPr lang="fr-FR" sz="6500" kern="1200" dirty="0"/>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smtClean="0"/>
                <a:t>IMPLEMENTS</a:t>
              </a:r>
              <a:endParaRPr lang="fr-FR" sz="6500" kern="1200" dirty="0"/>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smtClean="0"/>
                <a:t>OPPERATE</a:t>
              </a:r>
              <a:endParaRPr lang="fr-FR" sz="6500" kern="1200" dirty="0"/>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smtClean="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smtClean="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a:t>
            </a:r>
            <a:r>
              <a:rPr lang="fr-FR" sz="4000" dirty="0" smtClean="0">
                <a:latin typeface="Times New Roman" panose="02020603050405020304" pitchFamily="18" charset="0"/>
                <a:cs typeface="Times New Roman" panose="02020603050405020304" pitchFamily="18" charset="0"/>
              </a:rPr>
              <a:t>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a:t>
            </a:r>
            <a:r>
              <a:rPr lang="fr-FR" sz="4000" dirty="0" smtClean="0">
                <a:latin typeface="Times New Roman" panose="02020603050405020304" pitchFamily="18" charset="0"/>
                <a:cs typeface="Times New Roman" panose="02020603050405020304" pitchFamily="18" charset="0"/>
              </a:rPr>
              <a:t>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a:t>
            </a:r>
            <a:r>
              <a:rPr lang="fr-FR" sz="4000" dirty="0" smtClean="0">
                <a:latin typeface="Times New Roman" panose="02020603050405020304" pitchFamily="18" charset="0"/>
                <a:cs typeface="Times New Roman" panose="02020603050405020304" pitchFamily="18" charset="0"/>
              </a:rPr>
              <a:t>l’humidité</a:t>
            </a:r>
          </a:p>
          <a:p>
            <a:pPr marL="857250" indent="-85725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Modification de la température de consigne</a:t>
            </a:r>
            <a:endParaRPr lang="fr-FR" sz="4000" dirty="0">
              <a:latin typeface="Times New Roman" panose="02020603050405020304" pitchFamily="18" charset="0"/>
              <a:cs typeface="Times New Roman" panose="02020603050405020304" pitchFamily="18" charset="0"/>
            </a:endParaRP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smtClean="0">
                <a:latin typeface="Times New Roman" panose="02020603050405020304" pitchFamily="18" charset="0"/>
                <a:cs typeface="Times New Roman" panose="02020603050405020304" pitchFamily="18" charset="0"/>
              </a:rPr>
              <a:t>Diag</a:t>
            </a:r>
            <a:r>
              <a:rPr lang="fr-FR" sz="7200" dirty="0" smtClean="0">
                <a:latin typeface="Times New Roman" panose="02020603050405020304" pitchFamily="18" charset="0"/>
                <a:cs typeface="Times New Roman" panose="02020603050405020304" pitchFamily="18" charset="0"/>
              </a:rPr>
              <a:t> Composant, Choix Techniques et fonctionnement : Peltier, Pont Diviseur, Sciences</a:t>
            </a:r>
            <a:endParaRPr lang="fr-FR" sz="7200" dirty="0">
              <a:latin typeface="Times New Roman" panose="02020603050405020304" pitchFamily="18" charset="0"/>
              <a:cs typeface="Times New Roman" panose="02020603050405020304" pitchFamily="18" charset="0"/>
            </a:endParaRPr>
          </a:p>
        </p:txBody>
      </p:sp>
      <p:sp>
        <p:nvSpPr>
          <p:cNvPr id="50" name="ZoneTexte 49"/>
          <p:cNvSpPr txBox="1"/>
          <p:nvPr/>
        </p:nvSpPr>
        <p:spPr>
          <a:xfrm>
            <a:off x="25727524" y="20594051"/>
            <a:ext cx="13670280" cy="1200329"/>
          </a:xfrm>
          <a:prstGeom prst="rect">
            <a:avLst/>
          </a:prstGeom>
          <a:noFill/>
        </p:spPr>
        <p:txBody>
          <a:bodyPr wrap="square" rtlCol="0">
            <a:spAutoFit/>
          </a:bodyPr>
          <a:lstStyle/>
          <a:p>
            <a:r>
              <a:rPr lang="fr-FR" sz="7200" dirty="0" smtClean="0">
                <a:latin typeface="Times New Roman" panose="02020603050405020304" pitchFamily="18" charset="0"/>
                <a:cs typeface="Times New Roman" panose="02020603050405020304" pitchFamily="18" charset="0"/>
              </a:rPr>
              <a:t>Code, UML, </a:t>
            </a:r>
            <a:r>
              <a:rPr lang="fr-FR" sz="7200" dirty="0" err="1" smtClean="0">
                <a:latin typeface="Times New Roman" panose="02020603050405020304" pitchFamily="18" charset="0"/>
                <a:cs typeface="Times New Roman" panose="02020603050405020304" pitchFamily="18" charset="0"/>
              </a:rPr>
              <a:t>Diag</a:t>
            </a:r>
            <a:r>
              <a:rPr lang="fr-FR" sz="7200" dirty="0" smtClean="0">
                <a:latin typeface="Times New Roman" panose="02020603050405020304" pitchFamily="18" charset="0"/>
                <a:cs typeface="Times New Roman" panose="02020603050405020304" pitchFamily="18" charset="0"/>
              </a:rPr>
              <a:t> </a:t>
            </a:r>
            <a:r>
              <a:rPr lang="fr-FR" sz="7200" dirty="0" err="1" smtClean="0">
                <a:latin typeface="Times New Roman" panose="02020603050405020304" pitchFamily="18" charset="0"/>
                <a:cs typeface="Times New Roman" panose="02020603050405020304" pitchFamily="18" charset="0"/>
              </a:rPr>
              <a:t>Sequence</a:t>
            </a:r>
            <a:endParaRPr lang="fr-FR" sz="7200" dirty="0">
              <a:latin typeface="Times New Roman" panose="02020603050405020304" pitchFamily="18" charset="0"/>
              <a:cs typeface="Times New Roman" panose="02020603050405020304" pitchFamily="18" charset="0"/>
            </a:endParaRPr>
          </a:p>
        </p:txBody>
      </p:sp>
      <p:sp>
        <p:nvSpPr>
          <p:cNvPr id="51" name="ZoneTexte 50"/>
          <p:cNvSpPr txBox="1"/>
          <p:nvPr/>
        </p:nvSpPr>
        <p:spPr>
          <a:xfrm>
            <a:off x="3246120" y="20594050"/>
            <a:ext cx="13670280" cy="2308324"/>
          </a:xfrm>
          <a:prstGeom prst="rect">
            <a:avLst/>
          </a:prstGeom>
          <a:noFill/>
        </p:spPr>
        <p:txBody>
          <a:bodyPr wrap="square" rtlCol="0">
            <a:spAutoFit/>
          </a:bodyPr>
          <a:lstStyle/>
          <a:p>
            <a:r>
              <a:rPr lang="fr-FR" sz="7200" dirty="0" smtClean="0">
                <a:latin typeface="Times New Roman" panose="02020603050405020304" pitchFamily="18" charset="0"/>
                <a:cs typeface="Times New Roman" panose="02020603050405020304" pitchFamily="18" charset="0"/>
              </a:rPr>
              <a:t>Tests fonctionnels, Retour d’expérience</a:t>
            </a:r>
            <a:endParaRPr lang="fr-FR" sz="7200" dirty="0">
              <a:latin typeface="Times New Roman" panose="02020603050405020304" pitchFamily="18" charset="0"/>
              <a:cs typeface="Times New Roman" panose="02020603050405020304" pitchFamily="18" charset="0"/>
            </a:endParaRP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smtClean="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Diagrammes</a:t>
            </a:r>
            <a:endParaRPr lang="fr-FR" sz="4000" dirty="0" smtClean="0">
              <a:latin typeface="Times New Roman" panose="02020603050405020304" pitchFamily="18" charset="0"/>
              <a:cs typeface="Times New Roman" panose="02020603050405020304" pitchFamily="18" charset="0"/>
            </a:endParaRP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smtClean="0">
                <a:latin typeface="Times New Roman" panose="02020603050405020304" pitchFamily="18" charset="0"/>
                <a:cs typeface="Times New Roman" panose="02020603050405020304" pitchFamily="18" charset="0"/>
              </a:rPr>
              <a:t>Rapport de Projet	</a:t>
            </a:r>
            <a:endParaRPr lang="fr-FR" sz="4000" dirty="0">
              <a:latin typeface="Times New Roman" panose="02020603050405020304" pitchFamily="18" charset="0"/>
              <a:cs typeface="Times New Roman" panose="02020603050405020304" pitchFamily="18" charset="0"/>
            </a:endParaRPr>
          </a:p>
        </p:txBody>
      </p:sp>
      <p:sp>
        <p:nvSpPr>
          <p:cNvPr id="52" name="ZoneTexte 51"/>
          <p:cNvSpPr txBox="1"/>
          <p:nvPr/>
        </p:nvSpPr>
        <p:spPr>
          <a:xfrm>
            <a:off x="32641829" y="7846482"/>
            <a:ext cx="7408984" cy="769441"/>
          </a:xfrm>
          <a:prstGeom prst="rect">
            <a:avLst/>
          </a:prstGeom>
          <a:noFill/>
        </p:spPr>
        <p:txBody>
          <a:bodyPr wrap="square" rtlCol="0">
            <a:spAutoFit/>
          </a:bodyPr>
          <a:lstStyle/>
          <a:p>
            <a:r>
              <a:rPr lang="fr-FR" sz="4400" b="1" dirty="0" err="1" smtClean="0">
                <a:latin typeface="Times New Roman" panose="02020603050405020304" pitchFamily="18" charset="0"/>
                <a:cs typeface="Times New Roman" panose="02020603050405020304" pitchFamily="18" charset="0"/>
              </a:rPr>
              <a:t>fsfsd</a:t>
            </a:r>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1295</TotalTime>
  <Words>117</Words>
  <Application>Microsoft Office PowerPoint</Application>
  <PresentationFormat>Personnalisé</PresentationFormat>
  <Paragraphs>43</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MAISANO ROBIN</cp:lastModifiedBy>
  <cp:revision>107</cp:revision>
  <dcterms:created xsi:type="dcterms:W3CDTF">2012-02-10T00:21:22Z</dcterms:created>
  <dcterms:modified xsi:type="dcterms:W3CDTF">2017-11-24T12:46:58Z</dcterms:modified>
</cp:coreProperties>
</file>