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42803763" cy="30275213"/>
  <p:notesSz cx="9144000" cy="6858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B39F"/>
    <a:srgbClr val="FC1C1C"/>
    <a:srgbClr val="CBCBCB"/>
    <a:srgbClr val="E7E7E7"/>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5995" autoAdjust="0"/>
  </p:normalViewPr>
  <p:slideViewPr>
    <p:cSldViewPr snapToGrid="0" snapToObjects="1" showGuides="1">
      <p:cViewPr varScale="1">
        <p:scale>
          <a:sx n="17" d="100"/>
          <a:sy n="17" d="100"/>
        </p:scale>
        <p:origin x="1810" y="91"/>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040" y="77"/>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11/24/2017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11/24/2017</a:t>
            </a:fld>
            <a:endParaRPr lang="en-US" dirty="0"/>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normAutofit fontScale="40000" lnSpcReduction="20000"/>
          </a:bodyPr>
          <a:lstStyle/>
          <a:p>
            <a:r>
              <a:rPr lang="fr-FR" sz="6000" b="1" noProof="0" dirty="0" smtClean="0"/>
              <a:t>Présentation entreprise</a:t>
            </a:r>
          </a:p>
          <a:p>
            <a:r>
              <a:rPr lang="fr-FR" noProof="0" dirty="0" smtClean="0"/>
              <a:t>7</a:t>
            </a:r>
            <a:r>
              <a:rPr lang="fr-FR" baseline="0" noProof="0" dirty="0" smtClean="0"/>
              <a:t> employés (1 PDG, 2 Informaticien, 2 Assistantes Commerciales, 1 Secrétaire/Comptable, 1 Livreur)</a:t>
            </a:r>
          </a:p>
          <a:p>
            <a:r>
              <a:rPr lang="fr-FR" baseline="0" noProof="0" dirty="0" smtClean="0"/>
              <a:t>SARL Unipersonnelle (Société A Responsabilité Limité)</a:t>
            </a:r>
          </a:p>
          <a:p>
            <a:r>
              <a:rPr lang="fr-FR" baseline="0" noProof="0" dirty="0" smtClean="0"/>
              <a:t>Secteur d’activité : Commerce de gros, ventes aux entreprises, Consommables, Papeterie, Matériel Informatique, Impression</a:t>
            </a:r>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149985"/>
            <a:ext cx="20216457"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607725"/>
            <a:ext cx="20200500"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3051703"/>
            <a:ext cx="20205437"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607725"/>
            <a:ext cx="20200240"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5149985"/>
            <a:ext cx="20200240"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3067671"/>
            <a:ext cx="20194689"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3648379"/>
            <a:ext cx="20202431"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3597855"/>
            <a:ext cx="20184579"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4192709"/>
            <a:ext cx="20194689"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3633726"/>
            <a:ext cx="20218202"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907633"/>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809608"/>
            <a:ext cx="31236157" cy="892726"/>
          </a:xfrm>
          <a:prstGeom prst="rect">
            <a:avLst/>
          </a:prstGeom>
        </p:spPr>
        <p:txBody>
          <a:bodyPr lIns="77349" tIns="38675" rIns="77349" bIns="38675" anchor="t" anchorCtr="1">
            <a:no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348658"/>
            <a:ext cx="31236157" cy="1255651"/>
          </a:xfrm>
          <a:prstGeom prst="rect">
            <a:avLst/>
          </a:prstGeom>
        </p:spPr>
        <p:txBody>
          <a:bodyPr lIns="77349" tIns="38675" rIns="77349" bIns="38675" anchor="t" anchorCtr="1">
            <a:norm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574219"/>
            <a:ext cx="9807648"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987408"/>
            <a:ext cx="9799909" cy="605263"/>
          </a:xfrm>
          <a:prstGeom prst="rect">
            <a:avLst/>
          </a:prstGeom>
          <a:noFill/>
        </p:spPr>
        <p:txBody>
          <a:bodyPr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3602882"/>
            <a:ext cx="98091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3051703"/>
            <a:ext cx="980145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5566918"/>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993509"/>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9943639"/>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9362932"/>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993509"/>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5574219"/>
            <a:ext cx="97980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3107092"/>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3687800"/>
            <a:ext cx="9726982"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4024307"/>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4659708"/>
            <a:ext cx="980300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5799446" y="2685085"/>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85" name="Text Placeholder 76"/>
          <p:cNvSpPr>
            <a:spLocks noGrp="1"/>
          </p:cNvSpPr>
          <p:nvPr>
            <p:ph type="body" sz="quarter" idx="151" hasCustomPrompt="1"/>
          </p:nvPr>
        </p:nvSpPr>
        <p:spPr>
          <a:xfrm>
            <a:off x="5799446" y="1554458"/>
            <a:ext cx="31236157" cy="973347"/>
          </a:xfrm>
          <a:prstGeom prst="rect">
            <a:avLst/>
          </a:prstGeom>
        </p:spPr>
        <p:txBody>
          <a:bodyPr lIns="77349" tIns="38675" rIns="77349" bIns="38675" anchor="t" anchorCtr="1">
            <a:norm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6" name="Text Placeholder 76"/>
          <p:cNvSpPr>
            <a:spLocks noGrp="1"/>
          </p:cNvSpPr>
          <p:nvPr>
            <p:ph type="body" sz="quarter" idx="178" hasCustomPrompt="1"/>
          </p:nvPr>
        </p:nvSpPr>
        <p:spPr>
          <a:xfrm>
            <a:off x="5783804" y="251644"/>
            <a:ext cx="31236157" cy="1197265"/>
          </a:xfrm>
          <a:prstGeom prst="rect">
            <a:avLst/>
          </a:prstGeom>
        </p:spPr>
        <p:txBody>
          <a:bodyPr lIns="77349" tIns="38675" rIns="77349" bIns="38675" anchor="t" anchorCtr="1">
            <a:norm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42803763" cy="3848207"/>
          </a:xfrm>
          <a:prstGeom prst="rect">
            <a:avLst/>
          </a:prstGeom>
          <a:solidFill>
            <a:schemeClr val="accent5">
              <a:lumMod val="75000"/>
            </a:schemeClr>
          </a:solidFill>
          <a:ln w="9525">
            <a:solidFill>
              <a:schemeClr val="tx1"/>
            </a:solidFill>
            <a:miter lim="800000"/>
            <a:headEnd/>
            <a:tailEnd/>
          </a:ln>
          <a:effectLst/>
        </p:spPr>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1" y="3837436"/>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sp>
        <p:nvSpPr>
          <p:cNvPr id="16" name="Rectangle 33"/>
          <p:cNvSpPr>
            <a:spLocks noChangeArrowheads="1"/>
          </p:cNvSpPr>
          <p:nvPr/>
        </p:nvSpPr>
        <p:spPr bwMode="auto">
          <a:xfrm>
            <a:off x="897092"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21" name="Rectangle 33"/>
          <p:cNvSpPr>
            <a:spLocks noChangeArrowheads="1"/>
          </p:cNvSpPr>
          <p:nvPr userDrawn="1"/>
        </p:nvSpPr>
        <p:spPr bwMode="auto">
          <a:xfrm>
            <a:off x="21701527"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36" name="Text Box 14"/>
          <p:cNvSpPr txBox="1">
            <a:spLocks noChangeArrowheads="1"/>
          </p:cNvSpPr>
          <p:nvPr userDrawn="1"/>
        </p:nvSpPr>
        <p:spPr bwMode="auto">
          <a:xfrm>
            <a:off x="2025010" y="29670237"/>
            <a:ext cx="3728216" cy="231435"/>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42803763" cy="3654180"/>
          </a:xfrm>
          <a:prstGeom prst="rect">
            <a:avLst/>
          </a:prstGeom>
          <a:solidFill>
            <a:schemeClr val="accent5">
              <a:lumMod val="75000"/>
            </a:schemeClr>
          </a:solidFill>
          <a:ln w="9525">
            <a:solidFill>
              <a:schemeClr val="tx1"/>
            </a:solidFill>
            <a:miter lim="800000"/>
            <a:headEnd/>
            <a:tailEnd/>
          </a:ln>
          <a:effectLst/>
        </p:spPr>
        <p:txBody>
          <a:bodyPr wrap="none" lIns="63340" tIns="31669" rIns="63340" bIns="31669" anchor="ctr"/>
          <a:lstStyle/>
          <a:p>
            <a:pPr>
              <a:defRPr/>
            </a:pPr>
            <a:endParaRPr lang="en-US" sz="6012" dirty="0"/>
          </a:p>
        </p:txBody>
      </p:sp>
      <p:sp>
        <p:nvSpPr>
          <p:cNvPr id="8" name="Rectangle 33"/>
          <p:cNvSpPr>
            <a:spLocks noChangeArrowheads="1"/>
          </p:cNvSpPr>
          <p:nvPr/>
        </p:nvSpPr>
        <p:spPr bwMode="auto">
          <a:xfrm>
            <a:off x="891747" y="4245871"/>
            <a:ext cx="41015627" cy="2532337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1" y="3546395"/>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grpSp>
        <p:nvGrpSpPr>
          <p:cNvPr id="36" name="Group 35"/>
          <p:cNvGrpSpPr/>
          <p:nvPr userDrawn="1"/>
        </p:nvGrpSpPr>
        <p:grpSpPr>
          <a:xfrm>
            <a:off x="-17896329" y="-34040"/>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73923" rtl="0" eaLnBrk="1" fontAlgn="auto" latinLnBrk="0" hangingPunct="1">
                <a:lnSpc>
                  <a:spcPct val="100000"/>
                </a:lnSpc>
                <a:spcBef>
                  <a:spcPts val="0"/>
                </a:spcBef>
                <a:spcAft>
                  <a:spcPts val="0"/>
                </a:spcAft>
                <a:buClrTx/>
                <a:buSzTx/>
                <a:buFontTx/>
                <a:buNone/>
                <a:tabLst/>
                <a:defRPr/>
              </a:pPr>
              <a:r>
                <a:rPr lang="en-US" sz="2829" b="1" spc="0" dirty="0">
                  <a:solidFill>
                    <a:srgbClr val="FF0000"/>
                  </a:solidFill>
                  <a:latin typeface="Trebuchet MS" pitchFamily="34" charset="0"/>
                </a:rPr>
                <a:t>(—THIS SIDEBAR DOES NOT PRINT—)</a:t>
              </a:r>
              <a:endParaRPr lang="en-US" sz="2829" b="1" spc="424" dirty="0">
                <a:solidFill>
                  <a:schemeClr val="bg1"/>
                </a:solidFill>
                <a:latin typeface="Trebuchet MS" pitchFamily="34" charset="0"/>
              </a:endParaRPr>
            </a:p>
            <a:p>
              <a:pPr algn="ctr"/>
              <a:r>
                <a:rPr lang="en-US" sz="3395" b="1" spc="424" dirty="0">
                  <a:solidFill>
                    <a:schemeClr val="bg1"/>
                  </a:solidFill>
                  <a:latin typeface="Trebuchet MS" pitchFamily="34" charset="0"/>
                </a:rPr>
                <a:t>DESIGN</a:t>
              </a:r>
              <a:r>
                <a:rPr lang="en-US" sz="3395" b="1" spc="424" baseline="0" dirty="0">
                  <a:solidFill>
                    <a:schemeClr val="bg1"/>
                  </a:solidFill>
                  <a:latin typeface="Trebuchet MS" pitchFamily="34" charset="0"/>
                </a:rPr>
                <a:t> </a:t>
              </a:r>
              <a:r>
                <a:rPr lang="en-US" sz="3395" b="1" spc="424" dirty="0">
                  <a:solidFill>
                    <a:schemeClr val="bg1"/>
                  </a:solidFill>
                  <a:latin typeface="Trebuchet MS" pitchFamily="34" charset="0"/>
                </a:rPr>
                <a:t>GUIDE</a:t>
              </a:r>
            </a:p>
            <a:p>
              <a:pPr algn="ctr"/>
              <a:endParaRPr lang="en-US" sz="2546" b="1" dirty="0">
                <a:latin typeface="Trebuchet MS" pitchFamily="34" charset="0"/>
              </a:endParaRPr>
            </a:p>
            <a:p>
              <a:pPr defTabSz="2663436"/>
              <a:r>
                <a:rPr lang="en-US" sz="2546" i="0" dirty="0">
                  <a:latin typeface="Trebuchet MS" pitchFamily="34" charset="0"/>
                </a:rPr>
                <a:t>This PowerPoint</a:t>
              </a:r>
              <a:r>
                <a:rPr lang="en-US" sz="2546" i="0" baseline="0" dirty="0">
                  <a:latin typeface="Trebuchet MS" pitchFamily="34" charset="0"/>
                </a:rPr>
                <a:t> </a:t>
              </a:r>
              <a:r>
                <a:rPr lang="en-US" sz="2546" i="0" dirty="0">
                  <a:latin typeface="Trebuchet MS" pitchFamily="34" charset="0"/>
                </a:rPr>
                <a:t>2007 template produces</a:t>
              </a:r>
              <a:r>
                <a:rPr lang="en-US" sz="2546" i="0" baseline="0" dirty="0">
                  <a:latin typeface="Trebuchet MS" pitchFamily="34" charset="0"/>
                </a:rPr>
                <a:t> </a:t>
              </a:r>
              <a:r>
                <a:rPr lang="en-US" sz="2546" i="0" dirty="0">
                  <a:latin typeface="Trebuchet MS" pitchFamily="34" charset="0"/>
                </a:rPr>
                <a:t>an</a:t>
              </a:r>
              <a:r>
                <a:rPr lang="en-US" sz="2546" i="0" baseline="0" dirty="0">
                  <a:latin typeface="Trebuchet MS" pitchFamily="34" charset="0"/>
                </a:rPr>
                <a:t> A0</a:t>
              </a:r>
              <a:r>
                <a:rPr lang="en-US" sz="2546" i="0" dirty="0">
                  <a:latin typeface="Trebuchet MS" pitchFamily="34" charset="0"/>
                </a:rPr>
                <a:t> presentation poster. </a:t>
              </a:r>
              <a:r>
                <a:rPr lang="en-US" sz="2546" dirty="0">
                  <a:latin typeface="Trebuchet MS" pitchFamily="34" charset="0"/>
                </a:rPr>
                <a:t>You</a:t>
              </a:r>
              <a:r>
                <a:rPr lang="en-US" sz="2546" baseline="0" dirty="0">
                  <a:latin typeface="Trebuchet MS" pitchFamily="34" charset="0"/>
                </a:rPr>
                <a:t> can u</a:t>
              </a:r>
              <a:r>
                <a:rPr lang="en-US" sz="2546" dirty="0">
                  <a:latin typeface="Trebuchet MS" pitchFamily="34" charset="0"/>
                </a:rPr>
                <a:t>se</a:t>
              </a:r>
              <a:r>
                <a:rPr lang="en-US" sz="2546" baseline="0" dirty="0">
                  <a:latin typeface="Trebuchet MS" pitchFamily="34" charset="0"/>
                </a:rPr>
                <a:t> it to create your research poster and </a:t>
              </a:r>
              <a:r>
                <a:rPr lang="en-US" sz="2546" dirty="0">
                  <a:latin typeface="Trebuchet MS" pitchFamily="34" charset="0"/>
                </a:rPr>
                <a:t>save valuable time placing titles, subtitles,</a:t>
              </a:r>
              <a:r>
                <a:rPr lang="en-US" sz="2546" baseline="0" dirty="0">
                  <a:latin typeface="Trebuchet MS" pitchFamily="34" charset="0"/>
                </a:rPr>
                <a:t> text, and graphics</a:t>
              </a:r>
              <a:r>
                <a:rPr lang="en-US" sz="2546" dirty="0">
                  <a:latin typeface="Trebuchet MS" pitchFamily="34" charset="0"/>
                </a:rPr>
                <a:t>. </a:t>
              </a:r>
            </a:p>
            <a:p>
              <a:pPr defTabSz="2663436"/>
              <a:endParaRPr lang="en-US" sz="2546" dirty="0">
                <a:latin typeface="Trebuchet MS" pitchFamily="34" charset="0"/>
              </a:endParaRPr>
            </a:p>
            <a:p>
              <a:pPr defTabSz="3104495"/>
              <a:r>
                <a:rPr lang="en-US" sz="2546" dirty="0">
                  <a:latin typeface="Trebuchet MS" pitchFamily="34" charset="0"/>
                </a:rPr>
                <a:t>We provide a series of online tutorials that will guide you through the poster design process and answer your poster production questions. To view our template tutorials, go online to </a:t>
              </a:r>
              <a:r>
                <a:rPr lang="en-US" sz="2546" b="1" dirty="0">
                  <a:solidFill>
                    <a:srgbClr val="FFC000"/>
                  </a:solidFill>
                  <a:latin typeface="Trebuchet MS" pitchFamily="34" charset="0"/>
                </a:rPr>
                <a:t>PosterPresentations.com</a:t>
              </a:r>
              <a:r>
                <a:rPr lang="en-US" sz="2546" b="1" dirty="0">
                  <a:solidFill>
                    <a:schemeClr val="bg1"/>
                  </a:solidFill>
                  <a:latin typeface="Trebuchet MS" pitchFamily="34" charset="0"/>
                </a:rPr>
                <a:t> </a:t>
              </a:r>
              <a:r>
                <a:rPr lang="en-US" sz="2546" dirty="0">
                  <a:solidFill>
                    <a:schemeClr val="bg1"/>
                  </a:solidFill>
                  <a:latin typeface="Trebuchet MS" pitchFamily="34" charset="0"/>
                </a:rPr>
                <a:t>and click on HELP DESK.</a:t>
              </a:r>
            </a:p>
            <a:p>
              <a:pPr defTabSz="3104495"/>
              <a:endParaRPr lang="en-US" sz="2546" dirty="0">
                <a:latin typeface="Trebuchet MS" pitchFamily="34" charset="0"/>
              </a:endParaRPr>
            </a:p>
            <a:p>
              <a:pPr defTabSz="3104495"/>
              <a:r>
                <a:rPr lang="en-US" sz="2546" dirty="0">
                  <a:solidFill>
                    <a:schemeClr val="bg1"/>
                  </a:solidFill>
                  <a:latin typeface="Trebuchet MS" pitchFamily="34" charset="0"/>
                </a:rPr>
                <a:t>When</a:t>
              </a:r>
              <a:r>
                <a:rPr lang="en-US" sz="2546" baseline="0" dirty="0">
                  <a:solidFill>
                    <a:schemeClr val="bg1"/>
                  </a:solidFill>
                  <a:latin typeface="Trebuchet MS" pitchFamily="34" charset="0"/>
                </a:rPr>
                <a:t> you are ready to print your poster</a:t>
              </a:r>
              <a:r>
                <a:rPr lang="en-US" sz="2546" dirty="0">
                  <a:solidFill>
                    <a:schemeClr val="bg1"/>
                  </a:solidFill>
                  <a:latin typeface="Trebuchet MS" pitchFamily="34" charset="0"/>
                </a:rPr>
                <a:t>,</a:t>
              </a:r>
              <a:r>
                <a:rPr lang="en-US" sz="2546" baseline="0" dirty="0">
                  <a:solidFill>
                    <a:schemeClr val="bg1"/>
                  </a:solidFill>
                  <a:latin typeface="Trebuchet MS" pitchFamily="34" charset="0"/>
                </a:rPr>
                <a:t> go online to </a:t>
              </a:r>
              <a:r>
                <a:rPr lang="en-US" sz="2546" b="0" dirty="0">
                  <a:solidFill>
                    <a:schemeClr val="bg1"/>
                  </a:solidFill>
                  <a:latin typeface="Trebuchet MS" pitchFamily="34" charset="0"/>
                </a:rPr>
                <a:t>PosterPresentations.com</a:t>
              </a:r>
              <a:r>
                <a:rPr lang="en-US" sz="2546" dirty="0">
                  <a:solidFill>
                    <a:schemeClr val="bg1"/>
                  </a:solidFill>
                  <a:latin typeface="Trebuchet MS" pitchFamily="34" charset="0"/>
                </a:rPr>
                <a:t/>
              </a:r>
              <a:br>
                <a:rPr lang="en-US" sz="2546" dirty="0">
                  <a:solidFill>
                    <a:schemeClr val="bg1"/>
                  </a:solidFill>
                  <a:latin typeface="Trebuchet MS" pitchFamily="34" charset="0"/>
                </a:rPr>
              </a:br>
              <a:endParaRPr lang="en-US" sz="2546" dirty="0">
                <a:solidFill>
                  <a:schemeClr val="bg1"/>
                </a:solidFill>
                <a:latin typeface="Trebuchet MS" pitchFamily="34" charset="0"/>
              </a:endParaRPr>
            </a:p>
            <a:p>
              <a:pPr algn="l" defTabSz="2663436"/>
              <a:r>
                <a:rPr lang="en-US" sz="2546" b="0" dirty="0">
                  <a:solidFill>
                    <a:schemeClr val="bg1"/>
                  </a:solidFill>
                  <a:latin typeface="Trebuchet MS" pitchFamily="34" charset="0"/>
                </a:rPr>
                <a:t>Need</a:t>
              </a:r>
              <a:r>
                <a:rPr lang="en-US" sz="2546" b="0" baseline="0" dirty="0">
                  <a:solidFill>
                    <a:schemeClr val="bg1"/>
                  </a:solidFill>
                  <a:latin typeface="Trebuchet MS" pitchFamily="34" charset="0"/>
                </a:rPr>
                <a:t> assistance? Call us at </a:t>
              </a:r>
              <a:r>
                <a:rPr lang="en-US" sz="2546" b="0" dirty="0">
                  <a:solidFill>
                    <a:srgbClr val="FFC000"/>
                  </a:solidFill>
                  <a:latin typeface="Trebuchet MS" pitchFamily="34" charset="0"/>
                </a:rPr>
                <a:t>1.510.649.3001</a:t>
              </a:r>
            </a:p>
            <a:p>
              <a:pPr algn="l" defTabSz="2663436"/>
              <a:endParaRPr lang="en-US" sz="3112" b="1" dirty="0">
                <a:solidFill>
                  <a:srgbClr val="FFFF00"/>
                </a:solidFill>
                <a:latin typeface="Trebuchet MS" pitchFamily="34" charset="0"/>
              </a:endParaRPr>
            </a:p>
            <a:p>
              <a:pPr algn="ctr"/>
              <a:endParaRPr lang="en-US" sz="2263" b="1" dirty="0">
                <a:solidFill>
                  <a:schemeClr val="bg1"/>
                </a:solidFill>
                <a:latin typeface="Trebuchet MS" pitchFamily="34" charset="0"/>
              </a:endParaRPr>
            </a:p>
            <a:p>
              <a:pPr algn="ctr"/>
              <a:r>
                <a:rPr lang="en-US" sz="3395" b="1" spc="424" dirty="0">
                  <a:solidFill>
                    <a:schemeClr val="bg1"/>
                  </a:solidFill>
                  <a:latin typeface="Trebuchet MS" pitchFamily="34" charset="0"/>
                </a:rPr>
                <a:t>QUICK START</a:t>
              </a:r>
            </a:p>
            <a:p>
              <a:pPr algn="ctr"/>
              <a:endParaRPr lang="en-US" sz="2829"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Zoom in and out</a:t>
              </a:r>
            </a:p>
            <a:p>
              <a:pPr marL="1787559" indent="-460364" algn="l" defTabSz="601842">
                <a:tabLst/>
              </a:pPr>
              <a:r>
                <a:rPr lang="en-US" sz="2263" b="0" baseline="0" dirty="0">
                  <a:solidFill>
                    <a:schemeClr val="bg1"/>
                  </a:solidFill>
                  <a:latin typeface="Trebuchet MS" pitchFamily="34" charset="0"/>
                </a:rPr>
                <a:t>	</a:t>
              </a:r>
              <a:r>
                <a:rPr lang="en-US" sz="226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546" b="0"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Title, Authors, and Affiliations</a:t>
              </a:r>
            </a:p>
            <a:p>
              <a:pPr algn="l"/>
              <a:r>
                <a:rPr lang="en-US" sz="2263" b="0" baseline="0" dirty="0">
                  <a:solidFill>
                    <a:schemeClr val="bg1">
                      <a:lumMod val="75000"/>
                    </a:schemeClr>
                  </a:solidFill>
                  <a:latin typeface="Trebuchet MS" pitchFamily="34" charset="0"/>
                </a:rPr>
                <a:t>Start designing your poster by adding the title, the names of the authors, and the affiliated institutions. </a:t>
              </a:r>
              <a:r>
                <a:rPr lang="en-US" sz="226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63" b="0" spc="0"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The font size of your title should be bigger than your name(s) and institution name(s).</a:t>
              </a:r>
            </a:p>
            <a:p>
              <a:pPr algn="l"/>
              <a:r>
                <a:rPr lang="en-US" sz="2546" b="1" baseline="0" dirty="0">
                  <a:solidFill>
                    <a:schemeClr val="bg1"/>
                  </a:solidFill>
                  <a:latin typeface="Trebuchet MS" pitchFamily="34" charset="0"/>
                </a:rPr>
                <a:t/>
              </a:r>
              <a:br>
                <a:rPr lang="en-US" sz="2546" b="1" baseline="0" dirty="0">
                  <a:solidFill>
                    <a:schemeClr val="bg1"/>
                  </a:solidFill>
                  <a:latin typeface="Trebuchet MS" pitchFamily="34" charset="0"/>
                </a:rPr>
              </a:br>
              <a:endParaRPr lang="en-US" sz="2546" b="1" dirty="0">
                <a:solidFill>
                  <a:schemeClr val="bg1"/>
                </a:solidFill>
                <a:latin typeface="Trebuchet MS" pitchFamily="34" charset="0"/>
              </a:endParaRPr>
            </a:p>
            <a:p>
              <a:pPr algn="ctr"/>
              <a:endParaRPr lang="en-US" sz="2546" b="1" dirty="0">
                <a:solidFill>
                  <a:srgbClr val="FFC000"/>
                </a:solidFill>
                <a:latin typeface="Trebuchet MS" pitchFamily="34" charset="0"/>
              </a:endParaRPr>
            </a:p>
            <a:p>
              <a:pPr algn="ctr"/>
              <a:endParaRPr lang="en-US" sz="2546" b="1" dirty="0">
                <a:solidFill>
                  <a:srgbClr val="FFC000"/>
                </a:solidFill>
                <a:latin typeface="Trebuchet MS" pitchFamily="34" charset="0"/>
              </a:endParaRPr>
            </a:p>
            <a:p>
              <a:pPr algn="ctr"/>
              <a:r>
                <a:rPr lang="en-US" sz="2829" b="1" dirty="0">
                  <a:solidFill>
                    <a:srgbClr val="FFC000"/>
                  </a:solidFill>
                  <a:latin typeface="Trebuchet MS" pitchFamily="34" charset="0"/>
                </a:rPr>
                <a:t>Adding Logos</a:t>
              </a:r>
              <a:r>
                <a:rPr lang="en-US" sz="2829" b="1" baseline="0" dirty="0">
                  <a:solidFill>
                    <a:srgbClr val="FFC000"/>
                  </a:solidFill>
                  <a:latin typeface="Trebuchet MS" pitchFamily="34" charset="0"/>
                </a:rPr>
                <a:t> / Seals</a:t>
              </a:r>
            </a:p>
            <a:p>
              <a:pPr algn="l"/>
              <a:r>
                <a:rPr lang="en-US" sz="226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63" b="0" spc="212"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spc="0"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See if your school’s logo is available on our free poster templates page.</a:t>
              </a:r>
            </a:p>
            <a:p>
              <a:pPr algn="l"/>
              <a:endParaRPr lang="en-US" sz="2263" b="0" baseline="0" dirty="0">
                <a:latin typeface="Trebuchet MS" pitchFamily="34" charset="0"/>
              </a:endParaRPr>
            </a:p>
            <a:p>
              <a:pPr algn="ctr"/>
              <a:r>
                <a:rPr lang="en-US" sz="2829" b="1" baseline="0" dirty="0">
                  <a:solidFill>
                    <a:srgbClr val="FFC000"/>
                  </a:solidFill>
                  <a:latin typeface="Trebuchet MS" pitchFamily="34" charset="0"/>
                </a:rPr>
                <a:t>Photographs / Graphics</a:t>
              </a:r>
            </a:p>
            <a:p>
              <a:pPr algn="l" defTabSz="691669"/>
              <a:r>
                <a:rPr lang="en-US" sz="226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63" b="0" spc="0" baseline="0" dirty="0">
                  <a:solidFill>
                    <a:schemeClr val="bg1">
                      <a:lumMod val="75000"/>
                    </a:schemeClr>
                  </a:solidFill>
                  <a:latin typeface="Trebuchet MS" pitchFamily="34" charset="0"/>
                </a:rPr>
                <a:t>disproportionally.</a:t>
              </a:r>
            </a:p>
            <a:p>
              <a:pPr algn="l" defTabSz="691669"/>
              <a:endParaRPr lang="en-US" sz="2263" b="0" baseline="0" dirty="0">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r>
                <a:rPr lang="en-US" sz="2829" b="1" baseline="0" dirty="0">
                  <a:solidFill>
                    <a:srgbClr val="FFC000"/>
                  </a:solidFill>
                  <a:latin typeface="Trebuchet MS" pitchFamily="34" charset="0"/>
                </a:rPr>
                <a:t>Image Quality Check</a:t>
              </a:r>
            </a:p>
            <a:p>
              <a:pPr lvl="0" algn="l" defTabSz="691669"/>
              <a:r>
                <a:rPr lang="en-US" sz="2263" b="0" baseline="0" dirty="0">
                  <a:solidFill>
                    <a:schemeClr val="bg1">
                      <a:lumMod val="75000"/>
                    </a:schemeClr>
                  </a:solidFill>
                  <a:latin typeface="Trebuchet MS" pitchFamily="34" charset="0"/>
                </a:rPr>
                <a:t>Zoom in and look at your images at 100% magnification. If they look good they will print well. </a:t>
              </a:r>
              <a:endParaRPr lang="en-US" sz="2546"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1"/>
              <a:ext cx="7531182" cy="2302803"/>
              <a:chOff x="-4470427" y="13701622"/>
              <a:chExt cx="3470785" cy="1058004"/>
            </a:xfrm>
          </p:grpSpPr>
          <p:grpSp>
            <p:nvGrpSpPr>
              <p:cNvPr id="49" name="Group 48"/>
              <p:cNvGrpSpPr/>
              <p:nvPr userDrawn="1"/>
            </p:nvGrpSpPr>
            <p:grpSpPr>
              <a:xfrm>
                <a:off x="-2783495" y="13745846"/>
                <a:ext cx="624431" cy="930516"/>
                <a:chOff x="-3958697" y="14964973"/>
                <a:chExt cx="779338" cy="1333424"/>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336681"/>
                </a:xfrm>
                <a:prstGeom prst="rect">
                  <a:avLst/>
                </a:prstGeom>
                <a:solidFill>
                  <a:schemeClr val="accent1"/>
                </a:solidFill>
                <a:ln>
                  <a:noFill/>
                </a:ln>
              </p:spPr>
              <p:txBody>
                <a:bodyPr wrap="square" lIns="91440" tIns="91440" rIns="91440" bIns="91440" rtlCol="0">
                  <a:spAutoFit/>
                </a:bodyPr>
                <a:lstStyle/>
                <a:p>
                  <a:pPr algn="ctr"/>
                  <a:r>
                    <a:rPr lang="en-US" sz="1415" b="1" dirty="0">
                      <a:solidFill>
                        <a:schemeClr val="tx1"/>
                      </a:solidFill>
                    </a:rPr>
                    <a:t>ORIGINAL</a:t>
                  </a:r>
                </a:p>
              </p:txBody>
            </p:sp>
          </p:grpSp>
          <p:grpSp>
            <p:nvGrpSpPr>
              <p:cNvPr id="65" name="Group 64"/>
              <p:cNvGrpSpPr/>
              <p:nvPr userDrawn="1"/>
            </p:nvGrpSpPr>
            <p:grpSpPr>
              <a:xfrm>
                <a:off x="-2033159" y="13745872"/>
                <a:ext cx="1033517" cy="930508"/>
                <a:chOff x="-2921738" y="14889872"/>
                <a:chExt cx="1420279" cy="1278719"/>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322871"/>
                </a:xfrm>
                <a:prstGeom prst="rect">
                  <a:avLst/>
                </a:prstGeom>
                <a:solidFill>
                  <a:srgbClr val="FF0000"/>
                </a:solidFill>
              </p:spPr>
              <p:txBody>
                <a:bodyPr wrap="square" lIns="457200" tIns="91440" rIns="457200" bIns="91440" rtlCol="0">
                  <a:spAutoFit/>
                </a:bodyPr>
                <a:lstStyle/>
                <a:p>
                  <a:pPr algn="ctr"/>
                  <a:r>
                    <a:rPr lang="en-US" sz="1415" b="1" dirty="0">
                      <a:solidFill>
                        <a:schemeClr val="bg1"/>
                      </a:solidFill>
                    </a:rPr>
                    <a:t>DISTORTED</a:t>
                  </a:r>
                  <a:endParaRPr lang="en-US" sz="637"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71255"/>
              </a:xfrm>
              <a:prstGeom prst="rect">
                <a:avLst/>
              </a:prstGeom>
              <a:noFill/>
            </p:spPr>
            <p:txBody>
              <a:bodyPr wrap="square" lIns="457200" tIns="457200" rIns="457200" bIns="0" rtlCol="0">
                <a:spAutoFit/>
              </a:bodyPr>
              <a:lstStyle/>
              <a:p>
                <a:pPr algn="ctr"/>
                <a:r>
                  <a:rPr lang="en-US" sz="1132" dirty="0">
                    <a:solidFill>
                      <a:schemeClr val="bg1"/>
                    </a:solidFill>
                  </a:rPr>
                  <a:t>Corner</a:t>
                </a:r>
                <a:r>
                  <a:rPr lang="en-US" sz="1132" baseline="0" dirty="0">
                    <a:solidFill>
                      <a:schemeClr val="bg1"/>
                    </a:solidFill>
                  </a:rPr>
                  <a:t> handles</a:t>
                </a:r>
                <a:endParaRPr lang="en-US" sz="1132" dirty="0">
                  <a:solidFill>
                    <a:schemeClr val="bg1"/>
                  </a:solidFill>
                </a:endParaRPr>
              </a:p>
            </p:txBody>
          </p:sp>
        </p:grpSp>
        <p:grpSp>
          <p:nvGrpSpPr>
            <p:cNvPr id="42" name="Group 41"/>
            <p:cNvGrpSpPr/>
            <p:nvPr userDrawn="1"/>
          </p:nvGrpSpPr>
          <p:grpSpPr>
            <a:xfrm>
              <a:off x="-10492456" y="34554906"/>
              <a:ext cx="9181592" cy="2526500"/>
              <a:chOff x="-4798161" y="15859915"/>
              <a:chExt cx="4231384" cy="1160779"/>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28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28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406943"/>
                <a:ext cx="1117601" cy="90849"/>
              </a:xfrm>
              <a:prstGeom prst="rect">
                <a:avLst/>
              </a:prstGeom>
              <a:noFill/>
            </p:spPr>
            <p:txBody>
              <a:bodyPr wrap="square" lIns="91440" tIns="91440" rIns="91440" bIns="0" rtlCol="0">
                <a:spAutoFit/>
              </a:bodyPr>
              <a:lstStyle/>
              <a:p>
                <a:pPr algn="ctr"/>
                <a:r>
                  <a:rPr lang="en-US" sz="1415" dirty="0">
                    <a:solidFill>
                      <a:srgbClr val="92D050"/>
                    </a:solidFill>
                  </a:rPr>
                  <a:t>Good</a:t>
                </a:r>
                <a:r>
                  <a:rPr lang="en-US" sz="1415" baseline="0" dirty="0">
                    <a:solidFill>
                      <a:srgbClr val="92D050"/>
                    </a:solidFill>
                  </a:rPr>
                  <a:t> </a:t>
                </a:r>
                <a:r>
                  <a:rPr lang="en-US" sz="1415" baseline="0" dirty="0">
                    <a:solidFill>
                      <a:schemeClr val="bg1"/>
                    </a:solidFill>
                  </a:rPr>
                  <a:t>printing quality</a:t>
                </a:r>
                <a:endParaRPr lang="en-US" sz="1415" dirty="0">
                  <a:solidFill>
                    <a:schemeClr val="bg1"/>
                  </a:solidFill>
                </a:endParaRPr>
              </a:p>
            </p:txBody>
          </p:sp>
          <p:sp>
            <p:nvSpPr>
              <p:cNvPr id="47" name="TextBox 46"/>
              <p:cNvSpPr txBox="1"/>
              <p:nvPr userDrawn="1"/>
            </p:nvSpPr>
            <p:spPr>
              <a:xfrm rot="16200000">
                <a:off x="-1171002" y="16416469"/>
                <a:ext cx="1117601" cy="90849"/>
              </a:xfrm>
              <a:prstGeom prst="rect">
                <a:avLst/>
              </a:prstGeom>
              <a:noFill/>
            </p:spPr>
            <p:txBody>
              <a:bodyPr wrap="square" lIns="91440" tIns="91440" rIns="91440" bIns="0" rtlCol="0">
                <a:spAutoFit/>
              </a:bodyPr>
              <a:lstStyle/>
              <a:p>
                <a:pPr algn="ctr"/>
                <a:r>
                  <a:rPr lang="en-US" sz="1415" dirty="0">
                    <a:solidFill>
                      <a:srgbClr val="FF0000"/>
                    </a:solidFill>
                  </a:rPr>
                  <a:t>Bad </a:t>
                </a:r>
                <a:r>
                  <a:rPr lang="en-US" sz="1415" dirty="0">
                    <a:solidFill>
                      <a:schemeClr val="bg1"/>
                    </a:solidFill>
                  </a:rPr>
                  <a:t>printing quality</a:t>
                </a:r>
              </a:p>
            </p:txBody>
          </p:sp>
        </p:grpSp>
      </p:grpSp>
      <p:grpSp>
        <p:nvGrpSpPr>
          <p:cNvPr id="82" name="Group 81"/>
          <p:cNvGrpSpPr/>
          <p:nvPr userDrawn="1"/>
        </p:nvGrpSpPr>
        <p:grpSpPr>
          <a:xfrm>
            <a:off x="43371298" y="0"/>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95" b="1" spc="424" dirty="0">
                  <a:solidFill>
                    <a:schemeClr val="bg1"/>
                  </a:solidFill>
                  <a:latin typeface="Trebuchet MS" pitchFamily="34" charset="0"/>
                </a:rPr>
                <a:t>QUICK START (cont.)</a:t>
              </a:r>
            </a:p>
            <a:p>
              <a:pPr algn="ctr"/>
              <a:endParaRPr lang="en-US" sz="3112"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How to change the template color theme</a:t>
              </a:r>
            </a:p>
            <a:p>
              <a:pPr marL="0" marR="0" lvl="2" indent="0" algn="l" defTabSz="80844"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63" b="0" spc="0" baseline="0" dirty="0">
                  <a:solidFill>
                    <a:schemeClr val="bg1">
                      <a:lumMod val="75000"/>
                    </a:schemeClr>
                  </a:solidFill>
                  <a:latin typeface="Trebuchet MS" pitchFamily="34" charset="0"/>
                </a:rPr>
                <a:t>also create your own color theme.</a:t>
              </a:r>
            </a:p>
            <a:p>
              <a:pPr marL="0" marR="0" lvl="2" indent="0" algn="l" defTabSz="80844"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r>
                <a:rPr lang="en-US" sz="226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0844"/>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Text</a:t>
              </a:r>
            </a:p>
            <a:p>
              <a:pPr marL="2425332" lvl="2" indent="0" algn="l" defTabSz="80844"/>
              <a:r>
                <a:rPr lang="en-US" sz="226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73923" lvl="2" indent="0" algn="l" defTabSz="80844"/>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 </a:t>
              </a:r>
              <a:r>
                <a:rPr kumimoji="0" lang="en-US" sz="282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263" b="0" baseline="0" dirty="0">
                <a:solidFill>
                  <a:schemeClr val="bg1">
                    <a:lumMod val="75000"/>
                  </a:schemeClr>
                </a:solidFill>
                <a:latin typeface="Trebuchet MS" pitchFamily="34" charset="0"/>
              </a:endParaRPr>
            </a:p>
            <a:p>
              <a:pPr marL="1073923" lvl="2" indent="0" algn="l" defTabSz="80844"/>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Tables</a:t>
              </a:r>
            </a:p>
            <a:p>
              <a:pPr marL="1414777" lvl="1" indent="0" algn="l" defTabSz="80844"/>
              <a:r>
                <a:rPr lang="en-US" sz="226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80844"/>
              <a:r>
                <a:rPr lang="en-US" sz="226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0844"/>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73923" rtl="0" eaLnBrk="1" fontAlgn="auto" latinLnBrk="0" hangingPunct="1">
                <a:lnSpc>
                  <a:spcPct val="100000"/>
                </a:lnSpc>
                <a:spcBef>
                  <a:spcPts val="0"/>
                </a:spcBef>
                <a:spcAft>
                  <a:spcPts val="0"/>
                </a:spcAft>
                <a:buClrTx/>
                <a:buSzTx/>
                <a:buFontTx/>
                <a:buNone/>
                <a:tabLst/>
                <a:defRPr/>
              </a:pPr>
              <a:endParaRPr kumimoji="0" lang="en-US" sz="282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80844"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28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28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74608"/>
              </a:xfrm>
              <a:prstGeom prst="rect">
                <a:avLst/>
              </a:prstGeom>
              <a:noFill/>
              <a:ln>
                <a:noFill/>
              </a:ln>
            </p:spPr>
            <p:txBody>
              <a:bodyPr wrap="square" rtlCol="0">
                <a:spAutoFit/>
              </a:bodyPr>
              <a:lstStyle/>
              <a:p>
                <a:r>
                  <a:rPr lang="en-US" sz="1698" dirty="0">
                    <a:solidFill>
                      <a:schemeClr val="tx2"/>
                    </a:solidFill>
                    <a:latin typeface="Trebuchet MS" pitchFamily="34" charset="0"/>
                  </a:rPr>
                  <a:t>Student</a:t>
                </a:r>
                <a:r>
                  <a:rPr lang="en-US" sz="1698" baseline="0" dirty="0">
                    <a:solidFill>
                      <a:schemeClr val="tx2"/>
                    </a:solidFill>
                    <a:latin typeface="Trebuchet MS" pitchFamily="34" charset="0"/>
                  </a:rPr>
                  <a:t> discounts are available on our </a:t>
                </a:r>
                <a:r>
                  <a:rPr lang="en-US" sz="1698" baseline="0" dirty="0" err="1">
                    <a:solidFill>
                      <a:schemeClr val="tx2"/>
                    </a:solidFill>
                    <a:latin typeface="Trebuchet MS" pitchFamily="34" charset="0"/>
                  </a:rPr>
                  <a:t>Facebook</a:t>
                </a:r>
                <a:r>
                  <a:rPr lang="en-US" sz="1698" baseline="0" dirty="0">
                    <a:solidFill>
                      <a:schemeClr val="tx2"/>
                    </a:solidFill>
                    <a:latin typeface="Trebuchet MS" pitchFamily="34" charset="0"/>
                  </a:rPr>
                  <a:t> page.</a:t>
                </a:r>
                <a:br>
                  <a:rPr lang="en-US" sz="1698" baseline="0" dirty="0">
                    <a:solidFill>
                      <a:schemeClr val="tx2"/>
                    </a:solidFill>
                    <a:latin typeface="Trebuchet MS" pitchFamily="34" charset="0"/>
                  </a:rPr>
                </a:br>
                <a:r>
                  <a:rPr lang="en-US" sz="1698" baseline="0" dirty="0">
                    <a:solidFill>
                      <a:schemeClr val="tx2"/>
                    </a:solidFill>
                    <a:latin typeface="Trebuchet MS" pitchFamily="34" charset="0"/>
                  </a:rPr>
                  <a:t>Go to </a:t>
                </a:r>
                <a:r>
                  <a:rPr lang="en-US" sz="1698" u="sng" baseline="0" dirty="0">
                    <a:solidFill>
                      <a:schemeClr val="tx2"/>
                    </a:solidFill>
                    <a:latin typeface="Trebuchet MS" pitchFamily="34" charset="0"/>
                  </a:rPr>
                  <a:t>PosterPresentations.com</a:t>
                </a:r>
                <a:r>
                  <a:rPr lang="en-US" sz="1698" baseline="0" dirty="0">
                    <a:solidFill>
                      <a:schemeClr val="tx2"/>
                    </a:solidFill>
                    <a:latin typeface="Trebuchet MS" pitchFamily="34" charset="0"/>
                  </a:rPr>
                  <a:t> and click on the FB icon. </a:t>
                </a:r>
                <a:endParaRPr lang="en-US" sz="1698" dirty="0">
                  <a:solidFill>
                    <a:schemeClr val="tx2"/>
                  </a:solidFill>
                  <a:latin typeface="Trebuchet MS" pitchFamily="34" charset="0"/>
                </a:endParaRPr>
              </a:p>
            </p:txBody>
          </p:sp>
        </p:grpSp>
      </p:grpSp>
      <p:sp>
        <p:nvSpPr>
          <p:cNvPr id="35" name="TextBox 34"/>
          <p:cNvSpPr txBox="1"/>
          <p:nvPr userDrawn="1"/>
        </p:nvSpPr>
        <p:spPr>
          <a:xfrm>
            <a:off x="43875929" y="28936847"/>
            <a:ext cx="10786864" cy="969969"/>
          </a:xfrm>
          <a:prstGeom prst="rect">
            <a:avLst/>
          </a:prstGeom>
          <a:noFill/>
        </p:spPr>
        <p:txBody>
          <a:bodyPr wrap="square" lIns="46190" tIns="23094" rIns="46190" bIns="23094" rtlCol="0">
            <a:spAutoFit/>
          </a:bodyPr>
          <a:lstStyle/>
          <a:p>
            <a:pPr marL="282955" indent="-282955">
              <a:lnSpc>
                <a:spcPts val="1839"/>
              </a:lnSpc>
            </a:pPr>
            <a:r>
              <a:rPr lang="en-US" sz="1980" dirty="0">
                <a:solidFill>
                  <a:schemeClr val="bg1"/>
                </a:solidFill>
              </a:rPr>
              <a:t>© 2015</a:t>
            </a:r>
            <a:r>
              <a:rPr lang="en-US" sz="1980" baseline="0" dirty="0">
                <a:solidFill>
                  <a:schemeClr val="bg1"/>
                </a:solidFill>
              </a:rPr>
              <a:t> </a:t>
            </a:r>
            <a:r>
              <a:rPr lang="en-US" sz="1980" dirty="0">
                <a:solidFill>
                  <a:schemeClr val="bg1"/>
                </a:solidFill>
              </a:rPr>
              <a:t>PosterPresentations.com</a:t>
            </a:r>
            <a:br>
              <a:rPr lang="en-US" sz="1980" dirty="0">
                <a:solidFill>
                  <a:schemeClr val="bg1"/>
                </a:solidFill>
              </a:rPr>
            </a:br>
            <a:r>
              <a:rPr lang="en-US" sz="1698" dirty="0">
                <a:solidFill>
                  <a:schemeClr val="bg1"/>
                </a:solidFill>
              </a:rPr>
              <a:t>2117 Fourth Street ,</a:t>
            </a:r>
            <a:r>
              <a:rPr lang="en-US" sz="1698" baseline="0" dirty="0">
                <a:solidFill>
                  <a:schemeClr val="bg1"/>
                </a:solidFill>
              </a:rPr>
              <a:t> Unit C</a:t>
            </a:r>
          </a:p>
          <a:p>
            <a:pPr marL="282955" indent="0">
              <a:lnSpc>
                <a:spcPts val="1839"/>
              </a:lnSpc>
            </a:pPr>
            <a:r>
              <a:rPr lang="en-US" sz="1698" baseline="0" dirty="0">
                <a:solidFill>
                  <a:schemeClr val="bg1"/>
                </a:solidFill>
              </a:rPr>
              <a:t>Berkeley CA </a:t>
            </a:r>
            <a:r>
              <a:rPr lang="en-US" sz="1415" baseline="0" dirty="0">
                <a:solidFill>
                  <a:schemeClr val="bg1"/>
                </a:solidFill>
              </a:rPr>
              <a:t>94710</a:t>
            </a:r>
            <a:r>
              <a:rPr lang="en-US" sz="1698" baseline="0" dirty="0">
                <a:solidFill>
                  <a:schemeClr val="bg1"/>
                </a:solidFill>
              </a:rPr>
              <a:t/>
            </a:r>
            <a:br>
              <a:rPr lang="en-US" sz="1698" baseline="0" dirty="0">
                <a:solidFill>
                  <a:schemeClr val="bg1"/>
                </a:solidFill>
              </a:rPr>
            </a:br>
            <a:r>
              <a:rPr lang="en-US" sz="1698" b="1" baseline="0" dirty="0">
                <a:solidFill>
                  <a:srgbClr val="FFFF00"/>
                </a:solidFill>
              </a:rPr>
              <a:t>posterpresenter@gmail.com</a:t>
            </a:r>
            <a:endParaRPr lang="en-US" sz="1980" b="1" dirty="0">
              <a:solidFill>
                <a:srgbClr val="FFFF00"/>
              </a:solidFill>
            </a:endParaRPr>
          </a:p>
        </p:txBody>
      </p:sp>
      <p:sp>
        <p:nvSpPr>
          <p:cNvPr id="45" name="Text Box 14"/>
          <p:cNvSpPr txBox="1">
            <a:spLocks noChangeArrowheads="1"/>
          </p:cNvSpPr>
          <p:nvPr userDrawn="1"/>
        </p:nvSpPr>
        <p:spPr bwMode="auto">
          <a:xfrm>
            <a:off x="2025010" y="29670237"/>
            <a:ext cx="3728216" cy="231435"/>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Espace réservé du texte 7"/>
          <p:cNvSpPr>
            <a:spLocks noGrp="1"/>
          </p:cNvSpPr>
          <p:nvPr>
            <p:ph type="body" sz="quarter" idx="151"/>
          </p:nvPr>
        </p:nvSpPr>
        <p:spPr/>
        <p:txBody>
          <a:bodyPr/>
          <a:lstStyle/>
          <a:p>
            <a:endParaRPr lang="fr-FR"/>
          </a:p>
        </p:txBody>
      </p:sp>
      <p:sp>
        <p:nvSpPr>
          <p:cNvPr id="11" name="Espace réservé du texte 10"/>
          <p:cNvSpPr>
            <a:spLocks noGrp="1"/>
          </p:cNvSpPr>
          <p:nvPr>
            <p:ph type="body" sz="quarter" idx="153"/>
          </p:nvPr>
        </p:nvSpPr>
        <p:spPr/>
        <p:txBody>
          <a:bodyPr/>
          <a:lstStyle/>
          <a:p>
            <a:endParaRPr lang="fr-FR"/>
          </a:p>
        </p:txBody>
      </p:sp>
      <p:sp>
        <p:nvSpPr>
          <p:cNvPr id="12" name="Espace réservé du texte 11"/>
          <p:cNvSpPr>
            <a:spLocks noGrp="1"/>
          </p:cNvSpPr>
          <p:nvPr>
            <p:ph type="body" sz="quarter" idx="150"/>
          </p:nvPr>
        </p:nvSpPr>
        <p:spPr/>
        <p:txBody>
          <a:bodyPr/>
          <a:lstStyle/>
          <a:p>
            <a:endParaRPr lang="fr-FR"/>
          </a:p>
        </p:txBody>
      </p:sp>
      <p:sp>
        <p:nvSpPr>
          <p:cNvPr id="35" name="Rectangle 34"/>
          <p:cNvSpPr/>
          <p:nvPr/>
        </p:nvSpPr>
        <p:spPr>
          <a:xfrm>
            <a:off x="0" y="4032738"/>
            <a:ext cx="42803763" cy="26242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a:t>
            </a:r>
            <a:endParaRPr lang="fr-FR" dirty="0"/>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1099</TotalTime>
  <Words>50</Words>
  <Application>Microsoft Office PowerPoint</Application>
  <PresentationFormat>Personnalisé</PresentationFormat>
  <Paragraphs>6</Paragraphs>
  <Slides>1</Slides>
  <Notes>1</Notes>
  <HiddenSlides>0</HiddenSlides>
  <MMClips>0</MMClips>
  <ScaleCrop>false</ScaleCrop>
  <HeadingPairs>
    <vt:vector size="8" baseType="variant">
      <vt:variant>
        <vt:lpstr>Polices utilisées</vt:lpstr>
      </vt:variant>
      <vt:variant>
        <vt:i4>4</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MAISANO ROBIN</cp:lastModifiedBy>
  <cp:revision>96</cp:revision>
  <dcterms:created xsi:type="dcterms:W3CDTF">2012-02-10T00:21:22Z</dcterms:created>
  <dcterms:modified xsi:type="dcterms:W3CDTF">2017-11-24T09:31:26Z</dcterms:modified>
</cp:coreProperties>
</file>