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smart 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err="1"/>
              <a:t>Maisano</a:t>
            </a:r>
            <a:r>
              <a:rPr lang="fr-FR" dirty="0"/>
              <a:t> Robin et </a:t>
            </a:r>
            <a:r>
              <a:rPr lang="fr-FR" dirty="0" err="1"/>
              <a:t>Vouters</a:t>
            </a:r>
            <a:r>
              <a:rPr lang="fr-FR" dirty="0"/>
              <a:t> Florian</a:t>
            </a:r>
          </a:p>
        </p:txBody>
      </p:sp>
    </p:spTree>
    <p:extLst>
      <p:ext uri="{BB962C8B-B14F-4D97-AF65-F5344CB8AC3E}">
        <p14:creationId xmlns:p14="http://schemas.microsoft.com/office/powerpoint/2010/main" val="223582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-Ce projet consiste a réaliser une patate intelligente, qui est capable de réagir en fonction de la manière dont elle est touchée, ou non.</a:t>
            </a:r>
          </a:p>
          <a:p>
            <a:pPr marL="0" indent="0">
              <a:buNone/>
            </a:pPr>
            <a:r>
              <a:rPr lang="fr-FR" dirty="0"/>
              <a:t>-Nous devons réaliser le circuit électrique donné et modifier le programme fourni pour permettre au capteur de réagir en fonction de notre action sur la patate.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32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357553"/>
            <a:ext cx="9905998" cy="1905000"/>
          </a:xfrm>
        </p:spPr>
        <p:txBody>
          <a:bodyPr/>
          <a:lstStyle/>
          <a:p>
            <a:r>
              <a:rPr lang="fr-FR" dirty="0"/>
              <a:t>Premier circuit et 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4290" y="4947101"/>
            <a:ext cx="9905998" cy="2158511"/>
          </a:xfrm>
        </p:spPr>
        <p:txBody>
          <a:bodyPr>
            <a:normAutofit/>
          </a:bodyPr>
          <a:lstStyle/>
          <a:p>
            <a:r>
              <a:rPr lang="fr-FR" dirty="0"/>
              <a:t>Graphique fait sur </a:t>
            </a:r>
            <a:r>
              <a:rPr lang="fr-FR" dirty="0" err="1"/>
              <a:t>Scilab</a:t>
            </a:r>
            <a:br>
              <a:rPr lang="fr-FR" dirty="0"/>
            </a:br>
            <a:r>
              <a:rPr lang="fr-FR" dirty="0"/>
              <a:t>Il est le résultat de la soustraction entre les différentes </a:t>
            </a:r>
            <a:br>
              <a:rPr lang="fr-FR" dirty="0"/>
            </a:br>
            <a:r>
              <a:rPr lang="fr-FR" dirty="0"/>
              <a:t>tension crête à crête.</a:t>
            </a:r>
          </a:p>
          <a:p>
            <a:r>
              <a:rPr lang="fr-FR" dirty="0"/>
              <a:t>Il s’agit de la tension en fonction des fréquences</a:t>
            </a:r>
          </a:p>
          <a:p>
            <a:endParaRPr lang="fr-FR" sz="1800" dirty="0"/>
          </a:p>
        </p:txBody>
      </p:sp>
      <p:pic>
        <p:nvPicPr>
          <p:cNvPr id="1026" name="Picture 2" descr="https://images-2.discordapp.net/.eJwNyFEOgyAMANC7cAAoWNR6G4IEzZQSWrOPZXff3uf7mGdcZjOHapfNuf2UzGO3ojxSLbYy16ukforNfLukmvJxl6biAkaaYUFCmqJfJ5z_tQYgv0AI5AEionvaq_G72d6q-f4ACAci2Q.J3euqcjtzlUu4bB1SUE4t9Bv90c?width=400&amp;height=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93" y="269971"/>
            <a:ext cx="4421476" cy="319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4290" y="965651"/>
            <a:ext cx="4202410" cy="3981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7728244" y="3586461"/>
                <a:ext cx="3902925" cy="29670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20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small">
                    <a:gradFill flip="none" rotWithShape="1">
                      <a:gsLst>
                        <a:gs pos="0">
                          <a:schemeClr val="tx1"/>
                        </a:gs>
                        <a:gs pos="100000">
                          <a:schemeClr val="tx1">
                            <a:lumMod val="75000"/>
                          </a:schemeClr>
                        </a:gs>
                      </a:gsLst>
                      <a:lin ang="5580000" scaled="0"/>
                      <a:tileRect/>
                    </a:gradFill>
                    <a:effectLst>
                      <a:glow rad="38100">
                        <a:schemeClr val="bg1">
                          <a:lumMod val="50000"/>
                          <a:lumOff val="50000"/>
                          <a:alpha val="20000"/>
                        </a:schemeClr>
                      </a:glow>
                      <a:outerShdw blurRad="44450" dist="12700" dir="13860000" algn="tl" rotWithShape="0">
                        <a:srgbClr val="000000">
                          <a:alpha val="20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fr-FR" i="1" smtClean="0">
                        <a:effectLst/>
                      </a:rPr>
                      <m:t>𝐹𝑐</m:t>
                    </m:r>
                    <m:r>
                      <a:rPr lang="fr-FR" i="1">
                        <a:effectLst/>
                      </a:rPr>
                      <m:t>=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effectLst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effectLst/>
                          </a:rPr>
                          <m:t>2</m:t>
                        </m:r>
                        <m:r>
                          <a:rPr lang="fr-FR" i="1">
                            <a:effectLst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effectLst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fr-FR" dirty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i="1">
                        <a:effectLst/>
                      </a:rPr>
                      <m:t>𝐶</m:t>
                    </m:r>
                    <m:r>
                      <a:rPr lang="fr-FR" i="1">
                        <a:effectLst/>
                      </a:rPr>
                      <m:t>=</m:t>
                    </m:r>
                    <m:f>
                      <m:fPr>
                        <m:ctrlPr>
                          <a:rPr lang="fr-FR" i="1">
                            <a:effectLst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effectLst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effectLst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effectLst/>
                                      </a:rPr>
                                      <m:t>𝑓𝑐</m:t>
                                    </m:r>
                                    <m:r>
                                      <a:rPr lang="fr-FR" i="1">
                                        <a:effectLst/>
                                      </a:rPr>
                                      <m:t>∗2</m:t>
                                    </m:r>
                                    <m:r>
                                      <a:rPr lang="fr-FR" i="1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 i="1">
                                <a:effectLst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effectLst/>
                          </a:rPr>
                          <m:t>𝐿</m:t>
                        </m:r>
                      </m:den>
                    </m:f>
                  </m:oMath>
                </a14:m>
                <a:endParaRPr lang="fr-FR" dirty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i="1">
                        <a:effectLst/>
                      </a:rPr>
                      <m:t>𝐶</m:t>
                    </m:r>
                    <m:r>
                      <a:rPr lang="fr-FR" i="1">
                        <a:effectLst/>
                      </a:rPr>
                      <m:t>=</m:t>
                    </m:r>
                    <m:f>
                      <m:fPr>
                        <m:ctrlPr>
                          <a:rPr lang="fr-FR" i="1">
                            <a:effectLst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effectLst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effectLst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effectLst/>
                                      </a:rPr>
                                      <m:t>300000∗2</m:t>
                                    </m:r>
                                    <m:r>
                                      <a:rPr lang="fr-FR" i="1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 i="1">
                                <a:effectLst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effectLst/>
                          </a:rPr>
                          <m:t>0.01</m:t>
                        </m:r>
                      </m:den>
                    </m:f>
                  </m:oMath>
                </a14:m>
                <a:endParaRPr lang="fr-FR" dirty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i="1">
                        <a:effectLst/>
                      </a:rPr>
                      <m:t>𝐶</m:t>
                    </m:r>
                    <m:r>
                      <a:rPr lang="fr-FR" i="1">
                        <a:effectLst/>
                      </a:rPr>
                      <m:t>≈2.8∗</m:t>
                    </m:r>
                    <m:sSup>
                      <m:sSupPr>
                        <m:ctrlPr>
                          <a:rPr lang="fr-FR" i="1">
                            <a:effectLst/>
                          </a:rPr>
                        </m:ctrlPr>
                      </m:sSupPr>
                      <m:e>
                        <m:r>
                          <a:rPr lang="fr-FR" i="1">
                            <a:effectLst/>
                          </a:rPr>
                          <m:t>10</m:t>
                        </m:r>
                      </m:e>
                      <m:sup>
                        <m:r>
                          <a:rPr lang="fr-FR" i="1">
                            <a:effectLst/>
                          </a:rPr>
                          <m:t>−11</m:t>
                        </m:r>
                      </m:sup>
                    </m:sSup>
                  </m:oMath>
                </a14:m>
                <a:r>
                  <a:rPr lang="fr-FR" dirty="0">
                    <a:effectLst/>
                  </a:rPr>
                  <a:t> F</a:t>
                </a:r>
              </a:p>
            </p:txBody>
          </p:sp>
        </mc:Choice>
        <mc:Fallback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244" y="3586461"/>
                <a:ext cx="3902925" cy="2967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00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Second circuit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855" y="3505200"/>
            <a:ext cx="9050465" cy="3124200"/>
          </a:xfrm>
        </p:spPr>
      </p:pic>
      <p:pic>
        <p:nvPicPr>
          <p:cNvPr id="2050" name="Picture 2" descr="https://images-1.discordapp.net/.eJwNyFEOgyAMANC7cAA6sCh4G4IEzbQltGYfy-4-3-f7mnucZjW7apcVYDuk8NisKI_cqm3M7ay5H2ILX5BVc9mvSirgMaT5tWDCNAUXJ5yfit6hfyqEuESHAW56E3_Idmrm9wcJyyLw.ycQKePv7Opybcv-T6vnCo2r0t0Q?width=400&amp;height=2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55" y="314325"/>
            <a:ext cx="525075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46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882" y="-463810"/>
            <a:ext cx="9905998" cy="1905000"/>
          </a:xfrm>
        </p:spPr>
        <p:txBody>
          <a:bodyPr/>
          <a:lstStyle/>
          <a:p>
            <a:r>
              <a:rPr lang="fr-FR" dirty="0"/>
              <a:t>Code et prototype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7882" y="4756639"/>
            <a:ext cx="6458409" cy="2036884"/>
          </a:xfrm>
        </p:spPr>
        <p:txBody>
          <a:bodyPr/>
          <a:lstStyle/>
          <a:p>
            <a:r>
              <a:rPr lang="fr-FR" dirty="0"/>
              <a:t>Modification du code fourni.</a:t>
            </a:r>
          </a:p>
          <a:p>
            <a:r>
              <a:rPr lang="fr-FR" dirty="0"/>
              <a:t>Ajout des déclaration de sorties</a:t>
            </a:r>
            <a:br>
              <a:rPr lang="fr-FR" dirty="0"/>
            </a:br>
            <a:r>
              <a:rPr lang="fr-FR" dirty="0"/>
              <a:t>de la LED RGB.</a:t>
            </a:r>
          </a:p>
          <a:p>
            <a:r>
              <a:rPr lang="fr-FR" dirty="0"/>
              <a:t>Programmation allumage de la </a:t>
            </a:r>
            <a:br>
              <a:rPr lang="fr-FR" dirty="0"/>
            </a:br>
            <a:r>
              <a:rPr lang="fr-FR" dirty="0"/>
              <a:t>LED en fonction du touché.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47882" y="850656"/>
            <a:ext cx="4363314" cy="3624629"/>
            <a:chOff x="0" y="0"/>
            <a:chExt cx="4157980" cy="318204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935730" cy="75692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63325"/>
              <a:ext cx="4157980" cy="2418715"/>
            </a:xfrm>
            <a:prstGeom prst="rect">
              <a:avLst/>
            </a:prstGeom>
          </p:spPr>
        </p:pic>
      </p:grpSp>
      <p:pic>
        <p:nvPicPr>
          <p:cNvPr id="7" name="Picture 2" descr="https://images-1.discordapp.net/.eJwNyEEOhCAMAMC_8ABQKAj-hiBBs9oSWuNhs39f5zhfdY9TrWoX6bwasx1caGyahUZuVTeidtbcD9aFLpNFctmvisLGgk9hWiBBcn6ODsJb0b4ieD9PNi4umBs_SA_qjk39_gjGIuQ._yiOFisGdVdLeaA3AO5irHTWx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33" y="1281756"/>
            <a:ext cx="648652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5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6449" y="4306031"/>
            <a:ext cx="4639102" cy="733425"/>
          </a:xfrm>
        </p:spPr>
        <p:txBody>
          <a:bodyPr/>
          <a:lstStyle/>
          <a:p>
            <a:r>
              <a:rPr lang="fr-FR" dirty="0"/>
              <a:t>Bilan et 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5127378"/>
            <a:ext cx="9905998" cy="1209675"/>
          </a:xfrm>
        </p:spPr>
        <p:txBody>
          <a:bodyPr/>
          <a:lstStyle/>
          <a:p>
            <a:r>
              <a:rPr lang="fr-FR" dirty="0"/>
              <a:t>Objectif réalisé, notre Smart Patate fonctionne. Néanmoins nous n’avons pas codé le touché à 2 doigts car trop proche du touché un doigt ou de la prise en main de la patate, les valeurs étant trop proches.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582800" y="1055892"/>
            <a:ext cx="11023223" cy="2757770"/>
            <a:chOff x="660279" y="2014254"/>
            <a:chExt cx="11023223" cy="2757770"/>
          </a:xfrm>
        </p:grpSpPr>
        <p:pic>
          <p:nvPicPr>
            <p:cNvPr id="4" name="Espace réservé du contenu 3" descr="https://scontent-mad1-1.xx.fbcdn.net/v/t34.0-12/15086983_203397363443363_1259347139_n.jpg?oh=d0fd0dec684962f85a2edbb53d7dd7b1&amp;oe=582DE6DA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279" y="2015727"/>
              <a:ext cx="3675062" cy="2756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Image 4" descr="https://scontent-mad1-1.xx.fbcdn.net/v/t34.0-12/15086842_203397390110027_1482138795_n.jpg?oh=b932a4b6ac8ce25f7eb07d81c6bde449&amp;oe=582DD78E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5341" y="2015726"/>
              <a:ext cx="3673099" cy="2756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 5" descr="https://scontent-mad1-1.xx.fbcdn.net/v/t34.0-12/15086982_203397386776694_981039395_n.jpg?oh=1e3e386a1412803b70b0af4b06fe234b&amp;oe=582E3B02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440" y="2014254"/>
              <a:ext cx="3675062" cy="27577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itre 1"/>
          <p:cNvSpPr txBox="1">
            <a:spLocks/>
          </p:cNvSpPr>
          <p:nvPr/>
        </p:nvSpPr>
        <p:spPr>
          <a:xfrm>
            <a:off x="1143001" y="0"/>
            <a:ext cx="9905998" cy="132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Rendu du prototype</a:t>
            </a:r>
          </a:p>
        </p:txBody>
      </p:sp>
    </p:spTree>
    <p:extLst>
      <p:ext uri="{BB962C8B-B14F-4D97-AF65-F5344CB8AC3E}">
        <p14:creationId xmlns:p14="http://schemas.microsoft.com/office/powerpoint/2010/main" val="4090765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67</TotalTime>
  <Words>185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Century Gothic</vt:lpstr>
      <vt:lpstr>Maillage</vt:lpstr>
      <vt:lpstr>Projet smart patate</vt:lpstr>
      <vt:lpstr>Contexte du projet</vt:lpstr>
      <vt:lpstr>Premier circuit et graphique</vt:lpstr>
      <vt:lpstr>Second circuit </vt:lpstr>
      <vt:lpstr>Code et prototype du projet</vt:lpstr>
      <vt:lpstr>Bilan et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 patate</dc:title>
  <dc:creator>VOUTERS FLORIAN</dc:creator>
  <cp:lastModifiedBy>VOUTERS FLORIAN</cp:lastModifiedBy>
  <cp:revision>8</cp:revision>
  <dcterms:created xsi:type="dcterms:W3CDTF">2016-11-16T07:40:20Z</dcterms:created>
  <dcterms:modified xsi:type="dcterms:W3CDTF">2016-11-16T08:48:08Z</dcterms:modified>
</cp:coreProperties>
</file>