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7e8e01c-ee4f-480d-8865-b1e5505e211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d86cb47-e6e1-43bd-a1be-f729e7db4e09/ReportSection?bookmarkGuid=279d1a8e-9d39-4d35-90c3-19915c24e5fa&amp;bookmarkUsage=1&amp;ctid=ff335ba2-bb68-489a-bbdd-f49ab4319838&amp;fromEntryPoint=export&quot;"/>
    <we:property name="reportState" value="&quot;CONNECTED&quot;"/>
    <we:property name="reportEmbeddedTime" value="&quot;2023-09-04T07:07:44.844Z&quot;"/>
    <we:property name="creatorSessionId" value="&quot;1948c98a-2db8-4311-84e0-e81f4792568b&quot;"/>
    <we:property name="creatorUserId" value="&quot;10032001BEF8782E&quot;"/>
    <we:property name="creatorTenantId" value="&quot;ff335ba2-bb68-489a-bbdd-f49ab4319838&quot;"/>
    <we:property name="reportName" value="&quot;Data Professional Survey&quot;"/>
    <we:property name="isFiltersActionButtonVisible" value="true"/>
    <we:property name="initialStateBookmark" value="&quot;H4sIAAAAAAAAA+1Z32/bNhD+Vwg9bYDX6resvASOk6BDkzaLu/ZhCIaTdJLZ0KJGUU7Uwv/7jpKzLJ4XB13XRMueLB6p433fHe948mcr43UloH0DC7T2rAMpLxegLpljjaxyLXv79vXp5Pz1r28mp0cklpXmsqytvc+WBlWgfs/rBoTRQMJfLkYWCHEGhRnlIGocWRWqWpYg+CfsF9OUVg2uRhZeV0IqMCpnGjQatUtaTmPa23nh0Y6Qar7EGaa6l55jJZW+GY+sun/qTLo7Z5R1G05lqYGXpNjIwPWTxIXIjbKxnUeBO3ZDI695WYi1ibfvvmsrw4PGa53Ia8NA8pH0G02rFUHwcifzSY2TRVnuBDkkYWTezrnQ6w2T9ui6UsQOcdZrm2RLKFPMrI4ChXW9tndSFAoLuDH/6M7kVIpmsUU+k41K8RzzbqrUXLe0xyFoYGdK5v1CEGzWqCW2lrGa5OSWbt3PJf+tQfbjYTdx3JRr8lwznMurqULyTGbt2asLktzLUgoqu0sRDVSG6qDt4B9ydeMbd7SB4mlBJ6wkih3P99IgThNM0jBKMQiTQTn3J8dmP7BpoxSWmk0K3EDq/Ped/AAKemf7SQY4DhE9B22IbDeKg53OnhJthVQ8JaI2/f1v4SE4H+Y8nbN3XAtkB1hrdsx1zVpS/AfScylw/4Vj/dXDoycZqhNK/FQ32AwEqPYrxGkCajoHpQcUq7s4WF3c1EN66eOfCt86DHtQTyXuLroCGcexP7YB3Tjw/RTBiTznKR6rgOAdw5I21WheKBQsFhRf7ATKoiGvDOgs/V1hC+4DMMRUtrtYiaamMMOsRzC0hHCPIx81FzzssPQJIHTcPMz8GAIPgsDJ7Ah235AfIxhvo3Eqm1KrlmXSBCITRDLj5ReGIOEUmJ1CtRl3j5fJH4a0d1/iOpGdOXZAnc3Yj9PYzXFYd+CQ0L6SV+wVVFXLQGEHlZd3k8yZrLkxi11xPWd6jiyXQsgrcu0+++6DVJcvT3hOOYpqM0H7fuNE+kOpDd+Gji0XtudMh/cFeaOAhpqV4dSqbxZYfbuGae66aYy+7cbp2KNuLcqfX17qO4XnnYy2c/C8MtB2Dv5PO/80hPpcEyRRHtpu6Hgh4Dh3MLB334Ee4QobExWnIPDlMS7oZ38wDetX//hTcRxar/ekP/5siSzTHnQdwi3B1gJV0Z0M2ei6ghTPoMTOrqpXxrFbRwEHZWZ82T0r83tCvaTqXfkeRNP966Ia87mW9iDn8kTgA9evjfsdGigrkOEaAAA=&quot;"/>
    <we:property name="bookmark" value="&quot;H4sIAAAAAAAAA+1ZbVPbOBD+Kxp/aTuTo353zBcGQpkyBzcc6bUfbviwttaOimL5ZDmQY/jvt7KT0lDeptcDUo4ZhmglrfZ5drWrDRcOF00tYf4bTNHZdHaUOp2CPmWeM3CqVdkwcMMgdGN/OAyyGOPCTwtapWojVNU4mxeOAV2i+SiaFqRVSMI/TwYOSHkEpR0VIBscODXqRlUgxd/YL6Ypo1u8HDh4XkulwaocGzBo1c5oOY3JFG8joBMhN2KGY8xNLz3GWmmzHA+cpv/UmbQ6Z5V1B45UZUBUpNjKwA+zzIfET/jQLZLIH/qxlTeiKuXCxKu9H+a1pcXgucnUuWUg+0z6rabLS4IQFB4PSY3HE154UQFZnNjdhZBmcWA2f3dea2KHOOu1bfMZVDlyp6NAY9Ms7N0uS40lLM1/tzI5UrKd3iAfq1bneIxFN1UZYeZ0xi4YYEdaFf1CkGzc6hnOHWs1yckt3bo/KvFXi2x/t5vYa6sFeb4dTtTZSCN5hjub7uUJSe5kKQfNVymigeaod+Yd/F2hl77xB9dQPC/ohJVEqReEQR6leYZZHic5RnG2Vs793XPZL2zUao2VYdslXkPq/fxOfgAFvbPDjAMOY8TAQxcS10/S6F5nj4i2UmmRE1HX/f1f4SE4nyYin7APwkhkO9gYtidMw+ak+AvSYyVxa8NzvvXw4FmG6jYlfqobbAwS9PwHxGkGejQBbdYoVu/j4PJkWQ9p0+evCt8iDHtQzyXuTroCmaZpOHQB/TQKwxzBSwLvOV6riODtwYwONWg3lBqmU4ovdgBV2ZJX1ugu3VbYorsArGMqu79YybahMEPeI1i3hHCHI580FzzssvQJIPb8IuZhClEAUeRxN4H7X8hPEYxX0ThSbWX0nHFlA5FJIpmJ6jtDkHBK5IdQX4+7p8vkD0Pauy/zvcTlnhtRZzMM0zz1C1yvN3BMaN+rM/Ye6nrOQGMHVVSrSeZINcKaxc6EmTAzQVYoKdUZuXaLvf6k9OnbA1FQjqLaTNDeXLuR4brUhseh44YH20umI/iOvFFCS83K+tSqRwusvl3DvPD9PMXQ9dN8GFC3lhQvLy/1ncLLTkY3c/CyMtDNHPyfdv5tCPW5JsqSInb92AtiwGHhYeTe/wZ6gidsSlQcgsS3ezilP1tr07D+8C9/aoHr1us96y9/bois7mZMRDmR9Gus2gblklCyhJNu2/XQxG3HbHyr1+5scjp4n/dUT2vQolkSvxz9KiobCAPnAAvz2DfqeAn4gNpf3UffR5CtDbxXdvUrWtbljoEzRQOWCQLmjNvp61upWHX/G+fE+rtPMFeIDr9ou/jq0jaP7fmBk0M+Qd6B3jc47S0QHK16gc3P5caBM7PiRTC7NG1nFx1y1yRf5RhyuC674qBa09SQ4xFU2PFR9wZ19HTug4ojX7ryFkPsf0qX0UQ//wDeBGYvwx0AAA==&quot;"/>
    <we:property name="embedUrl" value="&quot;/reportEmbed?reportId=7d86cb47-e6e1-43bd-a1be-f729e7db4e09&amp;config=eyJjbHVzdGVyVXJsIjoiaHR0cHM6Ly9XQUJJLUlORElBLVdFU1QtcmVkaXJlY3QuYW5hbHlzaXMud2luZG93cy5uZXQiLCJlbWJlZEZlYXR1cmVzIjp7Im1vZGVybkVtYmVkIjp0cnVlLCJ1c2FnZU1ldHJpY3NWTmV4dCI6dHJ1ZX19&amp;disableSensitivityBanner=true&quot;"/>
    <we:property name="datasetId" value="&quot;1387764f-f39d-4323-8335-a4ca3ae7dc83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Yamin H</cp:lastModifiedBy>
  <cp:revision>4</cp:revision>
  <dcterms:created xsi:type="dcterms:W3CDTF">2018-06-07T21:39:02Z</dcterms:created>
  <dcterms:modified xsi:type="dcterms:W3CDTF">2023-09-04T07:12:41Z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