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39" r:id="rId4"/>
    <p:sldId id="438" r:id="rId5"/>
    <p:sldId id="442" r:id="rId6"/>
    <p:sldId id="436" r:id="rId7"/>
    <p:sldId id="445" r:id="rId8"/>
    <p:sldId id="444" r:id="rId9"/>
    <p:sldId id="441" r:id="rId10"/>
    <p:sldId id="437" r:id="rId11"/>
    <p:sldId id="440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7" d="100"/>
          <a:sy n="87" d="100"/>
        </p:scale>
        <p:origin x="1277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Übergabe vom Transport in den Fertigungsbereich wird nicht immer direkt erkannt (schon behoben)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Robotino</a:t>
            </a:r>
            <a:r>
              <a:rPr lang="de-DE" sz="1800" dirty="0"/>
              <a:t> stoppt sich willkürlich selbst nach Verbindung mit Gewerk 3 (schon von Gewerk3 </a:t>
            </a:r>
            <a:r>
              <a:rPr lang="de-DE" sz="1800"/>
              <a:t>behoben)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UDP Kommunikation mit Gewerk 1 zur Auftragsverteilung nicht möglich (teilweise behoben)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4F7EC-690A-4EEA-84CB-ADF923F8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Was ist noch zu tun?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Schnittstelle mit Gewerk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Evtl. Einbindung des </a:t>
            </a:r>
            <a:r>
              <a:rPr lang="de-DE" sz="1800" dirty="0" err="1"/>
              <a:t>Robotino</a:t>
            </a:r>
            <a:r>
              <a:rPr lang="de-DE" sz="1800" dirty="0"/>
              <a:t>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Optimierung der schon vorhandenen Funktionen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1E18ED7-309C-498B-9958-294406DF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3204374"/>
            <a:ext cx="9923904" cy="28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427212"/>
            <a:ext cx="9344025" cy="4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47CA03EB-15C9-46A7-AC74-65C5D3926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75" y="1312185"/>
            <a:ext cx="9344025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Potentialfelder für Hindernisse, Ziel und Fahrrinnen bzw. Rampen weitestgehend fertig</a:t>
            </a:r>
            <a:br>
              <a:rPr lang="de-DE" sz="1800" dirty="0"/>
            </a:br>
            <a:r>
              <a:rPr lang="de-DE" sz="1800" dirty="0"/>
              <a:t>(letzter Feinschliff bezüglich Intensitäten erforderlich)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Warten und Anstellen im FIFO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Auslesen der UDP-Daten zur Bestimmung der Roboterposition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Benutzung der IR-Sensoren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Ausweichen von statischen und dynamischen Hindernissen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Übergang von Transport in den Fertigungsbereich und wieder zurück (Übergabe an Gewerk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Empfangen von einem Auftrag an die Roboter mittels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Fahren in Warteposition falls kein neuer Auftrag ankommt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9702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063D8-E3F8-4946-9B8A-14C865C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D5269-0BF8-42C2-AAE7-7D211A42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Potentialfelder sind perfektioniert.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Größe der Potentialfelder der einzelnen </a:t>
            </a:r>
            <a:r>
              <a:rPr lang="de-DE" sz="1800" dirty="0" err="1"/>
              <a:t>Robotinos</a:t>
            </a:r>
            <a:r>
              <a:rPr lang="de-DE" sz="1800" dirty="0"/>
              <a:t> so angepasst, dass Ausweichen problemlos funktioniert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0EEFC7-6F7F-433E-88DD-83D367A280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A1BE90-B1BB-402E-86D9-C2434FC64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1021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361</Words>
  <Application>Microsoft Office PowerPoint</Application>
  <PresentationFormat>A4-Papier (210 x 297 mm)</PresentationFormat>
  <Paragraphs>70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2. Erfolge</vt:lpstr>
      <vt:lpstr>3. Probleme  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267</cp:revision>
  <cp:lastPrinted>2007-09-21T15:49:14Z</cp:lastPrinted>
  <dcterms:created xsi:type="dcterms:W3CDTF">2008-09-25T08:20:51Z</dcterms:created>
  <dcterms:modified xsi:type="dcterms:W3CDTF">2018-05-02T06:39:06Z</dcterms:modified>
</cp:coreProperties>
</file>