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334" r:id="rId2"/>
    <p:sldId id="427" r:id="rId3"/>
    <p:sldId id="438" r:id="rId4"/>
    <p:sldId id="439" r:id="rId5"/>
    <p:sldId id="447" r:id="rId6"/>
    <p:sldId id="442" r:id="rId7"/>
    <p:sldId id="436" r:id="rId8"/>
    <p:sldId id="445" r:id="rId9"/>
    <p:sldId id="446" r:id="rId10"/>
    <p:sldId id="448" r:id="rId11"/>
    <p:sldId id="437" r:id="rId12"/>
    <p:sldId id="441" r:id="rId13"/>
    <p:sldId id="440" r:id="rId14"/>
  </p:sldIdLst>
  <p:sldSz cx="9906000" cy="6858000" type="A4"/>
  <p:notesSz cx="6854825" cy="9750425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6" d="100"/>
          <a:sy n="86" d="100"/>
        </p:scale>
        <p:origin x="87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7C7410A-A749-403D-90C6-63AE7925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Fehler-Handling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ABAA3C3-7524-4E18-9B49-AA59EE12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Fehlerfälle: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Kein Werkstück vorhanden, wo eins abgeholt werden </a:t>
            </a:r>
            <a:r>
              <a:rPr lang="de-DE" sz="1800" dirty="0" smtClean="0"/>
              <a:t>soll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Beim Transport wird ein Werkstück verloren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Bereits ein Werkstück da, wo eins abgelegt werden soll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8B07854-0228-4BD8-B365-CD96563C4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CD3049B-3E92-4BC4-B654-90432C8C6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7542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4</a:t>
            </a:r>
            <a:r>
              <a:rPr lang="de-DE" sz="1800" dirty="0" smtClean="0"/>
              <a:t>. </a:t>
            </a:r>
            <a:r>
              <a:rPr lang="de-DE" sz="1800" dirty="0"/>
              <a:t>Probleme und Lösungen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IR-Erkennung zwischen zwei Sensoren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</a:t>
            </a:r>
            <a:r>
              <a:rPr lang="de-DE" sz="1800" dirty="0" err="1"/>
              <a:t>Robotino</a:t>
            </a:r>
            <a:r>
              <a:rPr lang="de-DE" sz="1800" dirty="0"/>
              <a:t> während der Fahrt drehen 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Kollisionen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 </a:t>
            </a:r>
            <a:r>
              <a:rPr lang="de-DE" sz="1800" dirty="0"/>
              <a:t>Potentialfelder erhöhen, Geschwindigkeit anpassen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 </a:t>
            </a:r>
            <a:r>
              <a:rPr lang="de-DE" sz="1800" dirty="0"/>
              <a:t>Ausweichmanöver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Raum in unterschiedliche Bereiche einteilen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639E51-5011-4217-810D-F122D87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Robotino</a:t>
            </a:r>
            <a:r>
              <a:rPr lang="de-DE" dirty="0"/>
              <a:t> 2.0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1594824-0012-4797-AAE7-048655F5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Prinzip gleiches Programm wie </a:t>
            </a:r>
            <a:r>
              <a:rPr lang="de-DE" sz="1800" dirty="0" err="1"/>
              <a:t>Robotino</a:t>
            </a:r>
            <a:r>
              <a:rPr lang="de-DE" sz="1800" dirty="0"/>
              <a:t>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Wenig Anpassungen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Eigene Ladestation und Übergabepunkte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0069B3C-7643-4D6C-9022-3F34C2215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3A387BD-F344-4FCB-AF63-CA7D8E6B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529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</a:t>
            </a:r>
            <a:r>
              <a:rPr lang="de-DE" altLang="de-DE" sz="1800" dirty="0" smtClean="0">
                <a:cs typeface="Arial"/>
              </a:rPr>
              <a:t>Fazit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="" xmlns:a16="http://schemas.microsoft.com/office/drawing/2014/main" id="{AD79B16F-E1D2-4831-8438-42DCC430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Zeitplan bis KW14 eingehalten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Erste Testfahrten mit Gewerk3 bereits in KW12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Test mit Robotino2.0 ab KW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Gesamttest erst in KW18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="" xmlns:a16="http://schemas.microsoft.com/office/drawing/2014/main" id="{2E0C0D6F-2419-433D-8A3A-87D155F1B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9613"/>
            <a:ext cx="9873611" cy="23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079156A6-DD69-4D3B-B7F6-C495DAB3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4" y="3925613"/>
            <a:ext cx="2715565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smtClean="0">
                <a:cs typeface="Arial"/>
              </a:rPr>
              <a:t>Fazit</a:t>
            </a:r>
            <a:endParaRPr lang="de-DE" altLang="de-DE" sz="1800" dirty="0">
              <a:cs typeface="Arial"/>
            </a:endParaRP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4E0A2C57-F1B1-41D8-83F3-C708FFB3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41221"/>
            <a:ext cx="9344025" cy="4828020"/>
          </a:xfr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2D7B404C-6E29-4EAB-ABEB-6FF3532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21203"/>
            <a:ext cx="9344025" cy="4668056"/>
          </a:xfr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59BC9062-F814-426E-96AA-3E0DF14A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31103"/>
            <a:ext cx="9344025" cy="4648256"/>
          </a:xfrm>
        </p:spPr>
      </p:pic>
    </p:spTree>
    <p:extLst>
      <p:ext uri="{BB962C8B-B14F-4D97-AF65-F5344CB8AC3E}">
        <p14:creationId xmlns:p14="http://schemas.microsoft.com/office/powerpoint/2010/main" val="1268259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="" xmlns:a16="http://schemas.microsoft.com/office/drawing/2014/main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0" indent="0"/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="" xmlns:a16="http://schemas.microsoft.com/office/drawing/2014/main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 erfassen ob andere </a:t>
            </a:r>
            <a:r>
              <a:rPr lang="de-DE" sz="1600" dirty="0" err="1"/>
              <a:t>Robotinos</a:t>
            </a:r>
            <a:r>
              <a:rPr lang="de-DE" sz="1600" dirty="0"/>
              <a:t> sich bewegen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Wenn sich Roboter bewegen wird Ausweichmanöver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Anderer </a:t>
            </a:r>
            <a:r>
              <a:rPr lang="de-DE" sz="1600" dirty="0" err="1"/>
              <a:t>Robotino</a:t>
            </a:r>
            <a:r>
              <a:rPr lang="de-DE" sz="1600" dirty="0"/>
              <a:t> im Weg zwischen Ist-Position und Ziel</a:t>
            </a:r>
          </a:p>
          <a:p>
            <a:pPr marL="1001712" lvl="5" indent="0">
              <a:buNone/>
            </a:pPr>
            <a:r>
              <a:rPr lang="de-DE" sz="1600" dirty="0"/>
              <a:t> 90° zum Ziel wird ein Ausweichvektor   auf den normalen Zielvektor addiert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="" xmlns:a16="http://schemas.microsoft.com/office/drawing/2014/main" id="{586405A1-545F-4B02-939C-F560480E8556}"/>
              </a:ext>
            </a:extLst>
          </p:cNvPr>
          <p:cNvSpPr/>
          <p:nvPr/>
        </p:nvSpPr>
        <p:spPr>
          <a:xfrm>
            <a:off x="697157" y="3932054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Weitere Besonderheiten: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Software unterscheidet zwischen fahrenden und stehenden </a:t>
            </a:r>
            <a:r>
              <a:rPr lang="de-DE" sz="1800" dirty="0" err="1"/>
              <a:t>Robotinos</a:t>
            </a:r>
            <a:endParaRPr lang="de-DE" sz="1800" dirty="0"/>
          </a:p>
          <a:p>
            <a:pPr marL="0" indent="0"/>
            <a:r>
              <a:rPr lang="de-DE" sz="1800" dirty="0"/>
              <a:t>	 Potentialfelder werden angeglichen</a:t>
            </a:r>
          </a:p>
          <a:p>
            <a:pPr>
              <a:buFont typeface="+mj-lt"/>
              <a:buAutoNum type="arabicPeriod" startAt="2"/>
            </a:pPr>
            <a:r>
              <a:rPr lang="de-DE" sz="1800" dirty="0"/>
              <a:t>Ist </a:t>
            </a:r>
            <a:r>
              <a:rPr lang="de-DE" sz="1800" dirty="0" err="1"/>
              <a:t>Robotino</a:t>
            </a:r>
            <a:r>
              <a:rPr lang="de-DE" sz="1800" dirty="0"/>
              <a:t> in einer Station fertig und weitere </a:t>
            </a:r>
            <a:r>
              <a:rPr lang="de-DE" sz="1800" dirty="0" err="1"/>
              <a:t>Robotinos</a:t>
            </a:r>
            <a:r>
              <a:rPr lang="de-DE" sz="1800" dirty="0"/>
              <a:t> stehen an verlässt der </a:t>
            </a:r>
            <a:r>
              <a:rPr lang="de-DE" sz="1800" dirty="0" err="1"/>
              <a:t>Robotino</a:t>
            </a:r>
            <a:r>
              <a:rPr lang="de-DE" sz="1800" dirty="0"/>
              <a:t> den Fertigungsbereich nach Hinten</a:t>
            </a:r>
          </a:p>
          <a:p>
            <a:pPr marL="0" indent="0"/>
            <a:r>
              <a:rPr lang="de-DE" sz="1800" dirty="0"/>
              <a:t>               Kollisionsgefahr minimiert</a:t>
            </a:r>
          </a:p>
          <a:p>
            <a:pPr>
              <a:buFont typeface="+mj-lt"/>
              <a:buAutoNum type="arabicPeriod" startAt="3"/>
            </a:pPr>
            <a:r>
              <a:rPr lang="de-DE" sz="1800" dirty="0"/>
              <a:t>Weitere Kollisionsvermeidung: Auftragslos =&gt; Warteposition anfahren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="" xmlns:a16="http://schemas.microsoft.com/office/drawing/2014/main" id="{0D303E9E-B37E-4930-A338-8405AD00A805}"/>
              </a:ext>
            </a:extLst>
          </p:cNvPr>
          <p:cNvSpPr/>
          <p:nvPr/>
        </p:nvSpPr>
        <p:spPr>
          <a:xfrm>
            <a:off x="631825" y="2165927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="" xmlns:a16="http://schemas.microsoft.com/office/drawing/2014/main" id="{44FCA105-1888-4AA9-91F4-A151BB70C287}"/>
              </a:ext>
            </a:extLst>
          </p:cNvPr>
          <p:cNvSpPr/>
          <p:nvPr/>
        </p:nvSpPr>
        <p:spPr>
          <a:xfrm>
            <a:off x="631825" y="32853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31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A4-Papier (210x297 mm)</PresentationFormat>
  <Paragraphs>89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3. Fehler-Handling</vt:lpstr>
      <vt:lpstr>4. Probleme und Lösungen  </vt:lpstr>
      <vt:lpstr>Robotino 2.0</vt:lpstr>
      <vt:lpstr>4. Fazit</vt:lpstr>
    </vt:vector>
  </TitlesOfParts>
  <Company>HAW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Robin Möller</cp:lastModifiedBy>
  <cp:revision>274</cp:revision>
  <cp:lastPrinted>2007-09-21T15:49:14Z</cp:lastPrinted>
  <dcterms:created xsi:type="dcterms:W3CDTF">2008-09-25T08:20:51Z</dcterms:created>
  <dcterms:modified xsi:type="dcterms:W3CDTF">2018-05-03T06:00:00Z</dcterms:modified>
</cp:coreProperties>
</file>