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4"/>
  </p:notesMasterIdLst>
  <p:handoutMasterIdLst>
    <p:handoutMasterId r:id="rId15"/>
  </p:handoutMasterIdLst>
  <p:sldIdLst>
    <p:sldId id="334" r:id="rId2"/>
    <p:sldId id="427" r:id="rId3"/>
    <p:sldId id="439" r:id="rId4"/>
    <p:sldId id="447" r:id="rId5"/>
    <p:sldId id="438" r:id="rId6"/>
    <p:sldId id="442" r:id="rId7"/>
    <p:sldId id="436" r:id="rId8"/>
    <p:sldId id="445" r:id="rId9"/>
    <p:sldId id="446" r:id="rId10"/>
    <p:sldId id="437" r:id="rId11"/>
    <p:sldId id="441" r:id="rId12"/>
    <p:sldId id="440" r:id="rId13"/>
  </p:sldIdLst>
  <p:sldSz cx="9906000" cy="6858000" type="A4"/>
  <p:notesSz cx="6854825" cy="9750425"/>
  <p:custDataLst>
    <p:tags r:id="rId1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83" d="100"/>
          <a:sy n="83" d="100"/>
        </p:scale>
        <p:origin x="1334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224190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668115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SoSe</a:t>
            </a:r>
            <a:r>
              <a:rPr lang="de-DE" altLang="de-DE" dirty="0"/>
              <a:t> 2018,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FD4E4A-4BD4-441B-A6FB-F1DF917A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189964"/>
            <a:ext cx="3189291" cy="27336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AA14AD-2BD0-4AB6-B784-D2821EEA1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2" y="862059"/>
            <a:ext cx="4583711" cy="33894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175C7-2277-48EE-80FF-0E761953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3. Probleme und Lösungen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E999B-3E55-4E29-B367-1F5A664C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P:</a:t>
            </a:r>
            <a:r>
              <a:rPr lang="de-DE" sz="1800" dirty="0"/>
              <a:t> IR-Erkennung zwischen zwei Sensoren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</a:t>
            </a:r>
            <a:r>
              <a:rPr lang="de-DE" sz="1800" dirty="0"/>
              <a:t> </a:t>
            </a:r>
            <a:r>
              <a:rPr lang="de-DE" sz="1800" dirty="0" err="1"/>
              <a:t>Robotino</a:t>
            </a:r>
            <a:r>
              <a:rPr lang="de-DE" sz="1800" dirty="0"/>
              <a:t> während der Fahrt drehen lassen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P:</a:t>
            </a:r>
            <a:r>
              <a:rPr lang="de-DE" sz="1800" dirty="0"/>
              <a:t> Kollisionen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 </a:t>
            </a:r>
            <a:r>
              <a:rPr lang="de-DE" sz="1800" dirty="0"/>
              <a:t>Potentialfelder erhöhen, Geschwindigkeit anpassen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P: </a:t>
            </a:r>
            <a:r>
              <a:rPr lang="de-DE" sz="1800" dirty="0"/>
              <a:t>Ausweichmanöver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</a:t>
            </a:r>
            <a:r>
              <a:rPr lang="de-DE" sz="1800" dirty="0"/>
              <a:t> Raum in unterschiedliche Bereiche einteilen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P:</a:t>
            </a:r>
            <a:r>
              <a:rPr lang="de-DE" sz="1800" dirty="0"/>
              <a:t> FIFO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 </a:t>
            </a:r>
            <a:r>
              <a:rPr lang="de-DE" sz="1800" dirty="0"/>
              <a:t>Noch keine Lösung gefunden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/>
            <a:endParaRPr lang="de-DE" sz="1800" dirty="0"/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37E165-7B19-4681-A71E-0B75A5F168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25DBB2-B24D-49AD-BB7F-6A16BA698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10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0073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39E51-5011-4217-810D-F122D879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Robotino</a:t>
            </a:r>
            <a:r>
              <a:rPr lang="de-DE" dirty="0"/>
              <a:t> 2.0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94824-0012-4797-AAE7-048655F5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Im Prinzip gleiches Programm wie </a:t>
            </a:r>
            <a:r>
              <a:rPr lang="de-DE" sz="1800" dirty="0" err="1"/>
              <a:t>Robotino</a:t>
            </a:r>
            <a:r>
              <a:rPr lang="de-DE" sz="1800" dirty="0"/>
              <a:t>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Wenig Anpassungen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Eigene Ladestation und Übergabepunkte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069B3C-7643-4D6C-9022-3F34C2215C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A387BD-F344-4FCB-AF63-CA7D8E6B2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11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5291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13FB-13E9-4EBE-83D1-36549BED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4.</a:t>
            </a:r>
            <a:r>
              <a:rPr lang="de-DE" altLang="de-DE" sz="1800" dirty="0">
                <a:cs typeface="Arial"/>
              </a:rPr>
              <a:t> Terminplan</a:t>
            </a: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8AE508-9E5F-4810-ADFD-2B16A9A9B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A3AE0-41E8-4290-A24B-CBD45BFF56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D79B16F-E1D2-4831-8438-42DCC430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Zeitplan bis KW14 eingehalten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Erste Testfahrten mit Gewerk3 bereits in KW12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Test mit Robotino2.0 ab KW 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Gesamttest erst in KW18</a:t>
            </a:r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E0C0D6F-2419-433D-8A3A-87D155F1B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89613"/>
            <a:ext cx="9873611" cy="234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79156A6-DD69-4D3B-B7F6-C495DAB36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34" y="3925613"/>
            <a:ext cx="2715565" cy="22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9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0412-C9C1-4338-AF11-254B585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Gliederung</a:t>
            </a:r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8954B-85C0-425D-A3DF-8844D64D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Programmerklärung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Erfolge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Probleme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Terminplan</a:t>
            </a:r>
          </a:p>
          <a:p>
            <a:pPr marL="0" indent="0" eaLnBrk="1" hangingPunct="1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38E57F-8951-4C6C-808C-D512836D4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B7CFB-9EDB-41B2-98FF-80F53662E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1095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1E2E5-1074-46DC-8480-1F80146A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3DA148-6337-4743-A905-1AE732F50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D5C8BD-9677-4BC5-A234-D3DA6C5C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D7B404C-6E29-4EAB-ABEB-6FF3532E8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421203"/>
            <a:ext cx="9344025" cy="4668056"/>
          </a:xfrm>
        </p:spPr>
      </p:pic>
    </p:spTree>
    <p:extLst>
      <p:ext uri="{BB962C8B-B14F-4D97-AF65-F5344CB8AC3E}">
        <p14:creationId xmlns:p14="http://schemas.microsoft.com/office/powerpoint/2010/main" val="31024210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1E2E5-1074-46DC-8480-1F80146A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3DA148-6337-4743-A905-1AE732F50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D5C8BD-9677-4BC5-A234-D3DA6C5C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9BC9062-F814-426E-96AA-3E0DF14A7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431103"/>
            <a:ext cx="9344025" cy="4648256"/>
          </a:xfrm>
        </p:spPr>
      </p:pic>
    </p:spTree>
    <p:extLst>
      <p:ext uri="{BB962C8B-B14F-4D97-AF65-F5344CB8AC3E}">
        <p14:creationId xmlns:p14="http://schemas.microsoft.com/office/powerpoint/2010/main" val="12682593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90A77-D47F-472A-AB27-1C3F26D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37E12D-4F3D-495B-A07A-B6FA7C40A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86D6B4-2E03-4E02-8110-641A26778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E0A2C57-F1B1-41D8-83F3-C708FFB37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341221"/>
            <a:ext cx="9344025" cy="4828020"/>
          </a:xfrm>
        </p:spPr>
      </p:pic>
    </p:spTree>
    <p:extLst>
      <p:ext uri="{BB962C8B-B14F-4D97-AF65-F5344CB8AC3E}">
        <p14:creationId xmlns:p14="http://schemas.microsoft.com/office/powerpoint/2010/main" val="4006903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E2030-5BB9-4D06-91FD-164687F4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87DE4-FA3C-4B3F-8025-4A054DA6B3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035365-0548-47C9-BEA8-79F847D29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6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1E1C9C5-F4AD-4A8E-BFF9-9CDDE1129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643023"/>
            <a:ext cx="9344025" cy="4224416"/>
          </a:xfrm>
        </p:spPr>
      </p:pic>
    </p:spTree>
    <p:extLst>
      <p:ext uri="{BB962C8B-B14F-4D97-AF65-F5344CB8AC3E}">
        <p14:creationId xmlns:p14="http://schemas.microsoft.com/office/powerpoint/2010/main" val="20854286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1151793"/>
            <a:ext cx="4770071" cy="5085496"/>
          </a:xfrm>
        </p:spPr>
        <p:txBody>
          <a:bodyPr/>
          <a:lstStyle/>
          <a:p>
            <a:pPr marL="0" indent="0"/>
            <a:r>
              <a:rPr lang="de-DE" sz="2000" b="1" u="sng" dirty="0" err="1"/>
              <a:t>FiFo</a:t>
            </a:r>
            <a:r>
              <a:rPr lang="de-DE" sz="2000" b="1" u="sng" dirty="0"/>
              <a:t> Erkennung: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Formel berechnet zugehörige </a:t>
            </a:r>
            <a:r>
              <a:rPr lang="de-DE" sz="1800" dirty="0" err="1"/>
              <a:t>FiFo</a:t>
            </a:r>
            <a:r>
              <a:rPr lang="de-DE" sz="1800" dirty="0"/>
              <a:t>-Plätze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Kameradaten werden ausgewertet</a:t>
            </a:r>
          </a:p>
          <a:p>
            <a:pPr marL="1001712" lvl="5" indent="0">
              <a:buNone/>
            </a:pPr>
            <a:r>
              <a:rPr lang="de-DE" sz="1800" dirty="0"/>
              <a:t>Freie </a:t>
            </a:r>
            <a:r>
              <a:rPr lang="de-DE" sz="1800" dirty="0" err="1"/>
              <a:t>FiFo</a:t>
            </a:r>
            <a:r>
              <a:rPr lang="de-DE" sz="1800" dirty="0"/>
              <a:t>-Position wird als neues Ziel zugewiesen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Sobald nächster Platz frei wird, neue Ziel Zuweisung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Im Fifo keine Infraroterkennung da Positionen sehr nah aneinander. Aufgrund von Platzmangel </a:t>
            </a:r>
          </a:p>
          <a:p>
            <a:pPr marL="0" indent="0"/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/>
            <a:endParaRPr lang="de-DE" sz="1800" b="1" u="sng" dirty="0"/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7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9A8163-ADF9-4618-A744-D39307692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27944"/>
            <a:ext cx="4191000" cy="498157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CF4A36E8-65DD-415E-BF4C-24F89800958C}"/>
              </a:ext>
            </a:extLst>
          </p:cNvPr>
          <p:cNvSpPr/>
          <p:nvPr/>
        </p:nvSpPr>
        <p:spPr>
          <a:xfrm>
            <a:off x="626818" y="2472531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939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1273175"/>
            <a:ext cx="4632325" cy="4964113"/>
          </a:xfrm>
        </p:spPr>
        <p:txBody>
          <a:bodyPr/>
          <a:lstStyle/>
          <a:p>
            <a:pPr marL="0" indent="0"/>
            <a:r>
              <a:rPr lang="de-DE" sz="1800" b="1" u="sng" dirty="0"/>
              <a:t>Geschwindigkeitsberechnung: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9 Sensordaten werden eingelesen.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Kameradaten erfassen ob andere </a:t>
            </a:r>
            <a:r>
              <a:rPr lang="de-DE" sz="1600" dirty="0" err="1"/>
              <a:t>Robotinos</a:t>
            </a:r>
            <a:r>
              <a:rPr lang="de-DE" sz="1600" dirty="0"/>
              <a:t> sich bewegen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Wenn sich Roboter bewegen wird Ausweichmanöver bestimmt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Anderer </a:t>
            </a:r>
            <a:r>
              <a:rPr lang="de-DE" sz="1600" dirty="0" err="1"/>
              <a:t>Robotino</a:t>
            </a:r>
            <a:r>
              <a:rPr lang="de-DE" sz="1600" dirty="0"/>
              <a:t> im Weg zwischen Ist-Position und Ziel</a:t>
            </a:r>
          </a:p>
          <a:p>
            <a:pPr marL="1001712" lvl="5" indent="0">
              <a:buNone/>
            </a:pPr>
            <a:r>
              <a:rPr lang="de-DE" sz="1600" dirty="0"/>
              <a:t> 90° zum Ziel wird ein Ausweichvektor   auf den normalen Zielvektor addiert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8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8EEDB8B-0C1B-4278-BA62-B71C3D16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41767"/>
            <a:ext cx="5067300" cy="5581650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86405A1-545F-4B02-939C-F560480E8556}"/>
              </a:ext>
            </a:extLst>
          </p:cNvPr>
          <p:cNvSpPr/>
          <p:nvPr/>
        </p:nvSpPr>
        <p:spPr>
          <a:xfrm>
            <a:off x="697157" y="3932054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03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sz="1800" dirty="0"/>
              <a:t>Weitere Besonderheiten:</a:t>
            </a:r>
          </a:p>
          <a:p>
            <a:pPr>
              <a:buFont typeface="+mj-lt"/>
              <a:buAutoNum type="arabicPeriod"/>
            </a:pPr>
            <a:r>
              <a:rPr lang="de-DE" sz="1800" dirty="0"/>
              <a:t>Software unterscheidet zwischen fahrenden und stehenden </a:t>
            </a:r>
            <a:r>
              <a:rPr lang="de-DE" sz="1800" dirty="0" err="1"/>
              <a:t>Robotinos</a:t>
            </a:r>
            <a:endParaRPr lang="de-DE" sz="1800" dirty="0"/>
          </a:p>
          <a:p>
            <a:pPr marL="0" indent="0"/>
            <a:r>
              <a:rPr lang="de-DE" sz="1800" dirty="0"/>
              <a:t>	 Potentialfelder werden angeglichen</a:t>
            </a:r>
          </a:p>
          <a:p>
            <a:pPr>
              <a:buFont typeface="+mj-lt"/>
              <a:buAutoNum type="arabicPeriod" startAt="2"/>
            </a:pPr>
            <a:r>
              <a:rPr lang="de-DE" sz="1800" dirty="0"/>
              <a:t>Ist </a:t>
            </a:r>
            <a:r>
              <a:rPr lang="de-DE" sz="1800" dirty="0" err="1"/>
              <a:t>Robotino</a:t>
            </a:r>
            <a:r>
              <a:rPr lang="de-DE" sz="1800" dirty="0"/>
              <a:t> in einer Station fertig und weitere </a:t>
            </a:r>
            <a:r>
              <a:rPr lang="de-DE" sz="1800" dirty="0" err="1"/>
              <a:t>Robotinos</a:t>
            </a:r>
            <a:r>
              <a:rPr lang="de-DE" sz="1800" dirty="0"/>
              <a:t> stehen an verlässt der </a:t>
            </a:r>
            <a:r>
              <a:rPr lang="de-DE" sz="1800" dirty="0" err="1"/>
              <a:t>Robotino</a:t>
            </a:r>
            <a:r>
              <a:rPr lang="de-DE" sz="1800" dirty="0"/>
              <a:t> den Fertigungsbereich nach Hinten</a:t>
            </a:r>
          </a:p>
          <a:p>
            <a:pPr marL="0" indent="0"/>
            <a:r>
              <a:rPr lang="de-DE" sz="1800" dirty="0"/>
              <a:t>               Kollisionsgefahr minimiert</a:t>
            </a:r>
          </a:p>
          <a:p>
            <a:pPr>
              <a:buFont typeface="+mj-lt"/>
              <a:buAutoNum type="arabicPeriod" startAt="3"/>
            </a:pPr>
            <a:r>
              <a:rPr lang="de-DE" sz="1800" dirty="0"/>
              <a:t>Weitere Kollisionsvermeidung: Auftragslos =&gt; Warteposition anfahren</a:t>
            </a:r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9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D303E9E-B37E-4930-A338-8405AD00A805}"/>
              </a:ext>
            </a:extLst>
          </p:cNvPr>
          <p:cNvSpPr/>
          <p:nvPr/>
        </p:nvSpPr>
        <p:spPr>
          <a:xfrm>
            <a:off x="631825" y="2165927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4FCA105-1888-4AA9-91F4-A151BB70C287}"/>
              </a:ext>
            </a:extLst>
          </p:cNvPr>
          <p:cNvSpPr/>
          <p:nvPr/>
        </p:nvSpPr>
        <p:spPr>
          <a:xfrm>
            <a:off x="631825" y="3285331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3319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410</Words>
  <Application>Microsoft Office PowerPoint</Application>
  <PresentationFormat>A4-Papier (210 x 297 mm)</PresentationFormat>
  <Paragraphs>84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Berlin Sans FB</vt:lpstr>
      <vt:lpstr>Wingdings</vt:lpstr>
      <vt:lpstr>HAW_FW</vt:lpstr>
      <vt:lpstr>Master Automatisierung: VPJ Gewerk 2 Bahnplanung</vt:lpstr>
      <vt:lpstr>Gliederung</vt:lpstr>
      <vt:lpstr>1. Konzept</vt:lpstr>
      <vt:lpstr>1. Konzept</vt:lpstr>
      <vt:lpstr>1. Konzept</vt:lpstr>
      <vt:lpstr>2. Programmerklärung</vt:lpstr>
      <vt:lpstr>2. Programmerklärung</vt:lpstr>
      <vt:lpstr>2. Programmerklärung</vt:lpstr>
      <vt:lpstr>2. Programmerklärung</vt:lpstr>
      <vt:lpstr>3. Probleme und Lösungen  </vt:lpstr>
      <vt:lpstr>Robotino 2.0</vt:lpstr>
      <vt:lpstr>4. Terminplan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Jan Gellermann</cp:lastModifiedBy>
  <cp:revision>271</cp:revision>
  <cp:lastPrinted>2007-09-21T15:49:14Z</cp:lastPrinted>
  <dcterms:created xsi:type="dcterms:W3CDTF">2008-09-25T08:20:51Z</dcterms:created>
  <dcterms:modified xsi:type="dcterms:W3CDTF">2018-05-02T16:05:08Z</dcterms:modified>
</cp:coreProperties>
</file>