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27" r:id="rId3"/>
    <p:sldId id="428" r:id="rId4"/>
    <p:sldId id="429" r:id="rId5"/>
    <p:sldId id="430" r:id="rId6"/>
    <p:sldId id="431" r:id="rId7"/>
    <p:sldId id="426" r:id="rId8"/>
    <p:sldId id="435" r:id="rId9"/>
    <p:sldId id="432" r:id="rId10"/>
    <p:sldId id="433" r:id="rId11"/>
    <p:sldId id="434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74" d="100"/>
          <a:sy n="74" d="100"/>
        </p:scale>
        <p:origin x="122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Schnittstellen</a:t>
            </a:r>
            <a:br>
              <a:rPr lang="de-DE" altLang="de-DE" dirty="0">
                <a:cs typeface="Arial"/>
              </a:rPr>
            </a:br>
            <a:r>
              <a:rPr lang="de-DE" altLang="de-DE" dirty="0">
                <a:cs typeface="Arial"/>
              </a:rPr>
              <a:t>Schnittstelle mit der Regelung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443D015-FBE5-4C25-8718-8719D65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6" y="1251601"/>
            <a:ext cx="8278307" cy="50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0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54DD7E-3280-47A4-8C9D-6081CE3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4.</a:t>
            </a:r>
            <a:r>
              <a:rPr lang="de-DE" altLang="de-DE" dirty="0">
                <a:cs typeface="Arial"/>
              </a:rPr>
              <a:t> Terminplan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590B8B1-8557-49AA-B432-2531581CE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4210D6-6F3F-4AEF-9054-A77C73630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E5812B95-984C-44D1-A861-D3A5496C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54"/>
            <a:ext cx="9923904" cy="2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0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Potentialfeld Methode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Problemstellung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Transportbereich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dem Fertigungsmanagement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der Regelung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9E98A5-A252-4A2B-9244-F09A457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48A4D262-E3D1-4A7C-8EE6-E7A520B0C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0F77BD-78BB-49B2-BE4E-4B6DE3612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893842A-01CE-4CCA-B5C7-495C77836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15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02C0B3-54CE-4942-AECD-0AF05A3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</a:t>
            </a:r>
            <a:r>
              <a:rPr lang="de-DE" dirty="0" err="1"/>
              <a:t>Robotino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172C0F9-7EFD-4242-97CE-2B73B4573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AC17D0B-DB4B-4FF8-8B4A-D568E264B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xmlns="" id="{06C85739-5674-44EE-A608-9C5F17D1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1066800" y="1135261"/>
            <a:ext cx="7645118" cy="5102027"/>
          </a:xfrm>
        </p:spPr>
      </p:pic>
    </p:spTree>
    <p:extLst>
      <p:ext uri="{BB962C8B-B14F-4D97-AF65-F5344CB8AC3E}">
        <p14:creationId xmlns:p14="http://schemas.microsoft.com/office/powerpoint/2010/main" val="373544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8656BE-B570-47D5-BDA5-7D30AEE1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Zielfunktion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93C187-F383-4DA1-BB87-0BA5117AA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91E6A47-105A-448E-84B3-EB326BF13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xmlns="" id="{0EEA831B-BDEE-4233-B932-9ABEA117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26831" y="1173741"/>
            <a:ext cx="7760677" cy="5063548"/>
          </a:xfrm>
        </p:spPr>
      </p:pic>
    </p:spTree>
    <p:extLst>
      <p:ext uri="{BB962C8B-B14F-4D97-AF65-F5344CB8AC3E}">
        <p14:creationId xmlns:p14="http://schemas.microsoft.com/office/powerpoint/2010/main" val="272077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C48783-44F0-49B1-91DF-746F77EC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Problemstellung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474B77-0BBF-4449-8ED8-4290E995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 err="1">
                <a:cs typeface="Arial"/>
              </a:rPr>
              <a:t>Lokaleminima</a:t>
            </a:r>
            <a:r>
              <a:rPr lang="de-DE" altLang="de-DE" sz="1800" dirty="0">
                <a:cs typeface="Arial"/>
              </a:rPr>
              <a:t> verringern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Abgabe der Steuerung im Werkbereich an Gewerk 3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Übergabepunkte vor jeder Werkbank und Ladestation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Ausweichen im Wandbereich nicht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Durch implementieren einer Einbahnstraße (bzw. Steigungen), können 			sich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nicht begegnen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Immer nur ein 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pro Werkbank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Warteschlange (FIFO-Prinzip) am Fahrbahnrand pro Werkbank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 </a:t>
            </a:r>
            <a:r>
              <a:rPr lang="de-DE" altLang="de-DE" sz="1800" dirty="0" err="1">
                <a:cs typeface="Arial"/>
              </a:rPr>
              <a:t>Deckencameras</a:t>
            </a:r>
            <a:r>
              <a:rPr lang="de-DE" altLang="de-DE" sz="1800" dirty="0">
                <a:cs typeface="Arial"/>
              </a:rPr>
              <a:t> ermitteln ob Werkbank frei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  <a:sym typeface="Wingdings" panose="05000000000000000000" pitchFamily="2" charset="2"/>
              </a:rPr>
              <a:t>		w</a:t>
            </a:r>
            <a:r>
              <a:rPr lang="de-DE" altLang="de-DE" sz="1800" dirty="0">
                <a:cs typeface="Arial"/>
              </a:rPr>
              <a:t>enn nicht zum Wartebereich fahren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05208BD-8364-4FBE-98F6-FADE0698E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508CB09-B7DF-4961-AF99-F98497007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97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>
                <a:cs typeface="Arial"/>
              </a:rPr>
              <a:t>Problemstellung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596503-A67F-4B1F-B152-27CBB750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Sicherstellen, dass FIFO eingehalten wird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Setzen eines Merkers, Rücksetzen, sobald an Gewerk 3 übergeben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Aufrücken im FIFO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Information von Gewerk 3, dass Werkbereich verlassen wurde, bis erster 		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losfahren kann, die anderen rücken entsprechend auf 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ohne Auftrag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Eigener Wartebereich pro </a:t>
            </a:r>
            <a:r>
              <a:rPr lang="de-DE" altLang="de-DE" sz="1800" dirty="0" err="1">
                <a:cs typeface="Arial"/>
              </a:rPr>
              <a:t>Robotino</a:t>
            </a: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Begegnung von zwei </a:t>
            </a:r>
            <a:r>
              <a:rPr lang="de-DE" altLang="de-DE" sz="1800" dirty="0" err="1">
                <a:cs typeface="Arial"/>
              </a:rPr>
              <a:t>Robotinos</a:t>
            </a:r>
            <a:endParaRPr lang="de-DE" altLang="de-DE" sz="1800" dirty="0">
              <a:cs typeface="Arial"/>
            </a:endParaRPr>
          </a:p>
          <a:p>
            <a:pPr marL="363220" lvl="3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erzeugen virtuelles Ziel rechts von sich, das ihn nach  			rechts zieht.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dirty="0">
                <a:cs typeface="Arial"/>
              </a:rPr>
              <a:t>Transportbereich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312185"/>
            <a:ext cx="9344025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</a:t>
            </a:r>
            <a:br>
              <a:rPr lang="de-DE" altLang="de-DE" dirty="0">
                <a:cs typeface="Arial"/>
              </a:rPr>
            </a:br>
            <a:r>
              <a:rPr lang="de-DE" altLang="de-DE" dirty="0" err="1">
                <a:cs typeface="Arial"/>
              </a:rPr>
              <a:t>Schnittstelle</a:t>
            </a:r>
            <a:r>
              <a:rPr lang="de-DE" altLang="de-DE" dirty="0">
                <a:cs typeface="Arial"/>
              </a:rPr>
              <a:t> mit dem Fertigungsmanagement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6" y="1273175"/>
            <a:ext cx="9184062" cy="49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44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A4-Papier (210x297 mm)</PresentationFormat>
  <Paragraphs>69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Robotino</vt:lpstr>
      <vt:lpstr>1. Einführung Potentialfelder mit anziehender Zielfunktion</vt:lpstr>
      <vt:lpstr>2. Konzept Problemstellung</vt:lpstr>
      <vt:lpstr>2. Konzept Problemstellung</vt:lpstr>
      <vt:lpstr>2. Konzept Transportbereich</vt:lpstr>
      <vt:lpstr>3. Schnittstelle Schnittstelle mit dem Fertigungsmanagement</vt:lpstr>
      <vt:lpstr>3. Schnittstellen Schnittstelle mit der Regelung</vt:lpstr>
      <vt:lpstr>4. Terminplan</vt:lpstr>
    </vt:vector>
  </TitlesOfParts>
  <Company>HAW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Robin Möller</cp:lastModifiedBy>
  <cp:revision>245</cp:revision>
  <cp:lastPrinted>2007-09-21T15:49:14Z</cp:lastPrinted>
  <dcterms:created xsi:type="dcterms:W3CDTF">2008-09-25T08:20:51Z</dcterms:created>
  <dcterms:modified xsi:type="dcterms:W3CDTF">2017-12-20T16:28:37Z</dcterms:modified>
</cp:coreProperties>
</file>