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334" r:id="rId2"/>
    <p:sldId id="416" r:id="rId3"/>
    <p:sldId id="417" r:id="rId4"/>
    <p:sldId id="425" r:id="rId5"/>
    <p:sldId id="424" r:id="rId6"/>
    <p:sldId id="418" r:id="rId7"/>
    <p:sldId id="419" r:id="rId8"/>
    <p:sldId id="422" r:id="rId9"/>
    <p:sldId id="420" r:id="rId10"/>
  </p:sldIdLst>
  <p:sldSz cx="9906000" cy="6858000" type="A4"/>
  <p:notesSz cx="6854825" cy="9750425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2" d="100"/>
          <a:sy n="82" d="100"/>
        </p:scale>
        <p:origin x="99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D7CDF5-8853-47F7-94CF-430CCB52569E}" type="slidenum">
              <a:rPr lang="de-DE" altLang="de-DE" sz="900"/>
              <a:pPr eaLnBrk="1" hangingPunct="1">
                <a:spcBef>
                  <a:spcPct val="0"/>
                </a:spcBef>
              </a:pPr>
              <a:t>2</a:t>
            </a:fld>
            <a:endParaRPr lang="de-DE" altLang="de-DE" sz="9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3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6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7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3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8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3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9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9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"/>
          <a:stretch>
            <a:fillRect/>
          </a:stretch>
        </p:blipFill>
        <p:spPr bwMode="auto">
          <a:xfrm>
            <a:off x="0" y="1016000"/>
            <a:ext cx="32893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WiSe</a:t>
            </a:r>
            <a:r>
              <a:rPr lang="de-DE" altLang="de-DE" dirty="0"/>
              <a:t> 2017/18,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 err="1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07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2"/>
          <a:stretch>
            <a:fillRect/>
          </a:stretch>
        </p:blipFill>
        <p:spPr bwMode="auto">
          <a:xfrm>
            <a:off x="3321050" y="1006475"/>
            <a:ext cx="6584950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63550" y="2093913"/>
            <a:ext cx="2451100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1 zum THEMA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68763" y="2093913"/>
            <a:ext cx="2449512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2 zum THEMA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  <a:endParaRPr lang="de-DE" altLang="de-DE" sz="1200" i="1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Schnittstellen</a:t>
            </a: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 err="1">
                <a:cs typeface="Arial"/>
              </a:rPr>
              <a:t>Activity</a:t>
            </a:r>
            <a:r>
              <a:rPr lang="de-DE" altLang="de-DE" sz="1800" dirty="0">
                <a:cs typeface="Arial"/>
              </a:rPr>
              <a:t> </a:t>
            </a:r>
            <a:r>
              <a:rPr lang="de-DE" altLang="de-DE" sz="1800" dirty="0" err="1">
                <a:cs typeface="Arial"/>
              </a:rPr>
              <a:t>Diagram</a:t>
            </a:r>
          </a:p>
          <a:p>
            <a:pPr eaLnBrk="1" hangingPunct="1">
              <a:buFontTx/>
              <a:buAutoNum type="arabicPeriod"/>
            </a:pPr>
            <a:endParaRPr lang="de-DE" altLang="de-DE" sz="1200" i="1" dirty="0">
              <a:solidFill>
                <a:srgbClr val="000000"/>
              </a:solidFill>
              <a:cs typeface="Arial"/>
            </a:endParaRPr>
          </a:p>
          <a:p>
            <a:pPr eaLnBrk="1" hangingPunct="1">
              <a:buFontTx/>
              <a:buAutoNum type="arabicPeriod"/>
            </a:pP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endParaRPr lang="de-DE" altLang="de-DE" sz="1800"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487772C6-F369-4DB0-B4B0-9DD79F16C96D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2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01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3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1. </a:t>
            </a:r>
            <a:r>
              <a:rPr lang="de-DE" altLang="de-DE" dirty="0">
                <a:cs typeface="Arial"/>
              </a:rPr>
              <a:t>Einführung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Potentialfeld Methode</a:t>
            </a:r>
            <a:endParaRPr lang="de-DE" alt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Erstellen eines Potentialfeldes durch anziehende und Abstoßende Funktionen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Roboter und Hindernisse: Abstoßendes Potential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Ziel: Anziehendes Potential   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Für Geschwindigkeit des Roboters wird der skalierte negative Gradient der Potentialfunktion verwendet.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Vorteile der Gaußschen Radialbasisfunktion für Potentialfunktion: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Gradient der e Funktion einfach zu ermitteln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sty m:val="p"/>
                      </m:rP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m:rPr>
                        <m:sty m:val="p"/>
                      </m:rP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y</m:t>
                    </m:r>
                    <m: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de-DE" altLang="de-DE" sz="180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p>
                      <m:sSupPr>
                        <m:ctrlP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de-DE" altLang="de-DE" sz="1800" dirty="0">
                  <a:cs typeface="Arial"/>
                </a:endParaRPr>
              </a:p>
              <a:p>
                <a:pPr marL="534670" lvl="4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num>
                        <m:den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den>
                      </m:f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𝑦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de-DE" altLang="de-DE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alt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alt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∗(</m:t>
                      </m:r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de-DE" altLang="de-DE" sz="1800" dirty="0">
                  <a:cs typeface="Arial"/>
                </a:endParaRPr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36" t="-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3366CC"/>
                </a:solidFill>
              </a:rPr>
              <a:t>Seminar Autonome Systeme  |  THEMA  |  </a:t>
            </a:r>
            <a:r>
              <a:rPr lang="de-DE" altLang="de-DE" sz="1000" dirty="0" err="1">
                <a:solidFill>
                  <a:srgbClr val="3366CC"/>
                </a:solidFill>
              </a:rPr>
              <a:t>SoSe</a:t>
            </a:r>
            <a:r>
              <a:rPr lang="de-DE" altLang="de-DE" sz="1000" dirty="0">
                <a:solidFill>
                  <a:srgbClr val="3366CC"/>
                </a:solidFill>
              </a:rPr>
              <a:t> 2017  </a:t>
            </a:r>
            <a:r>
              <a:rPr lang="de-DE" altLang="de-DE" sz="1000" dirty="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F04C1-7DCE-4B76-9F58-D7742F2B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5" y="333375"/>
            <a:ext cx="6350000" cy="719138"/>
          </a:xfrm>
        </p:spPr>
        <p:txBody>
          <a:bodyPr/>
          <a:lstStyle/>
          <a:p>
            <a:r>
              <a:rPr lang="de-DE" dirty="0"/>
              <a:t>1.Einführung</a:t>
            </a:r>
            <a:br>
              <a:rPr lang="de-DE" dirty="0"/>
            </a:br>
            <a:r>
              <a:rPr lang="de-DE" dirty="0"/>
              <a:t>Potenzialfelder der Hindernisse und vom Roboter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87D993-858C-4663-86F8-4B2A29179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895775" y="1140643"/>
            <a:ext cx="7670271" cy="511875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BBDBA2-1CCD-42A1-A87F-B051DC835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Seminar Autonome Systeme  |  THEMA  |  SoSe 2017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9F07B7-9947-4BE1-B94A-EB53A6F3D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5075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E72210-17E0-4A65-9016-D0399DDF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996"/>
          <a:stretch/>
        </p:blipFill>
        <p:spPr>
          <a:xfrm>
            <a:off x="763800" y="1216059"/>
            <a:ext cx="7767457" cy="504334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9CE911-B8BD-4186-B736-395FA2B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  <a:br>
              <a:rPr lang="de-DE" dirty="0"/>
            </a:br>
            <a:r>
              <a:rPr lang="de-DE" dirty="0"/>
              <a:t>Potentialfelder mit anziehender </a:t>
            </a:r>
            <a:r>
              <a:rPr lang="de-DE" dirty="0" err="1"/>
              <a:t>Ziellfunktion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06873-0928-497A-8583-D59AB4EA46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Seminar Autonome Systeme  |  THEMA  |  </a:t>
            </a:r>
            <a:r>
              <a:rPr lang="de-DE" dirty="0" err="1"/>
              <a:t>SoSe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Vorname  Nachname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E459FA-53A4-4C59-8B76-E04603231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57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latin typeface="Arial"/>
                <a:cs typeface="Arial"/>
              </a:rPr>
              <a:t>Problemstellung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Konkaven vermeiden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Abgabe der Steuerung im Werkbereich an Gewerk 3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Ausweichen im Wandbereich nicht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Durch implementieren einer Einbahnstraße (bzw. Steigungen) 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Immer nur ein 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pro Werkbank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Warteschlange (FIFO-Prinzip) am Fahrbahnrand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Sicherstellen, dass FIFO eingehalten wird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Setzen eines Merkers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Aufrücken im FIFO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Information von Gewerk 3, dass Werkbereich verlassen wurde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ohne Auftrag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Eigener Wartebereich für jeden </a:t>
            </a:r>
            <a:r>
              <a:rPr lang="de-DE" altLang="de-DE" sz="1800" dirty="0" err="1">
                <a:cs typeface="Arial"/>
              </a:rPr>
              <a:t>Robotino</a:t>
            </a: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3366CC"/>
                </a:solidFill>
              </a:rPr>
              <a:t>Seminar Autonome Systeme  |  THEMA  |  </a:t>
            </a:r>
            <a:r>
              <a:rPr lang="de-DE" altLang="de-DE" sz="1000" dirty="0" err="1">
                <a:solidFill>
                  <a:srgbClr val="3366CC"/>
                </a:solidFill>
              </a:rPr>
              <a:t>SoSe</a:t>
            </a:r>
            <a:r>
              <a:rPr lang="de-DE" altLang="de-DE" sz="1000" dirty="0">
                <a:solidFill>
                  <a:srgbClr val="3366CC"/>
                </a:solidFill>
              </a:rPr>
              <a:t> 2017  </a:t>
            </a:r>
            <a:r>
              <a:rPr lang="de-DE" altLang="de-DE" sz="1000" dirty="0">
                <a:solidFill>
                  <a:srgbClr val="3366CC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6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91798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7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3. </a:t>
            </a:r>
            <a:r>
              <a:rPr lang="de-DE" altLang="de-DE" dirty="0">
                <a:latin typeface="Arial"/>
                <a:cs typeface="Arial"/>
              </a:rPr>
              <a:t>Schnittstellen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r>
              <a:rPr lang="de-DE" altLang="de-DE" sz="1800" dirty="0">
                <a:cs typeface="Arial"/>
              </a:rPr>
              <a:t>Bild von Gewerk 1</a:t>
            </a: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7085319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8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3. </a:t>
            </a:r>
            <a:r>
              <a:rPr lang="de-DE" altLang="de-DE" dirty="0">
                <a:latin typeface="Arial"/>
                <a:cs typeface="Arial"/>
              </a:rPr>
              <a:t>Schnittstellen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r>
              <a:rPr lang="de-DE" altLang="de-DE" sz="1800" dirty="0">
                <a:cs typeface="Arial"/>
              </a:rPr>
              <a:t>Bild von Gewerk 3</a:t>
            </a: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3324354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9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4.</a:t>
            </a:r>
            <a:r>
              <a:rPr lang="de-DE" altLang="de-DE" dirty="0">
                <a:latin typeface="Arial"/>
                <a:cs typeface="Arial"/>
              </a:rPr>
              <a:t> Terminplan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BF3FFE-6C4D-4EB6-8EBA-2F04D11AC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422"/>
            <a:ext cx="9906000" cy="27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18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A4-Papier (210 x 297 mm)</PresentationFormat>
  <Paragraphs>64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Cambria Math</vt:lpstr>
      <vt:lpstr>Wingdings</vt:lpstr>
      <vt:lpstr>HAW_FW</vt:lpstr>
      <vt:lpstr>Master Automatisierung: VPJ Gewerk 2 Bahnplanung</vt:lpstr>
      <vt:lpstr>Gliederung</vt:lpstr>
      <vt:lpstr>1. Einführung Potentialfeld Methode</vt:lpstr>
      <vt:lpstr>1.Einführung Potenzialfelder der Hindernisse und vom Roboter</vt:lpstr>
      <vt:lpstr>1. Einführung Potentialfelder mit anziehender Ziellfunktion</vt:lpstr>
      <vt:lpstr>2. Konzept Problemstellung </vt:lpstr>
      <vt:lpstr>3. Schnittstellen  </vt:lpstr>
      <vt:lpstr>3. Schnittstellen  </vt:lpstr>
      <vt:lpstr>4. Terminplan  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Inke Heynen</cp:lastModifiedBy>
  <cp:revision>234</cp:revision>
  <cp:lastPrinted>2007-09-21T15:49:14Z</cp:lastPrinted>
  <dcterms:created xsi:type="dcterms:W3CDTF">2008-09-25T08:20:51Z</dcterms:created>
  <dcterms:modified xsi:type="dcterms:W3CDTF">2017-12-18T17:53:41Z</dcterms:modified>
</cp:coreProperties>
</file>