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39" r:id="rId4"/>
    <p:sldId id="438" r:id="rId5"/>
    <p:sldId id="442" r:id="rId6"/>
    <p:sldId id="436" r:id="rId7"/>
    <p:sldId id="445" r:id="rId8"/>
    <p:sldId id="446" r:id="rId9"/>
    <p:sldId id="441" r:id="rId10"/>
    <p:sldId id="437" r:id="rId11"/>
    <p:sldId id="440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3" d="100"/>
          <a:sy n="83" d="100"/>
        </p:scale>
        <p:origin x="133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Übergabe vom Transport in den Fertigungsbereich wird nicht immer direkt erkannt (schon behoben)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Robotino</a:t>
            </a:r>
            <a:r>
              <a:rPr lang="de-DE" sz="1800" dirty="0"/>
              <a:t> stoppt sich willkürlich selbst nach Verbindung mit Gewerk 3 (schon von Gewerk3 </a:t>
            </a:r>
            <a:r>
              <a:rPr lang="de-DE" sz="1800"/>
              <a:t>behoben)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UDP Kommunikation mit Gewerk 1 zur Auftragsverteilung nicht möglich (teilweise behoben)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4F7EC-690A-4EEA-84CB-ADF923F8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Was ist noch zu tun?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Schnittstelle mit Gewerk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Evtl. Einbindung des </a:t>
            </a:r>
            <a:r>
              <a:rPr lang="de-DE" sz="1800" dirty="0" err="1"/>
              <a:t>Robotino</a:t>
            </a:r>
            <a:r>
              <a:rPr lang="de-DE" sz="1800" dirty="0"/>
              <a:t>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Optimierung der schon vorhandenen Funktionen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1E18ED7-309C-498B-9958-294406DF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3204374"/>
            <a:ext cx="9923904" cy="28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427212"/>
            <a:ext cx="9344025" cy="4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47CA03EB-15C9-46A7-AC74-65C5D3926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312185"/>
            <a:ext cx="9344025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0" indent="0"/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 erfassen ob andere </a:t>
            </a:r>
            <a:r>
              <a:rPr lang="de-DE" sz="1600" dirty="0" err="1"/>
              <a:t>Robotinos</a:t>
            </a:r>
            <a:r>
              <a:rPr lang="de-DE" sz="1600" dirty="0"/>
              <a:t> sich bewegen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Wenn sich Roboter bewegen wird Ausweichmanöver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Anderer </a:t>
            </a:r>
            <a:r>
              <a:rPr lang="de-DE" sz="1600" dirty="0" err="1"/>
              <a:t>Robotino</a:t>
            </a:r>
            <a:r>
              <a:rPr lang="de-DE" sz="1600" dirty="0"/>
              <a:t> im Weg zwischen Ist-Position und Ziel</a:t>
            </a:r>
          </a:p>
          <a:p>
            <a:pPr marL="1001712" lvl="5" indent="0">
              <a:buNone/>
            </a:pPr>
            <a:r>
              <a:rPr lang="de-DE" sz="1600" dirty="0"/>
              <a:t> 90° zum Ziel wird ein Ausweichvektor   auf den normalen Zielvektor addiert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86405A1-545F-4B02-939C-F560480E8556}"/>
              </a:ext>
            </a:extLst>
          </p:cNvPr>
          <p:cNvSpPr/>
          <p:nvPr/>
        </p:nvSpPr>
        <p:spPr>
          <a:xfrm>
            <a:off x="697157" y="3932054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Weitere Besonderheiten: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Software unterscheidet zwischen fahrenden und stehenden </a:t>
            </a:r>
            <a:r>
              <a:rPr lang="de-DE" sz="1800" dirty="0" err="1"/>
              <a:t>Robotinos</a:t>
            </a:r>
            <a:endParaRPr lang="de-DE" sz="1800" dirty="0"/>
          </a:p>
          <a:p>
            <a:pPr marL="0" indent="0"/>
            <a:r>
              <a:rPr lang="de-DE" sz="1800" dirty="0"/>
              <a:t>	 Potentialfelder werden angeglichen</a:t>
            </a:r>
          </a:p>
          <a:p>
            <a:pPr>
              <a:buFont typeface="+mj-lt"/>
              <a:buAutoNum type="arabicPeriod" startAt="2"/>
            </a:pPr>
            <a:r>
              <a:rPr lang="de-DE" sz="1800" dirty="0"/>
              <a:t>Ist </a:t>
            </a:r>
            <a:r>
              <a:rPr lang="de-DE" sz="1800" dirty="0" err="1"/>
              <a:t>Robotino</a:t>
            </a:r>
            <a:r>
              <a:rPr lang="de-DE" sz="1800" dirty="0"/>
              <a:t> in einer Station fertig und weitere </a:t>
            </a:r>
            <a:r>
              <a:rPr lang="de-DE" sz="1800" dirty="0" err="1"/>
              <a:t>Robotinos</a:t>
            </a:r>
            <a:r>
              <a:rPr lang="de-DE" sz="1800" dirty="0"/>
              <a:t> stehen an verlässt der </a:t>
            </a:r>
            <a:r>
              <a:rPr lang="de-DE" sz="1800" dirty="0" err="1"/>
              <a:t>Robotino</a:t>
            </a:r>
            <a:r>
              <a:rPr lang="de-DE" sz="1800" dirty="0"/>
              <a:t> den Fertigungsbereich nach Hinten</a:t>
            </a:r>
          </a:p>
          <a:p>
            <a:pPr marL="0" indent="0"/>
            <a:r>
              <a:rPr lang="de-DE" sz="1800" dirty="0"/>
              <a:t>               Kollisionsgefahr minimiert</a:t>
            </a:r>
          </a:p>
          <a:p>
            <a:pPr>
              <a:buFont typeface="+mj-lt"/>
              <a:buAutoNum type="arabicPeriod" startAt="3"/>
            </a:pPr>
            <a:r>
              <a:rPr lang="de-DE" sz="1800" dirty="0"/>
              <a:t>Weitere Kollisionsvermeidung: Auftragslos =&gt; Warteposition anfahren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D303E9E-B37E-4930-A338-8405AD00A805}"/>
              </a:ext>
            </a:extLst>
          </p:cNvPr>
          <p:cNvSpPr/>
          <p:nvPr/>
        </p:nvSpPr>
        <p:spPr>
          <a:xfrm>
            <a:off x="631825" y="2165927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4FCA105-1888-4AA9-91F4-A151BB70C287}"/>
              </a:ext>
            </a:extLst>
          </p:cNvPr>
          <p:cNvSpPr/>
          <p:nvPr/>
        </p:nvSpPr>
        <p:spPr>
          <a:xfrm>
            <a:off x="631825" y="32853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31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063D8-E3F8-4946-9B8A-14C865C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D5269-0BF8-42C2-AAE7-7D211A42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0EEFC7-6F7F-433E-88DD-83D367A280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A1BE90-B1BB-402E-86D9-C2434FC64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1021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A4-Papier (210 x 297 mm)</PresentationFormat>
  <Paragraphs>70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2. Erfolge</vt:lpstr>
      <vt:lpstr>3. Probleme  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269</cp:revision>
  <cp:lastPrinted>2007-09-21T15:49:14Z</cp:lastPrinted>
  <dcterms:created xsi:type="dcterms:W3CDTF">2008-09-25T08:20:51Z</dcterms:created>
  <dcterms:modified xsi:type="dcterms:W3CDTF">2018-05-02T07:01:28Z</dcterms:modified>
</cp:coreProperties>
</file>