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3ECA9-B4E8-885D-208A-604DC7D0A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2E941E-F96F-FEF9-742A-733C0B578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3987B3-F457-5934-2BB8-52CD6524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7C6B-9E94-41F4-A8DD-5BED9680C641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9FAFC-2380-9B04-7D4E-EA58417E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28D857-061B-C815-5814-09C7D4CD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F3A5-F44C-4CBA-9412-E7C1CF6285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60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C3F2C-2953-7D61-B191-1E36AB48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87F32A-1C14-7B81-C078-1DB9BD53D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361E81-C802-3BD5-B640-6FA703A2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7C6B-9E94-41F4-A8DD-5BED9680C641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EA9972-C165-1079-0655-467277FA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3AA037-1A64-94CC-6C21-5D5DC661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F3A5-F44C-4CBA-9412-E7C1CF6285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49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386A01-C0BE-0FBF-9849-0FDB383EE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4EB163-3D26-AA37-C4E7-BDDDC0CC8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5E0222-2374-7771-6265-F1B88647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7C6B-9E94-41F4-A8DD-5BED9680C641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6702E9-3C64-2F95-4D8F-DDE78AA6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6AEE1B-AE04-98A3-E014-8298D9B6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F3A5-F44C-4CBA-9412-E7C1CF6285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73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3947C-3575-02AA-F916-F045A644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7DA56E-42D7-4049-D99B-84C73DEC7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F1235C-207D-1D1F-84EB-46AB7083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7C6B-9E94-41F4-A8DD-5BED9680C641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886CFF-D321-7B94-8496-C63752B6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A8223-5CD5-36EA-803F-863C98DD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F3A5-F44C-4CBA-9412-E7C1CF6285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12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AB156-2523-AC4E-8622-C78AC90A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DB01A-B2C8-85EA-EB69-7BCEA6DBC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F4A6E7-CF71-0D41-086F-E5C4D6A8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7C6B-9E94-41F4-A8DD-5BED9680C641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E611C0-DDE8-949F-0C22-0AF809F2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863711-CCE5-02CC-707C-5929277A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F3A5-F44C-4CBA-9412-E7C1CF6285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13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72872-4BF9-F83C-BE33-F7EFAAB3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CE23A9-FA7B-52A9-C3BA-9138E1F88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9C5FFE-4805-7AD2-4C48-98C589123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45B57B-9A69-2300-B9B0-20F4BE77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7C6B-9E94-41F4-A8DD-5BED9680C641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AF4CD1-C755-973B-EC7B-75735AB5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1E7E15-5044-0D7F-D0A7-519F0237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F3A5-F44C-4CBA-9412-E7C1CF6285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4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B8B15-5D8C-38DE-92B9-54AFA86EE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EFBFA3-F562-A4D8-6BE6-FECA99F86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8898DF-34F1-438A-A654-4B313C6C0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7B645E-0045-2270-F44D-4671EFD99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4B6E877-0C17-E95D-4073-443F5ADC7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7F9EFAB-E519-3840-AA49-183F7995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7C6B-9E94-41F4-A8DD-5BED9680C641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F9680A-58FD-C128-9CCF-6D54C956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C71A9EF-9E3A-C2D9-BA23-96D5CD54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F3A5-F44C-4CBA-9412-E7C1CF6285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33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E8C8F-D2A2-8630-86C7-29E2642F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C63CCC-EC19-51DF-997D-475C6745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7C6B-9E94-41F4-A8DD-5BED9680C641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66F686-328B-97F7-02BF-43BD6BC6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01ED3B-3EFD-4C83-0A51-19D7E58A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F3A5-F44C-4CBA-9412-E7C1CF6285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36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D55239-6796-52EB-B3B5-CA364A55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7C6B-9E94-41F4-A8DD-5BED9680C641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EF365D-DE95-6DE6-518E-46E12CA8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22698C-5AC7-7932-D0CE-A4408858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F3A5-F44C-4CBA-9412-E7C1CF6285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39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F277C-4F21-0141-E471-EB746B12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D041A4-4455-CEB9-B94C-6C67B2430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E962D2-1F1C-04A8-EC5B-D89831A8C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511E43-3EA8-1EF0-77B7-E163418A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7C6B-9E94-41F4-A8DD-5BED9680C641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334CE6-9443-5122-C237-6C609382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66B4E8-0900-E7E7-C5D9-FAB845F3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F3A5-F44C-4CBA-9412-E7C1CF6285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52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0EBBA-8EA2-07E5-1272-401371D98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2AEE52-A277-CD29-862B-83E1FAF3A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C60198-6F1C-E147-12FC-5D5D2E7E7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66FED6-1EAB-F27F-E997-1A421FAC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7C6B-9E94-41F4-A8DD-5BED9680C641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DC24CA-07C4-F916-6C4C-2C191D58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8A39ED-B8B6-8127-F137-79460861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F3A5-F44C-4CBA-9412-E7C1CF6285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74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577216-FB0C-37D9-8169-98065BEC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865A92-C716-DD3A-25A5-425341410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F46C95-DB04-3F67-DF14-464437FFE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67C6B-9E94-41F4-A8DD-5BED9680C641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45EF2D-4587-01C6-70CA-697CA4F6D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400190-103B-DB5B-C539-0125BBD70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2F3A5-F44C-4CBA-9412-E7C1CF6285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52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63F47-56DB-2EAE-23A7-45D53624B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/>
              <a:t>Powerpoint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4E5286-4CCE-600C-E15D-B6E2086C5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73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Test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Powepoint</dc:title>
  <dc:creator>Mohr, Robin</dc:creator>
  <cp:lastModifiedBy>Mohr, Robin</cp:lastModifiedBy>
  <cp:revision>2</cp:revision>
  <dcterms:created xsi:type="dcterms:W3CDTF">2022-09-14T13:56:17Z</dcterms:created>
  <dcterms:modified xsi:type="dcterms:W3CDTF">2022-09-14T13:56:56Z</dcterms:modified>
</cp:coreProperties>
</file>