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74" r:id="rId10"/>
    <p:sldId id="261" r:id="rId11"/>
    <p:sldId id="262" r:id="rId12"/>
    <p:sldId id="275" r:id="rId13"/>
    <p:sldId id="263" r:id="rId14"/>
    <p:sldId id="276" r:id="rId15"/>
    <p:sldId id="264" r:id="rId16"/>
    <p:sldId id="277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05ED7-57CB-E144-904D-B5452DE04874}" v="4" dt="2021-09-21T12:10:32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E0BEA-AA6B-4DED-96DC-533D0EE1A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A17E0-D4F3-4258-9F72-DF54EACD7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14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0B8FB-C459-1C49-9732-6608DA1F6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4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D4568-23A4-4D47-943F-E9917F8A7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F97929-CBED-465D-9E21-38DC308CD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48D63-E336-5D4F-B978-88A6EC414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3065-D1EC-43F5-A26A-62CA0184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4D6F0-E7B7-4DBA-A922-86BAC28A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BD66ED-521C-4836-9D90-2D4B312F1A7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50FE5-6761-48D6-BE8F-F47C9C01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0CA2A-156A-4738-B881-8C2555D1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15CB45C-F396-424B-864C-A275C905C6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D4047-5D6E-4E62-8500-A99230C1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00EE9-2AD6-43BB-998B-BCC9CE61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987D5F1-80AF-47CF-8E3A-86C080C9C9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BC8E3-8951-46FC-AA1E-BBD730DA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93C77-6256-478E-95B7-3158EB11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77BD560-F117-410D-A411-F9044C3858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26F18-66FC-4CB6-906A-4452E5F5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EF62C75C-231B-4CCC-8D34-949EF3C40EC7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3E16F-05A0-4F73-B03E-D99D1BE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1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5DD82-3878-4EFB-8CD5-E5AE0BCBD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E1FD41-DD2D-4116-9ECD-2D439F5A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43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C4F285-DB9A-4AE6-AC7A-CA1AE4334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A4C1D2-62B6-4AA9-91BD-88AD3BAD6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7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21298-74E5-467B-949F-028F1779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781D56-7E3C-4E51-B874-3C139A985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56EB71-456E-4CD2-9EBD-0A1A7A317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EE5C40-4E4F-4551-BB59-7D6E8B7AC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9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9899F-8895-475B-9181-F34AAEFCE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CA1A2-A8FC-467C-A0DA-4979E19AA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BDB0EA6-57D5-6544-A108-6EE3696AF8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3A59FDCD-ADEF-9D4B-A050-FAC45E3037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6454EFEE-E43A-7D48-AA31-7B9F561FE3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08678FF5-588D-4C4B-8DE4-917DFE20448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5FCAB75-3997-7345-A782-E50A53C2CB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F67E914D-5FC1-E542-BEE2-10D6E40D120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22F1B113-B102-9F4A-9EF5-E81A23850C8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342BAAD5-FC5C-8246-B661-9E9C17F859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E307D6A1-CC3C-A748-A22B-EC0B8EBC04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2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1C3D-2902-F243-97DC-B6AB38D8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841035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5" ma:contentTypeDescription="Ein neues Dokument erstellen." ma:contentTypeScope="" ma:versionID="dbc21ac57c676ecd5434c8001a45c4d1">
  <xsd:schema xmlns:xsd="http://www.w3.org/2001/XMLSchema" xmlns:xs="http://www.w3.org/2001/XMLSchema" xmlns:p="http://schemas.microsoft.com/office/2006/metadata/properties" xmlns:ns2="9fa8f3b7-1625-4bc7-8076-fc42fb455954" targetNamespace="http://schemas.microsoft.com/office/2006/metadata/properties" ma:root="true" ma:fieldsID="853a7233f8f6b5a3f51d9d780570a4ca" ns2:_="">
    <xsd:import namespace="9fa8f3b7-1625-4bc7-8076-fc42fb45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f3b7-1625-4bc7-8076-fc42fb45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6E14B0-0F31-4245-BA0F-6A85E4BF55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8f3b7-1625-4bc7-8076-fc42fb45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Roboto</vt:lpstr>
      <vt:lpstr>Wingdings</vt:lpstr>
      <vt:lpstr>TecAlliance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Mohr, Robin</dc:creator>
  <cp:lastModifiedBy>Mohr, Robin</cp:lastModifiedBy>
  <cp:revision>1</cp:revision>
  <dcterms:created xsi:type="dcterms:W3CDTF">2025-02-03T13:46:39Z</dcterms:created>
  <dcterms:modified xsi:type="dcterms:W3CDTF">2025-02-03T13:47:22Z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