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0"/>
  </p:handoutMasterIdLst>
  <p:sldIdLst>
    <p:sldId id="256" r:id="rId5"/>
    <p:sldId id="274" r:id="rId6"/>
    <p:sldId id="278" r:id="rId7"/>
    <p:sldId id="261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DD216-268B-416F-9DA2-15167B18A0E1}" v="1" dt="2022-11-30T09:02:15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90"/>
  </p:normalViewPr>
  <p:slideViewPr>
    <p:cSldViewPr snapToGrid="0" snapToObjects="1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EE3F07-9040-0644-883A-7080C7665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6B57-1E5F-0547-9BBB-07E09CA307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7A159-55E9-1349-A815-3A55664F4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08C4-2C7F-214C-83E2-CEB72601B4F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79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A173E3F-5115-5745-A01C-6BDB633FCF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490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0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96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17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706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D7B698-CAA8-F342-AE3F-9CC44B7DDCD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5407" y="1128532"/>
            <a:ext cx="5557781" cy="53706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7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Pictur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012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5388" y="1128713"/>
            <a:ext cx="5916612" cy="53010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194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Pictur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7396231" cy="53012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3852" y="1128713"/>
            <a:ext cx="4078148" cy="53010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81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&amp; Picture Qu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8414804" cy="53012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32425" y="1128713"/>
            <a:ext cx="3059575" cy="53010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2332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22B0B730-52B2-9443-B2DA-6503A7C965D9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58811" y="1128713"/>
            <a:ext cx="11474414" cy="5370512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1859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EC9E-8FBA-4BFF-BA1E-9E04C5FF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6" y="284107"/>
            <a:ext cx="9847160" cy="49139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9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6FCD317-31F4-AE44-97DA-736DFAB839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98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289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E1A399-4C71-9744-9B06-69982B35DA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5815" y="360000"/>
            <a:ext cx="3246187" cy="227233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87F105-FE33-2643-AC8A-5B1111399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8" y="1704975"/>
            <a:ext cx="7865817" cy="31607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400" i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D549CAC-79CE-514E-A82D-5350F501B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3091" y="4865688"/>
            <a:ext cx="6062724" cy="953925"/>
          </a:xfrm>
        </p:spPr>
        <p:txBody>
          <a:bodyPr>
            <a:normAutofit/>
          </a:bodyPr>
          <a:lstStyle>
            <a:lvl1pPr marL="0" indent="0" algn="r">
              <a:buNone/>
              <a:defRPr sz="2000" i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0082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6DAE4E-4A36-F14C-A1D3-0A0453CD04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4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R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B96963D-3338-9140-A33D-38987081F3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Fl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9488066-91D5-864B-A276-C613F92D94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1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AD889B-78B7-BF4D-8D93-26BA1899D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103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01</a:t>
            </a:r>
            <a:endParaRPr lang="en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1CE1B1-AFC7-2D4E-8017-D90DB3E3F2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8112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B3E819-4235-6D4C-AECF-EA7408B5E7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112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8365BBB-0E6F-9245-BABB-180CE6809D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1035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02</a:t>
            </a:r>
            <a:endParaRPr lang="en-DE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6F36F85-E1F6-B544-AD3A-15B95BAA72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1124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9C315AD-AA29-7A47-8F74-A7A9A78EF2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1124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C37E991-A3B6-1B45-B9F4-884F9BCF0E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1035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03</a:t>
            </a:r>
            <a:endParaRPr lang="en-DE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4D65F2E-A41F-9646-AB34-D004236829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81124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5E0B70E-D31F-FA49-9D1B-465C32C1F8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1124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4A1C699-F980-AF4B-B6B9-8C392AFCC5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35" y="5141119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04</a:t>
            </a:r>
            <a:endParaRPr lang="en-DE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6173A4F-B6E8-E24F-A513-FC94A76426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1124" y="5141118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A6B35C7-726F-0245-94ED-2ADBF1DAF8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81124" y="5537676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F0523AA9-D6DF-2247-A8D7-10AF6437A8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951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05</a:t>
            </a:r>
            <a:endParaRPr lang="en-DE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5B495F3C-4DBD-CD47-958F-516C0F5C52B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7960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357B4C5-24C6-CE46-9FAF-9B5A76282D3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97960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7966C225-83F0-F74C-AD0B-4492810CA9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9513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06</a:t>
            </a:r>
            <a:endParaRPr lang="en-DE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25B4D641-B7EC-BE43-9C86-57A63370880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79602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DE5C5EC-71F3-2A44-B8E6-0E5B518551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79602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43D543E-2013-B840-BA5C-4C1CCCA528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9513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07</a:t>
            </a:r>
            <a:endParaRPr lang="en-DE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E19E1BA-534B-7C4D-95F1-625D1583852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79602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3AFD27CB-0C5F-2340-AF7D-625FAAB6B2B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79602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CB8F86E3-613D-9C44-AA25-77CF8E09194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9513" y="5136312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08</a:t>
            </a:r>
            <a:endParaRPr lang="en-DE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BD59CE96-BD81-7846-A9F4-307D48ED5B0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79602" y="5136311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00F7E825-0B39-734D-AAFE-CB626573F6D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79602" y="5532869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5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11474379" cy="537065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8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4707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35828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09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70AA9-E8EC-4621-B803-FA450C20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1C46-EA04-49F1-A939-67E2175A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BEEBC13-8AC9-3846-8A85-E0EAE02C7D08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A2552C-1B0B-1443-9619-515435350AB7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AC1BDE-1A3C-EE4E-B1A9-EC253EA2A826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084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9" r:id="rId6"/>
    <p:sldLayoutId id="2147483650" r:id="rId7"/>
    <p:sldLayoutId id="2147483651" r:id="rId8"/>
    <p:sldLayoutId id="2147483673" r:id="rId9"/>
    <p:sldLayoutId id="2147483670" r:id="rId10"/>
    <p:sldLayoutId id="2147483674" r:id="rId11"/>
    <p:sldLayoutId id="2147483671" r:id="rId12"/>
    <p:sldLayoutId id="2147483675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54" r:id="rId19"/>
    <p:sldLayoutId id="2147483655" r:id="rId20"/>
    <p:sldLayoutId id="214748367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4839E-F015-46CF-8612-247133CA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SQL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601272-CFBE-4644-912F-8FDF507E4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Adrian und Robin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918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C8B60-4D78-7840-9EDC-6065584C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Übersicht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AD793-9133-DC43-AAFB-E455D1921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01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8F7D5-C2F4-4F4A-BA4C-B1D9D3101C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err="1"/>
              <a:t>Vor</a:t>
            </a:r>
            <a:r>
              <a:rPr lang="en-GB" dirty="0"/>
              <a:t>- und </a:t>
            </a:r>
            <a:r>
              <a:rPr lang="en-GB" dirty="0" err="1"/>
              <a:t>Nachteile</a:t>
            </a:r>
            <a:r>
              <a:rPr lang="en-GB" dirty="0"/>
              <a:t> SQL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0B4994-E591-2D4C-8FF0-E385E842C9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ABACCBB-64F8-6F41-A4B1-298FB6C79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1035" y="3141635"/>
            <a:ext cx="720725" cy="48799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02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0542DD3-AA3E-4D4A-AAF7-C3909DF1DD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1124" y="3141634"/>
            <a:ext cx="4551363" cy="487998"/>
          </a:xfrm>
        </p:spPr>
        <p:txBody>
          <a:bodyPr/>
          <a:lstStyle/>
          <a:p>
            <a:r>
              <a:rPr lang="en-GB" dirty="0" err="1"/>
              <a:t>Einsatzszenarien</a:t>
            </a:r>
            <a:r>
              <a:rPr lang="en-GB" dirty="0"/>
              <a:t> SQL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1743BB-91B4-7942-92FE-FAFB6B961B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1124" y="3538192"/>
            <a:ext cx="4551363" cy="487997"/>
          </a:xfrm>
        </p:spPr>
        <p:txBody>
          <a:bodyPr/>
          <a:lstStyle/>
          <a:p>
            <a:endParaRPr lang="en-GB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CF807BA-B03F-9A4D-9813-3EC55704AF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1035" y="4988560"/>
            <a:ext cx="720725" cy="48799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03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2A467A7-AE4A-6F4B-8231-4F109437C9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81124" y="4988559"/>
            <a:ext cx="4551363" cy="487998"/>
          </a:xfrm>
        </p:spPr>
        <p:txBody>
          <a:bodyPr/>
          <a:lstStyle/>
          <a:p>
            <a:r>
              <a:rPr lang="en-GB" dirty="0" err="1"/>
              <a:t>Beispiele</a:t>
            </a:r>
            <a:r>
              <a:rPr lang="en-GB" dirty="0"/>
              <a:t> von CRUD </a:t>
            </a:r>
            <a:r>
              <a:rPr lang="en-GB" dirty="0" err="1"/>
              <a:t>Methoden</a:t>
            </a:r>
            <a:endParaRPr lang="en-GB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1BB600B-AB3E-8F4C-9058-742AFF10DC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1124" y="5385117"/>
            <a:ext cx="4551363" cy="48799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0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Vor- und Nachteile?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FDFB0-D952-4E0F-94FA-D47BF67E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Roboto" panose="02000000000000000000" pitchFamily="2" charset="0"/>
              <a:buChar char="+"/>
            </a:pPr>
            <a:r>
              <a:rPr lang="de-DE" dirty="0"/>
              <a:t>Schnelle und effiziente Datenverarbeitung</a:t>
            </a:r>
          </a:p>
          <a:p>
            <a:pPr>
              <a:lnSpc>
                <a:spcPct val="150000"/>
              </a:lnSpc>
              <a:buFont typeface="Roboto" panose="02000000000000000000" pitchFamily="2" charset="0"/>
              <a:buChar char="+"/>
            </a:pPr>
            <a:r>
              <a:rPr lang="de-DE" dirty="0"/>
              <a:t>Einfach Lernbar</a:t>
            </a:r>
          </a:p>
          <a:p>
            <a:pPr>
              <a:lnSpc>
                <a:spcPct val="150000"/>
              </a:lnSpc>
              <a:buFont typeface="Roboto" panose="02000000000000000000" pitchFamily="2" charset="0"/>
              <a:buChar char="+"/>
            </a:pPr>
            <a:r>
              <a:rPr lang="de-DE" dirty="0"/>
              <a:t>Einfach mit Key-Words benutzbar</a:t>
            </a:r>
          </a:p>
          <a:p>
            <a:pPr>
              <a:lnSpc>
                <a:spcPct val="150000"/>
              </a:lnSpc>
              <a:buFont typeface="Roboto" panose="02000000000000000000" pitchFamily="2" charset="0"/>
              <a:buChar char="+"/>
            </a:pPr>
            <a:r>
              <a:rPr lang="de-DE" dirty="0"/>
              <a:t>Standardisierte Sprache</a:t>
            </a:r>
          </a:p>
          <a:p>
            <a:pPr>
              <a:lnSpc>
                <a:spcPct val="150000"/>
              </a:lnSpc>
              <a:buFont typeface="Roboto" panose="02000000000000000000" pitchFamily="2" charset="0"/>
              <a:buChar char="+"/>
            </a:pPr>
            <a:r>
              <a:rPr lang="de-DE" dirty="0"/>
              <a:t>Benutzbar auf allmöglichen Betriebssystemen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26ECE-E665-01D2-4B4E-F788EC0CEB2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Roboto" panose="02000000000000000000" pitchFamily="2" charset="0"/>
              <a:buChar char="-"/>
            </a:pPr>
            <a:r>
              <a:rPr lang="de-DE" dirty="0"/>
              <a:t>Manche Benutzer sind unzufrieden mit dem interface</a:t>
            </a:r>
          </a:p>
          <a:p>
            <a:pPr>
              <a:lnSpc>
                <a:spcPct val="150000"/>
              </a:lnSpc>
              <a:buFont typeface="Roboto" panose="02000000000000000000" pitchFamily="2" charset="0"/>
              <a:buChar char="-"/>
            </a:pPr>
            <a:r>
              <a:rPr lang="de-DE" dirty="0"/>
              <a:t>Kann kostspielig sein</a:t>
            </a:r>
          </a:p>
          <a:p>
            <a:pPr>
              <a:lnSpc>
                <a:spcPct val="150000"/>
              </a:lnSpc>
              <a:buFont typeface="Roboto" panose="02000000000000000000" pitchFamily="2" charset="0"/>
              <a:buChar char="-"/>
            </a:pPr>
            <a:r>
              <a:rPr lang="de-DE" dirty="0"/>
              <a:t>Aufgrund versteckter regeln hat man nur teilweise Kontrolle über die Datenbank</a:t>
            </a:r>
          </a:p>
        </p:txBody>
      </p:sp>
    </p:spTree>
    <p:extLst>
      <p:ext uri="{BB962C8B-B14F-4D97-AF65-F5344CB8AC3E}">
        <p14:creationId xmlns:p14="http://schemas.microsoft.com/office/powerpoint/2010/main" val="212287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718E3-62E8-4D37-AEFF-2A611E32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Einsatzszenarien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FDFB0-D952-4E0F-94FA-D47BF67E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In Daten </a:t>
            </a:r>
            <a:r>
              <a:rPr lang="de-DE" dirty="0" err="1"/>
              <a:t>Integrations</a:t>
            </a:r>
            <a:r>
              <a:rPr lang="de-DE" dirty="0"/>
              <a:t> Skripts zum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dirty="0"/>
              <a:t>   auslesen, verändern, hinzufügen und löschen von Daten</a:t>
            </a:r>
          </a:p>
          <a:p>
            <a:pPr>
              <a:lnSpc>
                <a:spcPct val="200000"/>
              </a:lnSpc>
            </a:pPr>
            <a:r>
              <a:rPr lang="de-DE" dirty="0"/>
              <a:t>Zur Kommunikation mit Datenbanken</a:t>
            </a:r>
          </a:p>
          <a:p>
            <a:pPr>
              <a:lnSpc>
                <a:spcPct val="200000"/>
              </a:lnSpc>
            </a:pPr>
            <a:r>
              <a:rPr lang="de-DE" dirty="0"/>
              <a:t>Wird meistens benutzt wenn man Benutzer speichert</a:t>
            </a:r>
          </a:p>
          <a:p>
            <a:pPr>
              <a:lnSpc>
                <a:spcPct val="200000"/>
              </a:lnSpc>
            </a:pPr>
            <a:r>
              <a:rPr lang="de-DE" dirty="0" err="1"/>
              <a:t>Bsp</a:t>
            </a:r>
            <a:r>
              <a:rPr lang="de-DE" dirty="0"/>
              <a:t>: Finanzbereiche, Musik-Streaming-Apps</a:t>
            </a:r>
          </a:p>
          <a:p>
            <a:pPr>
              <a:lnSpc>
                <a:spcPct val="20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87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F20AB-378D-01D1-F16B-24E7A515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CRUD Methoden in SQL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9AF752-14CF-A2AF-9CAD-2965FB7C0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Create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Read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Update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Delete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86CFD31-EBE7-69F4-2A3D-73C8345E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410" y="2682342"/>
            <a:ext cx="2343477" cy="9335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66D7E46-6AD8-E6FB-F2BF-68234EEF1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10" y="854373"/>
            <a:ext cx="2676899" cy="174331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C81A769-11F2-7F7D-6E93-671DB2E07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725" y="4013918"/>
            <a:ext cx="2457793" cy="80973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399857C-55C3-FE43-04E9-5FA2E6F44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725" y="5556908"/>
            <a:ext cx="299126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1864"/>
      </p:ext>
    </p:extLst>
  </p:cSld>
  <p:clrMapOvr>
    <a:masterClrMapping/>
  </p:clrMapOvr>
</p:sld>
</file>

<file path=ppt/theme/theme1.xml><?xml version="1.0" encoding="utf-8"?>
<a:theme xmlns:a="http://schemas.openxmlformats.org/drawingml/2006/main" name="TecAlliance">
  <a:themeElements>
    <a:clrScheme name="TecAlliance">
      <a:dk1>
        <a:srgbClr val="2B2C3A"/>
      </a:dk1>
      <a:lt1>
        <a:sysClr val="window" lastClr="FFFFFF"/>
      </a:lt1>
      <a:dk2>
        <a:srgbClr val="4C4B63"/>
      </a:dk2>
      <a:lt2>
        <a:srgbClr val="FAFAFA"/>
      </a:lt2>
      <a:accent1>
        <a:srgbClr val="FF562B"/>
      </a:accent1>
      <a:accent2>
        <a:srgbClr val="4C4B63"/>
      </a:accent2>
      <a:accent3>
        <a:srgbClr val="004FFF"/>
      </a:accent3>
      <a:accent4>
        <a:srgbClr val="FF0901"/>
      </a:accent4>
      <a:accent5>
        <a:srgbClr val="3EDC84"/>
      </a:accent5>
      <a:accent6>
        <a:srgbClr val="FF2ECC"/>
      </a:accent6>
      <a:hlink>
        <a:srgbClr val="FF562B"/>
      </a:hlink>
      <a:folHlink>
        <a:srgbClr val="4C4B63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Alliance Master" id="{EF7950EB-5179-544C-BBE9-BA900C56EE72}" vid="{6925A923-BD58-F047-8C71-A7C12DD4D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2FA0F1838C5F4D880F0E94916B7E54" ma:contentTypeVersion="2" ma:contentTypeDescription="Ein neues Dokument erstellen." ma:contentTypeScope="" ma:versionID="9c642eff8bf889650485d75420390d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5357931cab92263589502a9186f143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49718B-A5E5-46E7-AFC7-B9ECBEAA9285}">
  <ds:schemaRefs>
    <ds:schemaRef ds:uri="http://schemas.microsoft.com/office/2006/metadata/properties"/>
    <ds:schemaRef ds:uri="395926fc-aba2-4e43-93d3-293d49ac187c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abda921-aac1-49ce-9133-db7eff363c36"/>
  </ds:schemaRefs>
</ds:datastoreItem>
</file>

<file path=customXml/itemProps2.xml><?xml version="1.0" encoding="utf-8"?>
<ds:datastoreItem xmlns:ds="http://schemas.openxmlformats.org/officeDocument/2006/customXml" ds:itemID="{BF3FDA4D-B42F-45C6-B1D8-E2A5AC217D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E271C1-6E8F-41A8-ACCA-88D002518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TecAlliance Master</Template>
  <TotalTime>0</TotalTime>
  <Words>101</Words>
  <Application>Microsoft Office PowerPoint</Application>
  <PresentationFormat>Breitbild</PresentationFormat>
  <Paragraphs>32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</vt:lpstr>
      <vt:lpstr>Wingdings</vt:lpstr>
      <vt:lpstr>TecAlliance</vt:lpstr>
      <vt:lpstr>SQL</vt:lpstr>
      <vt:lpstr>Übersicht</vt:lpstr>
      <vt:lpstr>Vor- und Nachteile?</vt:lpstr>
      <vt:lpstr>Einsatzszenarien SQL</vt:lpstr>
      <vt:lpstr>CRUD Methoden in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Mohr, Robin</dc:creator>
  <cp:lastModifiedBy>Mohr, Robin</cp:lastModifiedBy>
  <cp:revision>2</cp:revision>
  <dcterms:created xsi:type="dcterms:W3CDTF">2022-11-28T14:23:44Z</dcterms:created>
  <dcterms:modified xsi:type="dcterms:W3CDTF">2022-11-30T09:45:08Z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status">
    <vt:lpwstr>3;#C - valid|0c95109a-f409-44c4-ba27-12fbc6f76f24</vt:lpwstr>
  </property>
  <property fmtid="{D5CDD505-2E9C-101B-9397-08002B2CF9AE}" pid="3" name="ContentTypeId">
    <vt:lpwstr>0x010100FC2FA0F1838C5F4D880F0E94916B7E54</vt:lpwstr>
  </property>
  <property fmtid="{D5CDD505-2E9C-101B-9397-08002B2CF9AE}" pid="4" name="Classification">
    <vt:lpwstr>2;#A - internal|b9f71f92-fb46-4487-9019-025349c14948</vt:lpwstr>
  </property>
  <property fmtid="{D5CDD505-2E9C-101B-9397-08002B2CF9AE}" pid="5" name="Document type">
    <vt:lpwstr>1;#Documentation|4374477c-d144-4e1f-bf15-77ba8dc2d6ee</vt:lpwstr>
  </property>
  <property fmtid="{D5CDD505-2E9C-101B-9397-08002B2CF9AE}" pid="6" name="TA Solution">
    <vt:lpwstr>4;#No solution|227ba552-7fd7-40d5-abf3-76f160b7a704</vt:lpwstr>
  </property>
  <property fmtid="{D5CDD505-2E9C-101B-9397-08002B2CF9AE}" pid="7" name="Order">
    <vt:r8>100</vt:r8>
  </property>
  <property fmtid="{D5CDD505-2E9C-101B-9397-08002B2CF9AE}" pid="8" name="_ExtendedDescription">
    <vt:lpwstr/>
  </property>
</Properties>
</file>