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1" r:id="rId9"/>
    <p:sldId id="262" r:id="rId10"/>
    <p:sldId id="263" r:id="rId11"/>
    <p:sldId id="269" r:id="rId12"/>
    <p:sldId id="270" r:id="rId13"/>
    <p:sldId id="271" r:id="rId14"/>
    <p:sldId id="272" r:id="rId15"/>
    <p:sldId id="273" r:id="rId16"/>
    <p:sldId id="260" r:id="rId17"/>
    <p:sldId id="259" r:id="rId18"/>
    <p:sldId id="25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3A6A1-2DB4-4A39-B4E8-6733F6243931}" v="10" dt="2023-06-20T12:14:3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Mohr" userId="23223441-b3ce-4688-9aca-4d632e79a759" providerId="ADAL" clId="{A6E3A6A1-2DB4-4A39-B4E8-6733F6243931}"/>
    <pc:docChg chg="undo custSel modSld">
      <pc:chgData name="Robin Mohr" userId="23223441-b3ce-4688-9aca-4d632e79a759" providerId="ADAL" clId="{A6E3A6A1-2DB4-4A39-B4E8-6733F6243931}" dt="2023-06-20T12:14:32.462" v="130" actId="20577"/>
      <pc:docMkLst>
        <pc:docMk/>
      </pc:docMkLst>
      <pc:sldChg chg="modSp mod">
        <pc:chgData name="Robin Mohr" userId="23223441-b3ce-4688-9aca-4d632e79a759" providerId="ADAL" clId="{A6E3A6A1-2DB4-4A39-B4E8-6733F6243931}" dt="2023-06-20T12:02:54.594" v="73" actId="20577"/>
        <pc:sldMkLst>
          <pc:docMk/>
          <pc:sldMk cId="900390878" sldId="256"/>
        </pc:sldMkLst>
        <pc:spChg chg="mod">
          <ac:chgData name="Robin Mohr" userId="23223441-b3ce-4688-9aca-4d632e79a759" providerId="ADAL" clId="{A6E3A6A1-2DB4-4A39-B4E8-6733F6243931}" dt="2023-06-20T12:02:54.594" v="73" actId="20577"/>
          <ac:spMkLst>
            <pc:docMk/>
            <pc:sldMk cId="900390878" sldId="256"/>
            <ac:spMk id="3" creationId="{1DD7128C-9645-74BA-8ED5-97329F40FDF7}"/>
          </ac:spMkLst>
        </pc:spChg>
      </pc:sldChg>
      <pc:sldChg chg="addSp delSp modSp mod setBg">
        <pc:chgData name="Robin Mohr" userId="23223441-b3ce-4688-9aca-4d632e79a759" providerId="ADAL" clId="{A6E3A6A1-2DB4-4A39-B4E8-6733F6243931}" dt="2023-06-20T12:07:12.474" v="77" actId="26606"/>
        <pc:sldMkLst>
          <pc:docMk/>
          <pc:sldMk cId="2772754123" sldId="257"/>
        </pc:sldMkLst>
        <pc:spChg chg="mod">
          <ac:chgData name="Robin Mohr" userId="23223441-b3ce-4688-9aca-4d632e79a759" providerId="ADAL" clId="{A6E3A6A1-2DB4-4A39-B4E8-6733F6243931}" dt="2023-06-20T12:07:12.474" v="77" actId="26606"/>
          <ac:spMkLst>
            <pc:docMk/>
            <pc:sldMk cId="2772754123" sldId="257"/>
            <ac:spMk id="2" creationId="{DB31DDDE-5C06-8ED0-A6D7-E35C716C55B9}"/>
          </ac:spMkLst>
        </pc:spChg>
        <pc:spChg chg="del">
          <ac:chgData name="Robin Mohr" userId="23223441-b3ce-4688-9aca-4d632e79a759" providerId="ADAL" clId="{A6E3A6A1-2DB4-4A39-B4E8-6733F6243931}" dt="2023-06-20T12:07:12.474" v="77" actId="26606"/>
          <ac:spMkLst>
            <pc:docMk/>
            <pc:sldMk cId="2772754123" sldId="257"/>
            <ac:spMk id="3" creationId="{83D53B16-75A8-2CE6-F71F-452EA8B196BF}"/>
          </ac:spMkLst>
        </pc:spChg>
        <pc:spChg chg="add">
          <ac:chgData name="Robin Mohr" userId="23223441-b3ce-4688-9aca-4d632e79a759" providerId="ADAL" clId="{A6E3A6A1-2DB4-4A39-B4E8-6733F6243931}" dt="2023-06-20T12:07:12.474" v="77" actId="26606"/>
          <ac:spMkLst>
            <pc:docMk/>
            <pc:sldMk cId="2772754123" sldId="257"/>
            <ac:spMk id="9" creationId="{2E442304-DDBD-4F7B-8017-36BCC863FB40}"/>
          </ac:spMkLst>
        </pc:spChg>
        <pc:spChg chg="add">
          <ac:chgData name="Robin Mohr" userId="23223441-b3ce-4688-9aca-4d632e79a759" providerId="ADAL" clId="{A6E3A6A1-2DB4-4A39-B4E8-6733F6243931}" dt="2023-06-20T12:07:12.474" v="77" actId="26606"/>
          <ac:spMkLst>
            <pc:docMk/>
            <pc:sldMk cId="2772754123" sldId="257"/>
            <ac:spMk id="11" creationId="{5E107275-3853-46FD-A241-DE4355A42675}"/>
          </ac:spMkLst>
        </pc:spChg>
        <pc:graphicFrameChg chg="add">
          <ac:chgData name="Robin Mohr" userId="23223441-b3ce-4688-9aca-4d632e79a759" providerId="ADAL" clId="{A6E3A6A1-2DB4-4A39-B4E8-6733F6243931}" dt="2023-06-20T12:07:12.474" v="77" actId="26606"/>
          <ac:graphicFrameMkLst>
            <pc:docMk/>
            <pc:sldMk cId="2772754123" sldId="257"/>
            <ac:graphicFrameMk id="5" creationId="{5D500A76-032C-1F55-D9E1-268E67138F07}"/>
          </ac:graphicFrameMkLst>
        </pc:graphicFrameChg>
      </pc:sldChg>
      <pc:sldChg chg="modSp mod">
        <pc:chgData name="Robin Mohr" userId="23223441-b3ce-4688-9aca-4d632e79a759" providerId="ADAL" clId="{A6E3A6A1-2DB4-4A39-B4E8-6733F6243931}" dt="2023-06-20T12:10:33.897" v="122" actId="20577"/>
        <pc:sldMkLst>
          <pc:docMk/>
          <pc:sldMk cId="2045603008" sldId="258"/>
        </pc:sldMkLst>
        <pc:spChg chg="mod">
          <ac:chgData name="Robin Mohr" userId="23223441-b3ce-4688-9aca-4d632e79a759" providerId="ADAL" clId="{A6E3A6A1-2DB4-4A39-B4E8-6733F6243931}" dt="2023-06-20T12:10:33.897" v="122" actId="20577"/>
          <ac:spMkLst>
            <pc:docMk/>
            <pc:sldMk cId="2045603008" sldId="258"/>
            <ac:spMk id="3" creationId="{BE49FCA9-1CBC-D63E-537C-E9D92F5B7469}"/>
          </ac:spMkLst>
        </pc:spChg>
      </pc:sldChg>
      <pc:sldChg chg="addSp delSp modSp mod setBg">
        <pc:chgData name="Robin Mohr" userId="23223441-b3ce-4688-9aca-4d632e79a759" providerId="ADAL" clId="{A6E3A6A1-2DB4-4A39-B4E8-6733F6243931}" dt="2023-06-20T12:10:12.050" v="94" actId="26606"/>
        <pc:sldMkLst>
          <pc:docMk/>
          <pc:sldMk cId="374225058" sldId="259"/>
        </pc:sldMkLst>
        <pc:spChg chg="mod">
          <ac:chgData name="Robin Mohr" userId="23223441-b3ce-4688-9aca-4d632e79a759" providerId="ADAL" clId="{A6E3A6A1-2DB4-4A39-B4E8-6733F6243931}" dt="2023-06-20T12:10:12.050" v="94" actId="26606"/>
          <ac:spMkLst>
            <pc:docMk/>
            <pc:sldMk cId="374225058" sldId="259"/>
            <ac:spMk id="2" creationId="{678BBF66-2117-A577-45CA-5B419CB9198F}"/>
          </ac:spMkLst>
        </pc:spChg>
        <pc:spChg chg="add del">
          <ac:chgData name="Robin Mohr" userId="23223441-b3ce-4688-9aca-4d632e79a759" providerId="ADAL" clId="{A6E3A6A1-2DB4-4A39-B4E8-6733F6243931}" dt="2023-06-20T12:10:12.050" v="94" actId="26606"/>
          <ac:spMkLst>
            <pc:docMk/>
            <pc:sldMk cId="374225058" sldId="259"/>
            <ac:spMk id="3" creationId="{27466A19-48F3-7A37-C2A8-5A11D699D057}"/>
          </ac:spMkLst>
        </pc:spChg>
        <pc:spChg chg="add del">
          <ac:chgData name="Robin Mohr" userId="23223441-b3ce-4688-9aca-4d632e79a759" providerId="ADAL" clId="{A6E3A6A1-2DB4-4A39-B4E8-6733F6243931}" dt="2023-06-20T12:10:12.050" v="94" actId="26606"/>
          <ac:spMkLst>
            <pc:docMk/>
            <pc:sldMk cId="374225058" sldId="259"/>
            <ac:spMk id="9" creationId="{2E442304-DDBD-4F7B-8017-36BCC863FB40}"/>
          </ac:spMkLst>
        </pc:spChg>
        <pc:spChg chg="add del">
          <ac:chgData name="Robin Mohr" userId="23223441-b3ce-4688-9aca-4d632e79a759" providerId="ADAL" clId="{A6E3A6A1-2DB4-4A39-B4E8-6733F6243931}" dt="2023-06-20T12:10:12.050" v="94" actId="26606"/>
          <ac:spMkLst>
            <pc:docMk/>
            <pc:sldMk cId="374225058" sldId="259"/>
            <ac:spMk id="11" creationId="{5E107275-3853-46FD-A241-DE4355A42675}"/>
          </ac:spMkLst>
        </pc:spChg>
        <pc:graphicFrameChg chg="add del">
          <ac:chgData name="Robin Mohr" userId="23223441-b3ce-4688-9aca-4d632e79a759" providerId="ADAL" clId="{A6E3A6A1-2DB4-4A39-B4E8-6733F6243931}" dt="2023-06-20T12:10:12.050" v="94" actId="26606"/>
          <ac:graphicFrameMkLst>
            <pc:docMk/>
            <pc:sldMk cId="374225058" sldId="259"/>
            <ac:graphicFrameMk id="5" creationId="{859CA8FB-DD2C-BC30-862D-F9C7BF6EE58B}"/>
          </ac:graphicFrameMkLst>
        </pc:graphicFrameChg>
      </pc:sldChg>
      <pc:sldChg chg="addSp modSp mod setBg">
        <pc:chgData name="Robin Mohr" userId="23223441-b3ce-4688-9aca-4d632e79a759" providerId="ADAL" clId="{A6E3A6A1-2DB4-4A39-B4E8-6733F6243931}" dt="2023-06-20T12:09:34.626" v="86" actId="14100"/>
        <pc:sldMkLst>
          <pc:docMk/>
          <pc:sldMk cId="1032689535" sldId="260"/>
        </pc:sldMkLst>
        <pc:spChg chg="mod">
          <ac:chgData name="Robin Mohr" userId="23223441-b3ce-4688-9aca-4d632e79a759" providerId="ADAL" clId="{A6E3A6A1-2DB4-4A39-B4E8-6733F6243931}" dt="2023-06-20T12:09:28.323" v="85" actId="26606"/>
          <ac:spMkLst>
            <pc:docMk/>
            <pc:sldMk cId="1032689535" sldId="260"/>
            <ac:spMk id="2" creationId="{8B721365-B917-3A3C-1258-7189726F2565}"/>
          </ac:spMkLst>
        </pc:spChg>
        <pc:spChg chg="mod">
          <ac:chgData name="Robin Mohr" userId="23223441-b3ce-4688-9aca-4d632e79a759" providerId="ADAL" clId="{A6E3A6A1-2DB4-4A39-B4E8-6733F6243931}" dt="2023-06-20T12:09:28.323" v="85" actId="26606"/>
          <ac:spMkLst>
            <pc:docMk/>
            <pc:sldMk cId="1032689535" sldId="260"/>
            <ac:spMk id="3" creationId="{D9576523-9AE3-AE25-28DE-7E4DAB7CB7A0}"/>
          </ac:spMkLst>
        </pc:spChg>
        <pc:spChg chg="add">
          <ac:chgData name="Robin Mohr" userId="23223441-b3ce-4688-9aca-4d632e79a759" providerId="ADAL" clId="{A6E3A6A1-2DB4-4A39-B4E8-6733F6243931}" dt="2023-06-20T12:09:28.323" v="85" actId="26606"/>
          <ac:spMkLst>
            <pc:docMk/>
            <pc:sldMk cId="1032689535" sldId="260"/>
            <ac:spMk id="1031" creationId="{743AA782-23D1-4521-8CAD-47662984AA08}"/>
          </ac:spMkLst>
        </pc:spChg>
        <pc:spChg chg="add">
          <ac:chgData name="Robin Mohr" userId="23223441-b3ce-4688-9aca-4d632e79a759" providerId="ADAL" clId="{A6E3A6A1-2DB4-4A39-B4E8-6733F6243931}" dt="2023-06-20T12:09:28.323" v="85" actId="26606"/>
          <ac:spMkLst>
            <pc:docMk/>
            <pc:sldMk cId="1032689535" sldId="260"/>
            <ac:spMk id="1033" creationId="{71877DBC-BB60-40F0-AC93-2ACDBAAE60CE}"/>
          </ac:spMkLst>
        </pc:spChg>
        <pc:picChg chg="mod">
          <ac:chgData name="Robin Mohr" userId="23223441-b3ce-4688-9aca-4d632e79a759" providerId="ADAL" clId="{A6E3A6A1-2DB4-4A39-B4E8-6733F6243931}" dt="2023-06-20T12:09:34.626" v="86" actId="14100"/>
          <ac:picMkLst>
            <pc:docMk/>
            <pc:sldMk cId="1032689535" sldId="260"/>
            <ac:picMk id="1026" creationId="{BD041994-44B1-C9B1-80FF-EBF47C7B3E06}"/>
          </ac:picMkLst>
        </pc:picChg>
      </pc:sldChg>
      <pc:sldChg chg="addSp delSp modSp mod setBg">
        <pc:chgData name="Robin Mohr" userId="23223441-b3ce-4688-9aca-4d632e79a759" providerId="ADAL" clId="{A6E3A6A1-2DB4-4A39-B4E8-6733F6243931}" dt="2023-06-20T12:08:13.753" v="80" actId="26606"/>
        <pc:sldMkLst>
          <pc:docMk/>
          <pc:sldMk cId="1759272677" sldId="261"/>
        </pc:sldMkLst>
        <pc:spChg chg="mod">
          <ac:chgData name="Robin Mohr" userId="23223441-b3ce-4688-9aca-4d632e79a759" providerId="ADAL" clId="{A6E3A6A1-2DB4-4A39-B4E8-6733F6243931}" dt="2023-06-20T12:08:13.753" v="80" actId="26606"/>
          <ac:spMkLst>
            <pc:docMk/>
            <pc:sldMk cId="1759272677" sldId="261"/>
            <ac:spMk id="2" creationId="{7C161CCE-8DB4-8D7A-82CC-7BC0E2E6A445}"/>
          </ac:spMkLst>
        </pc:spChg>
        <pc:spChg chg="del">
          <ac:chgData name="Robin Mohr" userId="23223441-b3ce-4688-9aca-4d632e79a759" providerId="ADAL" clId="{A6E3A6A1-2DB4-4A39-B4E8-6733F6243931}" dt="2023-06-20T12:08:13.753" v="80" actId="26606"/>
          <ac:spMkLst>
            <pc:docMk/>
            <pc:sldMk cId="1759272677" sldId="261"/>
            <ac:spMk id="3" creationId="{0412EE83-BD9C-7A3C-BCE9-99DE67B2DBF4}"/>
          </ac:spMkLst>
        </pc:spChg>
        <pc:spChg chg="add">
          <ac:chgData name="Robin Mohr" userId="23223441-b3ce-4688-9aca-4d632e79a759" providerId="ADAL" clId="{A6E3A6A1-2DB4-4A39-B4E8-6733F6243931}" dt="2023-06-20T12:08:13.753" v="80" actId="26606"/>
          <ac:spMkLst>
            <pc:docMk/>
            <pc:sldMk cId="1759272677" sldId="261"/>
            <ac:spMk id="9" creationId="{2E442304-DDBD-4F7B-8017-36BCC863FB40}"/>
          </ac:spMkLst>
        </pc:spChg>
        <pc:spChg chg="add">
          <ac:chgData name="Robin Mohr" userId="23223441-b3ce-4688-9aca-4d632e79a759" providerId="ADAL" clId="{A6E3A6A1-2DB4-4A39-B4E8-6733F6243931}" dt="2023-06-20T12:08:13.753" v="80" actId="26606"/>
          <ac:spMkLst>
            <pc:docMk/>
            <pc:sldMk cId="1759272677" sldId="261"/>
            <ac:spMk id="11" creationId="{5E107275-3853-46FD-A241-DE4355A42675}"/>
          </ac:spMkLst>
        </pc:spChg>
        <pc:graphicFrameChg chg="add">
          <ac:chgData name="Robin Mohr" userId="23223441-b3ce-4688-9aca-4d632e79a759" providerId="ADAL" clId="{A6E3A6A1-2DB4-4A39-B4E8-6733F6243931}" dt="2023-06-20T12:08:13.753" v="80" actId="26606"/>
          <ac:graphicFrameMkLst>
            <pc:docMk/>
            <pc:sldMk cId="1759272677" sldId="261"/>
            <ac:graphicFrameMk id="5" creationId="{2FF892FA-FCF7-F5DA-3C21-3238178660D6}"/>
          </ac:graphicFrameMkLst>
        </pc:graphicFrameChg>
      </pc:sldChg>
      <pc:sldChg chg="addSp delSp modSp mod setBg">
        <pc:chgData name="Robin Mohr" userId="23223441-b3ce-4688-9aca-4d632e79a759" providerId="ADAL" clId="{A6E3A6A1-2DB4-4A39-B4E8-6733F6243931}" dt="2023-06-20T12:07:50.427" v="78" actId="26606"/>
        <pc:sldMkLst>
          <pc:docMk/>
          <pc:sldMk cId="2935246494" sldId="266"/>
        </pc:sldMkLst>
        <pc:spChg chg="mod">
          <ac:chgData name="Robin Mohr" userId="23223441-b3ce-4688-9aca-4d632e79a759" providerId="ADAL" clId="{A6E3A6A1-2DB4-4A39-B4E8-6733F6243931}" dt="2023-06-20T12:07:50.427" v="78" actId="26606"/>
          <ac:spMkLst>
            <pc:docMk/>
            <pc:sldMk cId="2935246494" sldId="266"/>
            <ac:spMk id="7" creationId="{A1CB5A5F-D680-4928-5B90-D72EA70C7884}"/>
          </ac:spMkLst>
        </pc:spChg>
        <pc:spChg chg="del">
          <ac:chgData name="Robin Mohr" userId="23223441-b3ce-4688-9aca-4d632e79a759" providerId="ADAL" clId="{A6E3A6A1-2DB4-4A39-B4E8-6733F6243931}" dt="2023-06-20T12:07:50.427" v="78" actId="26606"/>
          <ac:spMkLst>
            <pc:docMk/>
            <pc:sldMk cId="2935246494" sldId="266"/>
            <ac:spMk id="8" creationId="{32995676-21F0-840C-FCCE-CF631CC1FF81}"/>
          </ac:spMkLst>
        </pc:spChg>
        <pc:spChg chg="add">
          <ac:chgData name="Robin Mohr" userId="23223441-b3ce-4688-9aca-4d632e79a759" providerId="ADAL" clId="{A6E3A6A1-2DB4-4A39-B4E8-6733F6243931}" dt="2023-06-20T12:07:50.427" v="78" actId="26606"/>
          <ac:spMkLst>
            <pc:docMk/>
            <pc:sldMk cId="2935246494" sldId="266"/>
            <ac:spMk id="14" creationId="{2E442304-DDBD-4F7B-8017-36BCC863FB40}"/>
          </ac:spMkLst>
        </pc:spChg>
        <pc:spChg chg="add">
          <ac:chgData name="Robin Mohr" userId="23223441-b3ce-4688-9aca-4d632e79a759" providerId="ADAL" clId="{A6E3A6A1-2DB4-4A39-B4E8-6733F6243931}" dt="2023-06-20T12:07:50.427" v="78" actId="26606"/>
          <ac:spMkLst>
            <pc:docMk/>
            <pc:sldMk cId="2935246494" sldId="266"/>
            <ac:spMk id="16" creationId="{5E107275-3853-46FD-A241-DE4355A42675}"/>
          </ac:spMkLst>
        </pc:spChg>
        <pc:graphicFrameChg chg="add">
          <ac:chgData name="Robin Mohr" userId="23223441-b3ce-4688-9aca-4d632e79a759" providerId="ADAL" clId="{A6E3A6A1-2DB4-4A39-B4E8-6733F6243931}" dt="2023-06-20T12:07:50.427" v="78" actId="26606"/>
          <ac:graphicFrameMkLst>
            <pc:docMk/>
            <pc:sldMk cId="2935246494" sldId="266"/>
            <ac:graphicFrameMk id="10" creationId="{3697A311-7A44-0E5A-34A8-E5C933D78406}"/>
          </ac:graphicFrameMkLst>
        </pc:graphicFrameChg>
      </pc:sldChg>
      <pc:sldChg chg="addSp delSp modSp mod setBg">
        <pc:chgData name="Robin Mohr" userId="23223441-b3ce-4688-9aca-4d632e79a759" providerId="ADAL" clId="{A6E3A6A1-2DB4-4A39-B4E8-6733F6243931}" dt="2023-06-20T12:08:01.531" v="79" actId="26606"/>
        <pc:sldMkLst>
          <pc:docMk/>
          <pc:sldMk cId="2798981870" sldId="268"/>
        </pc:sldMkLst>
        <pc:spChg chg="mod">
          <ac:chgData name="Robin Mohr" userId="23223441-b3ce-4688-9aca-4d632e79a759" providerId="ADAL" clId="{A6E3A6A1-2DB4-4A39-B4E8-6733F6243931}" dt="2023-06-20T12:08:01.531" v="79" actId="26606"/>
          <ac:spMkLst>
            <pc:docMk/>
            <pc:sldMk cId="2798981870" sldId="268"/>
            <ac:spMk id="2" creationId="{B0B03774-3E18-F810-2FB8-B233FC8470B2}"/>
          </ac:spMkLst>
        </pc:spChg>
        <pc:spChg chg="del">
          <ac:chgData name="Robin Mohr" userId="23223441-b3ce-4688-9aca-4d632e79a759" providerId="ADAL" clId="{A6E3A6A1-2DB4-4A39-B4E8-6733F6243931}" dt="2023-06-20T12:08:01.531" v="79" actId="26606"/>
          <ac:spMkLst>
            <pc:docMk/>
            <pc:sldMk cId="2798981870" sldId="268"/>
            <ac:spMk id="3" creationId="{DE0DB58F-40C4-8FF7-5BEC-BB21FA5090DA}"/>
          </ac:spMkLst>
        </pc:spChg>
        <pc:spChg chg="add">
          <ac:chgData name="Robin Mohr" userId="23223441-b3ce-4688-9aca-4d632e79a759" providerId="ADAL" clId="{A6E3A6A1-2DB4-4A39-B4E8-6733F6243931}" dt="2023-06-20T12:08:01.531" v="79" actId="26606"/>
          <ac:spMkLst>
            <pc:docMk/>
            <pc:sldMk cId="2798981870" sldId="268"/>
            <ac:spMk id="9" creationId="{2E442304-DDBD-4F7B-8017-36BCC863FB40}"/>
          </ac:spMkLst>
        </pc:spChg>
        <pc:spChg chg="add">
          <ac:chgData name="Robin Mohr" userId="23223441-b3ce-4688-9aca-4d632e79a759" providerId="ADAL" clId="{A6E3A6A1-2DB4-4A39-B4E8-6733F6243931}" dt="2023-06-20T12:08:01.531" v="79" actId="26606"/>
          <ac:spMkLst>
            <pc:docMk/>
            <pc:sldMk cId="2798981870" sldId="268"/>
            <ac:spMk id="11" creationId="{5E107275-3853-46FD-A241-DE4355A42675}"/>
          </ac:spMkLst>
        </pc:spChg>
        <pc:graphicFrameChg chg="add">
          <ac:chgData name="Robin Mohr" userId="23223441-b3ce-4688-9aca-4d632e79a759" providerId="ADAL" clId="{A6E3A6A1-2DB4-4A39-B4E8-6733F6243931}" dt="2023-06-20T12:08:01.531" v="79" actId="26606"/>
          <ac:graphicFrameMkLst>
            <pc:docMk/>
            <pc:sldMk cId="2798981870" sldId="268"/>
            <ac:graphicFrameMk id="5" creationId="{9ABBCE79-093A-56BD-ACA6-BE909CE6DFA6}"/>
          </ac:graphicFrameMkLst>
        </pc:graphicFrameChg>
      </pc:sldChg>
      <pc:sldChg chg="addSp delSp modSp mod setBg">
        <pc:chgData name="Robin Mohr" userId="23223441-b3ce-4688-9aca-4d632e79a759" providerId="ADAL" clId="{A6E3A6A1-2DB4-4A39-B4E8-6733F6243931}" dt="2023-06-20T12:08:27.776" v="81" actId="26606"/>
        <pc:sldMkLst>
          <pc:docMk/>
          <pc:sldMk cId="940301244" sldId="269"/>
        </pc:sldMkLst>
        <pc:spChg chg="mod">
          <ac:chgData name="Robin Mohr" userId="23223441-b3ce-4688-9aca-4d632e79a759" providerId="ADAL" clId="{A6E3A6A1-2DB4-4A39-B4E8-6733F6243931}" dt="2023-06-20T12:08:27.776" v="81" actId="26606"/>
          <ac:spMkLst>
            <pc:docMk/>
            <pc:sldMk cId="940301244" sldId="269"/>
            <ac:spMk id="2" creationId="{5A54BC4D-B647-C125-3EE1-A33DA680A024}"/>
          </ac:spMkLst>
        </pc:spChg>
        <pc:spChg chg="del">
          <ac:chgData name="Robin Mohr" userId="23223441-b3ce-4688-9aca-4d632e79a759" providerId="ADAL" clId="{A6E3A6A1-2DB4-4A39-B4E8-6733F6243931}" dt="2023-06-20T12:08:27.776" v="81" actId="26606"/>
          <ac:spMkLst>
            <pc:docMk/>
            <pc:sldMk cId="940301244" sldId="269"/>
            <ac:spMk id="3" creationId="{7FB1D4C7-A0A2-B138-86E5-B5920892BE19}"/>
          </ac:spMkLst>
        </pc:spChg>
        <pc:spChg chg="add">
          <ac:chgData name="Robin Mohr" userId="23223441-b3ce-4688-9aca-4d632e79a759" providerId="ADAL" clId="{A6E3A6A1-2DB4-4A39-B4E8-6733F6243931}" dt="2023-06-20T12:08:27.776" v="81" actId="26606"/>
          <ac:spMkLst>
            <pc:docMk/>
            <pc:sldMk cId="940301244" sldId="269"/>
            <ac:spMk id="9" creationId="{2E442304-DDBD-4F7B-8017-36BCC863FB40}"/>
          </ac:spMkLst>
        </pc:spChg>
        <pc:spChg chg="add">
          <ac:chgData name="Robin Mohr" userId="23223441-b3ce-4688-9aca-4d632e79a759" providerId="ADAL" clId="{A6E3A6A1-2DB4-4A39-B4E8-6733F6243931}" dt="2023-06-20T12:08:27.776" v="81" actId="26606"/>
          <ac:spMkLst>
            <pc:docMk/>
            <pc:sldMk cId="940301244" sldId="269"/>
            <ac:spMk id="11" creationId="{5E107275-3853-46FD-A241-DE4355A42675}"/>
          </ac:spMkLst>
        </pc:spChg>
        <pc:graphicFrameChg chg="add">
          <ac:chgData name="Robin Mohr" userId="23223441-b3ce-4688-9aca-4d632e79a759" providerId="ADAL" clId="{A6E3A6A1-2DB4-4A39-B4E8-6733F6243931}" dt="2023-06-20T12:08:27.776" v="81" actId="26606"/>
          <ac:graphicFrameMkLst>
            <pc:docMk/>
            <pc:sldMk cId="940301244" sldId="269"/>
            <ac:graphicFrameMk id="5" creationId="{2F5F19C0-BBB9-6F2D-FED0-09D3AA59A3EC}"/>
          </ac:graphicFrameMkLst>
        </pc:graphicFrameChg>
      </pc:sldChg>
      <pc:sldChg chg="addSp delSp modSp mod setBg">
        <pc:chgData name="Robin Mohr" userId="23223441-b3ce-4688-9aca-4d632e79a759" providerId="ADAL" clId="{A6E3A6A1-2DB4-4A39-B4E8-6733F6243931}" dt="2023-06-20T12:08:47.285" v="82" actId="26606"/>
        <pc:sldMkLst>
          <pc:docMk/>
          <pc:sldMk cId="711763826" sldId="270"/>
        </pc:sldMkLst>
        <pc:spChg chg="mod">
          <ac:chgData name="Robin Mohr" userId="23223441-b3ce-4688-9aca-4d632e79a759" providerId="ADAL" clId="{A6E3A6A1-2DB4-4A39-B4E8-6733F6243931}" dt="2023-06-20T12:08:47.285" v="82" actId="26606"/>
          <ac:spMkLst>
            <pc:docMk/>
            <pc:sldMk cId="711763826" sldId="270"/>
            <ac:spMk id="2" creationId="{206DE1C6-6206-F9B0-2976-750E1D531874}"/>
          </ac:spMkLst>
        </pc:spChg>
        <pc:spChg chg="del">
          <ac:chgData name="Robin Mohr" userId="23223441-b3ce-4688-9aca-4d632e79a759" providerId="ADAL" clId="{A6E3A6A1-2DB4-4A39-B4E8-6733F6243931}" dt="2023-06-20T12:08:47.285" v="82" actId="26606"/>
          <ac:spMkLst>
            <pc:docMk/>
            <pc:sldMk cId="711763826" sldId="270"/>
            <ac:spMk id="3" creationId="{35CAC73E-DBF2-E031-55C1-CCECAD772AFE}"/>
          </ac:spMkLst>
        </pc:spChg>
        <pc:spChg chg="add">
          <ac:chgData name="Robin Mohr" userId="23223441-b3ce-4688-9aca-4d632e79a759" providerId="ADAL" clId="{A6E3A6A1-2DB4-4A39-B4E8-6733F6243931}" dt="2023-06-20T12:08:47.285" v="82" actId="26606"/>
          <ac:spMkLst>
            <pc:docMk/>
            <pc:sldMk cId="711763826" sldId="270"/>
            <ac:spMk id="9" creationId="{2E442304-DDBD-4F7B-8017-36BCC863FB40}"/>
          </ac:spMkLst>
        </pc:spChg>
        <pc:spChg chg="add">
          <ac:chgData name="Robin Mohr" userId="23223441-b3ce-4688-9aca-4d632e79a759" providerId="ADAL" clId="{A6E3A6A1-2DB4-4A39-B4E8-6733F6243931}" dt="2023-06-20T12:08:47.285" v="82" actId="26606"/>
          <ac:spMkLst>
            <pc:docMk/>
            <pc:sldMk cId="711763826" sldId="270"/>
            <ac:spMk id="11" creationId="{5E107275-3853-46FD-A241-DE4355A42675}"/>
          </ac:spMkLst>
        </pc:spChg>
        <pc:graphicFrameChg chg="add">
          <ac:chgData name="Robin Mohr" userId="23223441-b3ce-4688-9aca-4d632e79a759" providerId="ADAL" clId="{A6E3A6A1-2DB4-4A39-B4E8-6733F6243931}" dt="2023-06-20T12:08:47.285" v="82" actId="26606"/>
          <ac:graphicFrameMkLst>
            <pc:docMk/>
            <pc:sldMk cId="711763826" sldId="270"/>
            <ac:graphicFrameMk id="5" creationId="{61C831B7-ADEB-A86B-260C-186EEB02FD1B}"/>
          </ac:graphicFrameMkLst>
        </pc:graphicFrameChg>
      </pc:sldChg>
      <pc:sldChg chg="addSp delSp modSp mod setBg">
        <pc:chgData name="Robin Mohr" userId="23223441-b3ce-4688-9aca-4d632e79a759" providerId="ADAL" clId="{A6E3A6A1-2DB4-4A39-B4E8-6733F6243931}" dt="2023-06-20T12:06:50.844" v="76" actId="26606"/>
        <pc:sldMkLst>
          <pc:docMk/>
          <pc:sldMk cId="3053898826" sldId="271"/>
        </pc:sldMkLst>
        <pc:spChg chg="add del mod">
          <ac:chgData name="Robin Mohr" userId="23223441-b3ce-4688-9aca-4d632e79a759" providerId="ADAL" clId="{A6E3A6A1-2DB4-4A39-B4E8-6733F6243931}" dt="2023-06-20T12:06:50.844" v="76" actId="26606"/>
          <ac:spMkLst>
            <pc:docMk/>
            <pc:sldMk cId="3053898826" sldId="271"/>
            <ac:spMk id="2" creationId="{5F8D3610-3705-3F61-958F-0DB50FFECDB7}"/>
          </ac:spMkLst>
        </pc:spChg>
        <pc:picChg chg="add mod">
          <ac:chgData name="Robin Mohr" userId="23223441-b3ce-4688-9aca-4d632e79a759" providerId="ADAL" clId="{A6E3A6A1-2DB4-4A39-B4E8-6733F6243931}" dt="2023-06-20T12:06:50.844" v="76" actId="26606"/>
          <ac:picMkLst>
            <pc:docMk/>
            <pc:sldMk cId="3053898826" sldId="271"/>
            <ac:picMk id="4" creationId="{26335244-7CD5-A328-558C-12EFB6FB20D6}"/>
          </ac:picMkLst>
        </pc:picChg>
        <pc:picChg chg="del">
          <ac:chgData name="Robin Mohr" userId="23223441-b3ce-4688-9aca-4d632e79a759" providerId="ADAL" clId="{A6E3A6A1-2DB4-4A39-B4E8-6733F6243931}" dt="2023-06-20T12:06:47.706" v="74" actId="478"/>
          <ac:picMkLst>
            <pc:docMk/>
            <pc:sldMk cId="3053898826" sldId="271"/>
            <ac:picMk id="1026" creationId="{4AAE16A0-2A66-4EB5-FE35-5DFA098C3D69}"/>
          </ac:picMkLst>
        </pc:picChg>
      </pc:sldChg>
      <pc:sldChg chg="addSp delSp modSp mod setBg">
        <pc:chgData name="Robin Mohr" userId="23223441-b3ce-4688-9aca-4d632e79a759" providerId="ADAL" clId="{A6E3A6A1-2DB4-4A39-B4E8-6733F6243931}" dt="2023-06-20T12:13:41.067" v="126"/>
        <pc:sldMkLst>
          <pc:docMk/>
          <pc:sldMk cId="2446348493" sldId="272"/>
        </pc:sldMkLst>
        <pc:spChg chg="mod">
          <ac:chgData name="Robin Mohr" userId="23223441-b3ce-4688-9aca-4d632e79a759" providerId="ADAL" clId="{A6E3A6A1-2DB4-4A39-B4E8-6733F6243931}" dt="2023-06-20T12:09:16.443" v="83" actId="26606"/>
          <ac:spMkLst>
            <pc:docMk/>
            <pc:sldMk cId="2446348493" sldId="272"/>
            <ac:spMk id="2" creationId="{94580F1D-4015-AF5C-9DD0-07847F4B471F}"/>
          </ac:spMkLst>
        </pc:spChg>
        <pc:spChg chg="del">
          <ac:chgData name="Robin Mohr" userId="23223441-b3ce-4688-9aca-4d632e79a759" providerId="ADAL" clId="{A6E3A6A1-2DB4-4A39-B4E8-6733F6243931}" dt="2023-06-20T12:09:16.443" v="83" actId="26606"/>
          <ac:spMkLst>
            <pc:docMk/>
            <pc:sldMk cId="2446348493" sldId="272"/>
            <ac:spMk id="3" creationId="{553D615B-76D8-7F4B-A640-2D4592119378}"/>
          </ac:spMkLst>
        </pc:spChg>
        <pc:spChg chg="add">
          <ac:chgData name="Robin Mohr" userId="23223441-b3ce-4688-9aca-4d632e79a759" providerId="ADAL" clId="{A6E3A6A1-2DB4-4A39-B4E8-6733F6243931}" dt="2023-06-20T12:09:16.443" v="83" actId="26606"/>
          <ac:spMkLst>
            <pc:docMk/>
            <pc:sldMk cId="2446348493" sldId="272"/>
            <ac:spMk id="9" creationId="{2E442304-DDBD-4F7B-8017-36BCC863FB40}"/>
          </ac:spMkLst>
        </pc:spChg>
        <pc:spChg chg="add">
          <ac:chgData name="Robin Mohr" userId="23223441-b3ce-4688-9aca-4d632e79a759" providerId="ADAL" clId="{A6E3A6A1-2DB4-4A39-B4E8-6733F6243931}" dt="2023-06-20T12:09:16.443" v="83" actId="26606"/>
          <ac:spMkLst>
            <pc:docMk/>
            <pc:sldMk cId="2446348493" sldId="272"/>
            <ac:spMk id="11" creationId="{5E107275-3853-46FD-A241-DE4355A42675}"/>
          </ac:spMkLst>
        </pc:spChg>
        <pc:graphicFrameChg chg="add mod">
          <ac:chgData name="Robin Mohr" userId="23223441-b3ce-4688-9aca-4d632e79a759" providerId="ADAL" clId="{A6E3A6A1-2DB4-4A39-B4E8-6733F6243931}" dt="2023-06-20T12:13:41.067" v="126"/>
          <ac:graphicFrameMkLst>
            <pc:docMk/>
            <pc:sldMk cId="2446348493" sldId="272"/>
            <ac:graphicFrameMk id="5" creationId="{FC9193D9-EB77-02C7-F38C-DB23A1DD3A0C}"/>
          </ac:graphicFrameMkLst>
        </pc:graphicFrameChg>
      </pc:sldChg>
      <pc:sldChg chg="addSp delSp modSp mod setBg">
        <pc:chgData name="Robin Mohr" userId="23223441-b3ce-4688-9aca-4d632e79a759" providerId="ADAL" clId="{A6E3A6A1-2DB4-4A39-B4E8-6733F6243931}" dt="2023-06-20T12:14:32.462" v="130" actId="20577"/>
        <pc:sldMkLst>
          <pc:docMk/>
          <pc:sldMk cId="3646039876" sldId="273"/>
        </pc:sldMkLst>
        <pc:spChg chg="mod">
          <ac:chgData name="Robin Mohr" userId="23223441-b3ce-4688-9aca-4d632e79a759" providerId="ADAL" clId="{A6E3A6A1-2DB4-4A39-B4E8-6733F6243931}" dt="2023-06-20T12:09:20.124" v="84" actId="26606"/>
          <ac:spMkLst>
            <pc:docMk/>
            <pc:sldMk cId="3646039876" sldId="273"/>
            <ac:spMk id="2" creationId="{4065AE4A-B037-F2A1-FF0D-BEFF116B22EB}"/>
          </ac:spMkLst>
        </pc:spChg>
        <pc:spChg chg="del">
          <ac:chgData name="Robin Mohr" userId="23223441-b3ce-4688-9aca-4d632e79a759" providerId="ADAL" clId="{A6E3A6A1-2DB4-4A39-B4E8-6733F6243931}" dt="2023-06-20T12:09:20.124" v="84" actId="26606"/>
          <ac:spMkLst>
            <pc:docMk/>
            <pc:sldMk cId="3646039876" sldId="273"/>
            <ac:spMk id="3" creationId="{DB80980D-A5B7-BB8E-7606-92EA692CFC50}"/>
          </ac:spMkLst>
        </pc:spChg>
        <pc:spChg chg="add">
          <ac:chgData name="Robin Mohr" userId="23223441-b3ce-4688-9aca-4d632e79a759" providerId="ADAL" clId="{A6E3A6A1-2DB4-4A39-B4E8-6733F6243931}" dt="2023-06-20T12:09:20.124" v="84" actId="26606"/>
          <ac:spMkLst>
            <pc:docMk/>
            <pc:sldMk cId="3646039876" sldId="273"/>
            <ac:spMk id="9" creationId="{2E442304-DDBD-4F7B-8017-36BCC863FB40}"/>
          </ac:spMkLst>
        </pc:spChg>
        <pc:spChg chg="add">
          <ac:chgData name="Robin Mohr" userId="23223441-b3ce-4688-9aca-4d632e79a759" providerId="ADAL" clId="{A6E3A6A1-2DB4-4A39-B4E8-6733F6243931}" dt="2023-06-20T12:09:20.124" v="84" actId="26606"/>
          <ac:spMkLst>
            <pc:docMk/>
            <pc:sldMk cId="3646039876" sldId="273"/>
            <ac:spMk id="11" creationId="{5E107275-3853-46FD-A241-DE4355A42675}"/>
          </ac:spMkLst>
        </pc:spChg>
        <pc:graphicFrameChg chg="add mod">
          <ac:chgData name="Robin Mohr" userId="23223441-b3ce-4688-9aca-4d632e79a759" providerId="ADAL" clId="{A6E3A6A1-2DB4-4A39-B4E8-6733F6243931}" dt="2023-06-20T12:14:32.462" v="130" actId="20577"/>
          <ac:graphicFrameMkLst>
            <pc:docMk/>
            <pc:sldMk cId="3646039876" sldId="273"/>
            <ac:graphicFrameMk id="5" creationId="{A5D0309A-24DE-E4D6-AF7B-9694E1EBCB0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E052F-C929-4023-B8B8-BBF20FDD682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6A8B60-CEDF-4022-9AC8-E4909D260CB5}">
      <dgm:prSet/>
      <dgm:spPr/>
      <dgm:t>
        <a:bodyPr/>
        <a:lstStyle/>
        <a:p>
          <a:r>
            <a:rPr lang="de-DE"/>
            <a:t>Wasserfallmodell</a:t>
          </a:r>
          <a:endParaRPr lang="en-US"/>
        </a:p>
      </dgm:t>
    </dgm:pt>
    <dgm:pt modelId="{DDF3BBD1-0B34-4C7A-9887-8932D672CF49}" type="parTrans" cxnId="{67DA1C38-7543-403C-A3B7-46B9B9557A7F}">
      <dgm:prSet/>
      <dgm:spPr/>
      <dgm:t>
        <a:bodyPr/>
        <a:lstStyle/>
        <a:p>
          <a:endParaRPr lang="en-US"/>
        </a:p>
      </dgm:t>
    </dgm:pt>
    <dgm:pt modelId="{2FD8E5E8-BC19-435B-9FE7-58ACC7F3546C}" type="sibTrans" cxnId="{67DA1C38-7543-403C-A3B7-46B9B9557A7F}">
      <dgm:prSet/>
      <dgm:spPr/>
      <dgm:t>
        <a:bodyPr/>
        <a:lstStyle/>
        <a:p>
          <a:endParaRPr lang="en-US"/>
        </a:p>
      </dgm:t>
    </dgm:pt>
    <dgm:pt modelId="{B5D62EA6-8E50-4323-A79D-2D3353B90712}">
      <dgm:prSet/>
      <dgm:spPr/>
      <dgm:t>
        <a:bodyPr/>
        <a:lstStyle/>
        <a:p>
          <a:r>
            <a:rPr lang="de-DE"/>
            <a:t>Sprialmodell</a:t>
          </a:r>
          <a:endParaRPr lang="en-US"/>
        </a:p>
      </dgm:t>
    </dgm:pt>
    <dgm:pt modelId="{AFC0BA23-EC74-46D1-B246-CD7AB2590046}" type="parTrans" cxnId="{288CB63A-E3F5-403D-B2C7-77CD91E83D73}">
      <dgm:prSet/>
      <dgm:spPr/>
      <dgm:t>
        <a:bodyPr/>
        <a:lstStyle/>
        <a:p>
          <a:endParaRPr lang="en-US"/>
        </a:p>
      </dgm:t>
    </dgm:pt>
    <dgm:pt modelId="{4FF5A358-B164-48B9-BA27-00DBAD6E95EF}" type="sibTrans" cxnId="{288CB63A-E3F5-403D-B2C7-77CD91E83D73}">
      <dgm:prSet/>
      <dgm:spPr/>
      <dgm:t>
        <a:bodyPr/>
        <a:lstStyle/>
        <a:p>
          <a:endParaRPr lang="en-US"/>
        </a:p>
      </dgm:t>
    </dgm:pt>
    <dgm:pt modelId="{99E34B65-B336-4DC1-AC18-71CB8B866DA3}">
      <dgm:prSet/>
      <dgm:spPr/>
      <dgm:t>
        <a:bodyPr/>
        <a:lstStyle/>
        <a:p>
          <a:r>
            <a:rPr lang="de-DE"/>
            <a:t>V-Modell</a:t>
          </a:r>
          <a:endParaRPr lang="en-US"/>
        </a:p>
      </dgm:t>
    </dgm:pt>
    <dgm:pt modelId="{24950C02-C8B1-4B64-AED2-8F33A5BB3ECE}" type="parTrans" cxnId="{C3B539F7-D092-468C-AEE5-F80379B3A4D7}">
      <dgm:prSet/>
      <dgm:spPr/>
      <dgm:t>
        <a:bodyPr/>
        <a:lstStyle/>
        <a:p>
          <a:endParaRPr lang="en-US"/>
        </a:p>
      </dgm:t>
    </dgm:pt>
    <dgm:pt modelId="{C8082D92-E312-4771-ADA8-BD0AAF526949}" type="sibTrans" cxnId="{C3B539F7-D092-468C-AEE5-F80379B3A4D7}">
      <dgm:prSet/>
      <dgm:spPr/>
      <dgm:t>
        <a:bodyPr/>
        <a:lstStyle/>
        <a:p>
          <a:endParaRPr lang="en-US"/>
        </a:p>
      </dgm:t>
    </dgm:pt>
    <dgm:pt modelId="{2AFE84D4-B2B5-4359-874A-AC954A3F0AD2}">
      <dgm:prSet/>
      <dgm:spPr/>
      <dgm:t>
        <a:bodyPr/>
        <a:lstStyle/>
        <a:p>
          <a:r>
            <a:rPr lang="de-DE"/>
            <a:t>Prototyping</a:t>
          </a:r>
          <a:endParaRPr lang="en-US"/>
        </a:p>
      </dgm:t>
    </dgm:pt>
    <dgm:pt modelId="{224EEFAF-F1D9-4908-8C7F-8D4270344B8B}" type="parTrans" cxnId="{7008AF59-0F35-453E-BA06-C5F7B8DA093E}">
      <dgm:prSet/>
      <dgm:spPr/>
      <dgm:t>
        <a:bodyPr/>
        <a:lstStyle/>
        <a:p>
          <a:endParaRPr lang="en-US"/>
        </a:p>
      </dgm:t>
    </dgm:pt>
    <dgm:pt modelId="{6B60B3B4-6797-4AD0-BFEA-6D58F8267A84}" type="sibTrans" cxnId="{7008AF59-0F35-453E-BA06-C5F7B8DA093E}">
      <dgm:prSet/>
      <dgm:spPr/>
      <dgm:t>
        <a:bodyPr/>
        <a:lstStyle/>
        <a:p>
          <a:endParaRPr lang="en-US"/>
        </a:p>
      </dgm:t>
    </dgm:pt>
    <dgm:pt modelId="{5C5D611C-C0DA-4CFC-9176-A60BD68C2DC6}" type="pres">
      <dgm:prSet presAssocID="{B31E052F-C929-4023-B8B8-BBF20FDD6825}" presName="vert0" presStyleCnt="0">
        <dgm:presLayoutVars>
          <dgm:dir/>
          <dgm:animOne val="branch"/>
          <dgm:animLvl val="lvl"/>
        </dgm:presLayoutVars>
      </dgm:prSet>
      <dgm:spPr/>
    </dgm:pt>
    <dgm:pt modelId="{960003CE-C535-4628-87BB-1FEF97405E01}" type="pres">
      <dgm:prSet presAssocID="{BD6A8B60-CEDF-4022-9AC8-E4909D260CB5}" presName="thickLine" presStyleLbl="alignNode1" presStyleIdx="0" presStyleCnt="4"/>
      <dgm:spPr/>
    </dgm:pt>
    <dgm:pt modelId="{29835B2B-8A23-4C36-82D7-08CB75935777}" type="pres">
      <dgm:prSet presAssocID="{BD6A8B60-CEDF-4022-9AC8-E4909D260CB5}" presName="horz1" presStyleCnt="0"/>
      <dgm:spPr/>
    </dgm:pt>
    <dgm:pt modelId="{31809F83-AC7F-4651-B2B5-A247DAB56349}" type="pres">
      <dgm:prSet presAssocID="{BD6A8B60-CEDF-4022-9AC8-E4909D260CB5}" presName="tx1" presStyleLbl="revTx" presStyleIdx="0" presStyleCnt="4"/>
      <dgm:spPr/>
    </dgm:pt>
    <dgm:pt modelId="{6A2695A4-0D7B-4747-BE08-0B078FDDE197}" type="pres">
      <dgm:prSet presAssocID="{BD6A8B60-CEDF-4022-9AC8-E4909D260CB5}" presName="vert1" presStyleCnt="0"/>
      <dgm:spPr/>
    </dgm:pt>
    <dgm:pt modelId="{868DB608-7612-4E0F-AB7C-093F43578F87}" type="pres">
      <dgm:prSet presAssocID="{B5D62EA6-8E50-4323-A79D-2D3353B90712}" presName="thickLine" presStyleLbl="alignNode1" presStyleIdx="1" presStyleCnt="4"/>
      <dgm:spPr/>
    </dgm:pt>
    <dgm:pt modelId="{899D96E9-F3B4-4D96-B9B1-332D0624AB79}" type="pres">
      <dgm:prSet presAssocID="{B5D62EA6-8E50-4323-A79D-2D3353B90712}" presName="horz1" presStyleCnt="0"/>
      <dgm:spPr/>
    </dgm:pt>
    <dgm:pt modelId="{0B528113-2459-45EB-A779-E4AD3AAFF07C}" type="pres">
      <dgm:prSet presAssocID="{B5D62EA6-8E50-4323-A79D-2D3353B90712}" presName="tx1" presStyleLbl="revTx" presStyleIdx="1" presStyleCnt="4"/>
      <dgm:spPr/>
    </dgm:pt>
    <dgm:pt modelId="{8D0E1090-4C86-44C8-87A2-D8043B920498}" type="pres">
      <dgm:prSet presAssocID="{B5D62EA6-8E50-4323-A79D-2D3353B90712}" presName="vert1" presStyleCnt="0"/>
      <dgm:spPr/>
    </dgm:pt>
    <dgm:pt modelId="{D587A7E4-F4D0-4751-82DE-FF2E1BCAD81B}" type="pres">
      <dgm:prSet presAssocID="{99E34B65-B336-4DC1-AC18-71CB8B866DA3}" presName="thickLine" presStyleLbl="alignNode1" presStyleIdx="2" presStyleCnt="4"/>
      <dgm:spPr/>
    </dgm:pt>
    <dgm:pt modelId="{4A60A438-34FA-4EA7-906D-65BCEE59591F}" type="pres">
      <dgm:prSet presAssocID="{99E34B65-B336-4DC1-AC18-71CB8B866DA3}" presName="horz1" presStyleCnt="0"/>
      <dgm:spPr/>
    </dgm:pt>
    <dgm:pt modelId="{8F5CC109-03DE-420F-B8D1-7768E962349A}" type="pres">
      <dgm:prSet presAssocID="{99E34B65-B336-4DC1-AC18-71CB8B866DA3}" presName="tx1" presStyleLbl="revTx" presStyleIdx="2" presStyleCnt="4"/>
      <dgm:spPr/>
    </dgm:pt>
    <dgm:pt modelId="{4E594643-8001-4CDB-9A59-054CF5A37F31}" type="pres">
      <dgm:prSet presAssocID="{99E34B65-B336-4DC1-AC18-71CB8B866DA3}" presName="vert1" presStyleCnt="0"/>
      <dgm:spPr/>
    </dgm:pt>
    <dgm:pt modelId="{F9E1ACDD-98E8-48D6-B359-A3420558E7BA}" type="pres">
      <dgm:prSet presAssocID="{2AFE84D4-B2B5-4359-874A-AC954A3F0AD2}" presName="thickLine" presStyleLbl="alignNode1" presStyleIdx="3" presStyleCnt="4"/>
      <dgm:spPr/>
    </dgm:pt>
    <dgm:pt modelId="{FC42551D-C60E-48AD-B5BB-9836B5C5647A}" type="pres">
      <dgm:prSet presAssocID="{2AFE84D4-B2B5-4359-874A-AC954A3F0AD2}" presName="horz1" presStyleCnt="0"/>
      <dgm:spPr/>
    </dgm:pt>
    <dgm:pt modelId="{D434BA35-E47F-4CE1-9DF4-4937BE1729EA}" type="pres">
      <dgm:prSet presAssocID="{2AFE84D4-B2B5-4359-874A-AC954A3F0AD2}" presName="tx1" presStyleLbl="revTx" presStyleIdx="3" presStyleCnt="4"/>
      <dgm:spPr/>
    </dgm:pt>
    <dgm:pt modelId="{F8176C4B-29A5-434B-966C-CFC7A961D10E}" type="pres">
      <dgm:prSet presAssocID="{2AFE84D4-B2B5-4359-874A-AC954A3F0AD2}" presName="vert1" presStyleCnt="0"/>
      <dgm:spPr/>
    </dgm:pt>
  </dgm:ptLst>
  <dgm:cxnLst>
    <dgm:cxn modelId="{782D480A-EE4D-4270-B628-8AE9DE52F5B7}" type="presOf" srcId="{99E34B65-B336-4DC1-AC18-71CB8B866DA3}" destId="{8F5CC109-03DE-420F-B8D1-7768E962349A}" srcOrd="0" destOrd="0" presId="urn:microsoft.com/office/officeart/2008/layout/LinedList"/>
    <dgm:cxn modelId="{CAACCD19-22B1-4FB3-B619-39D38E4F6839}" type="presOf" srcId="{B31E052F-C929-4023-B8B8-BBF20FDD6825}" destId="{5C5D611C-C0DA-4CFC-9176-A60BD68C2DC6}" srcOrd="0" destOrd="0" presId="urn:microsoft.com/office/officeart/2008/layout/LinedList"/>
    <dgm:cxn modelId="{8DD4D719-D0DC-42EC-85AB-72C2BA34C7D8}" type="presOf" srcId="{B5D62EA6-8E50-4323-A79D-2D3353B90712}" destId="{0B528113-2459-45EB-A779-E4AD3AAFF07C}" srcOrd="0" destOrd="0" presId="urn:microsoft.com/office/officeart/2008/layout/LinedList"/>
    <dgm:cxn modelId="{2E2A5F22-935B-4E6C-A916-1265CC521D28}" type="presOf" srcId="{2AFE84D4-B2B5-4359-874A-AC954A3F0AD2}" destId="{D434BA35-E47F-4CE1-9DF4-4937BE1729EA}" srcOrd="0" destOrd="0" presId="urn:microsoft.com/office/officeart/2008/layout/LinedList"/>
    <dgm:cxn modelId="{67DA1C38-7543-403C-A3B7-46B9B9557A7F}" srcId="{B31E052F-C929-4023-B8B8-BBF20FDD6825}" destId="{BD6A8B60-CEDF-4022-9AC8-E4909D260CB5}" srcOrd="0" destOrd="0" parTransId="{DDF3BBD1-0B34-4C7A-9887-8932D672CF49}" sibTransId="{2FD8E5E8-BC19-435B-9FE7-58ACC7F3546C}"/>
    <dgm:cxn modelId="{288CB63A-E3F5-403D-B2C7-77CD91E83D73}" srcId="{B31E052F-C929-4023-B8B8-BBF20FDD6825}" destId="{B5D62EA6-8E50-4323-A79D-2D3353B90712}" srcOrd="1" destOrd="0" parTransId="{AFC0BA23-EC74-46D1-B246-CD7AB2590046}" sibTransId="{4FF5A358-B164-48B9-BA27-00DBAD6E95EF}"/>
    <dgm:cxn modelId="{8ED4F472-66DC-4721-86DD-61B8A15F4B0F}" type="presOf" srcId="{BD6A8B60-CEDF-4022-9AC8-E4909D260CB5}" destId="{31809F83-AC7F-4651-B2B5-A247DAB56349}" srcOrd="0" destOrd="0" presId="urn:microsoft.com/office/officeart/2008/layout/LinedList"/>
    <dgm:cxn modelId="{7008AF59-0F35-453E-BA06-C5F7B8DA093E}" srcId="{B31E052F-C929-4023-B8B8-BBF20FDD6825}" destId="{2AFE84D4-B2B5-4359-874A-AC954A3F0AD2}" srcOrd="3" destOrd="0" parTransId="{224EEFAF-F1D9-4908-8C7F-8D4270344B8B}" sibTransId="{6B60B3B4-6797-4AD0-BFEA-6D58F8267A84}"/>
    <dgm:cxn modelId="{C3B539F7-D092-468C-AEE5-F80379B3A4D7}" srcId="{B31E052F-C929-4023-B8B8-BBF20FDD6825}" destId="{99E34B65-B336-4DC1-AC18-71CB8B866DA3}" srcOrd="2" destOrd="0" parTransId="{24950C02-C8B1-4B64-AED2-8F33A5BB3ECE}" sibTransId="{C8082D92-E312-4771-ADA8-BD0AAF526949}"/>
    <dgm:cxn modelId="{3421F56A-4FB8-46EA-9727-619200BA21DC}" type="presParOf" srcId="{5C5D611C-C0DA-4CFC-9176-A60BD68C2DC6}" destId="{960003CE-C535-4628-87BB-1FEF97405E01}" srcOrd="0" destOrd="0" presId="urn:microsoft.com/office/officeart/2008/layout/LinedList"/>
    <dgm:cxn modelId="{CBB64667-B8B7-4FAD-9CA3-0B8283BA1574}" type="presParOf" srcId="{5C5D611C-C0DA-4CFC-9176-A60BD68C2DC6}" destId="{29835B2B-8A23-4C36-82D7-08CB75935777}" srcOrd="1" destOrd="0" presId="urn:microsoft.com/office/officeart/2008/layout/LinedList"/>
    <dgm:cxn modelId="{F7517735-0D8F-4F69-B20C-6FBB51A12156}" type="presParOf" srcId="{29835B2B-8A23-4C36-82D7-08CB75935777}" destId="{31809F83-AC7F-4651-B2B5-A247DAB56349}" srcOrd="0" destOrd="0" presId="urn:microsoft.com/office/officeart/2008/layout/LinedList"/>
    <dgm:cxn modelId="{91273A43-1F61-4D5E-9E79-D434C1B8320E}" type="presParOf" srcId="{29835B2B-8A23-4C36-82D7-08CB75935777}" destId="{6A2695A4-0D7B-4747-BE08-0B078FDDE197}" srcOrd="1" destOrd="0" presId="urn:microsoft.com/office/officeart/2008/layout/LinedList"/>
    <dgm:cxn modelId="{3D24CE3D-AEAE-4ABD-922D-FE31D8D01636}" type="presParOf" srcId="{5C5D611C-C0DA-4CFC-9176-A60BD68C2DC6}" destId="{868DB608-7612-4E0F-AB7C-093F43578F87}" srcOrd="2" destOrd="0" presId="urn:microsoft.com/office/officeart/2008/layout/LinedList"/>
    <dgm:cxn modelId="{8B8E3DFD-0BB8-4E29-BAB1-A75B7C5CEC5B}" type="presParOf" srcId="{5C5D611C-C0DA-4CFC-9176-A60BD68C2DC6}" destId="{899D96E9-F3B4-4D96-B9B1-332D0624AB79}" srcOrd="3" destOrd="0" presId="urn:microsoft.com/office/officeart/2008/layout/LinedList"/>
    <dgm:cxn modelId="{8422BD10-2690-4D99-8E58-2F69F35B162A}" type="presParOf" srcId="{899D96E9-F3B4-4D96-B9B1-332D0624AB79}" destId="{0B528113-2459-45EB-A779-E4AD3AAFF07C}" srcOrd="0" destOrd="0" presId="urn:microsoft.com/office/officeart/2008/layout/LinedList"/>
    <dgm:cxn modelId="{C04A7BCC-B957-4AF6-8B85-895C550F89EE}" type="presParOf" srcId="{899D96E9-F3B4-4D96-B9B1-332D0624AB79}" destId="{8D0E1090-4C86-44C8-87A2-D8043B920498}" srcOrd="1" destOrd="0" presId="urn:microsoft.com/office/officeart/2008/layout/LinedList"/>
    <dgm:cxn modelId="{B329DDBD-5C00-4D2C-86E5-D47B6F591B9A}" type="presParOf" srcId="{5C5D611C-C0DA-4CFC-9176-A60BD68C2DC6}" destId="{D587A7E4-F4D0-4751-82DE-FF2E1BCAD81B}" srcOrd="4" destOrd="0" presId="urn:microsoft.com/office/officeart/2008/layout/LinedList"/>
    <dgm:cxn modelId="{9B238933-DB60-430E-A661-1CBB04497E74}" type="presParOf" srcId="{5C5D611C-C0DA-4CFC-9176-A60BD68C2DC6}" destId="{4A60A438-34FA-4EA7-906D-65BCEE59591F}" srcOrd="5" destOrd="0" presId="urn:microsoft.com/office/officeart/2008/layout/LinedList"/>
    <dgm:cxn modelId="{15195DE3-4DA1-4C83-9656-40C84574CFF1}" type="presParOf" srcId="{4A60A438-34FA-4EA7-906D-65BCEE59591F}" destId="{8F5CC109-03DE-420F-B8D1-7768E962349A}" srcOrd="0" destOrd="0" presId="urn:microsoft.com/office/officeart/2008/layout/LinedList"/>
    <dgm:cxn modelId="{76CB7580-BD58-49E2-9646-E211DD20549C}" type="presParOf" srcId="{4A60A438-34FA-4EA7-906D-65BCEE59591F}" destId="{4E594643-8001-4CDB-9A59-054CF5A37F31}" srcOrd="1" destOrd="0" presId="urn:microsoft.com/office/officeart/2008/layout/LinedList"/>
    <dgm:cxn modelId="{EED80AC9-226F-4E9E-9877-F7567F2E2D09}" type="presParOf" srcId="{5C5D611C-C0DA-4CFC-9176-A60BD68C2DC6}" destId="{F9E1ACDD-98E8-48D6-B359-A3420558E7BA}" srcOrd="6" destOrd="0" presId="urn:microsoft.com/office/officeart/2008/layout/LinedList"/>
    <dgm:cxn modelId="{A3809D06-4D83-45DC-B6CE-94013B5882EE}" type="presParOf" srcId="{5C5D611C-C0DA-4CFC-9176-A60BD68C2DC6}" destId="{FC42551D-C60E-48AD-B5BB-9836B5C5647A}" srcOrd="7" destOrd="0" presId="urn:microsoft.com/office/officeart/2008/layout/LinedList"/>
    <dgm:cxn modelId="{9E809121-D939-4C89-A3C5-9DDE9BC30905}" type="presParOf" srcId="{FC42551D-C60E-48AD-B5BB-9836B5C5647A}" destId="{D434BA35-E47F-4CE1-9DF4-4937BE1729EA}" srcOrd="0" destOrd="0" presId="urn:microsoft.com/office/officeart/2008/layout/LinedList"/>
    <dgm:cxn modelId="{747C7699-C6B0-4E00-872F-A26E627C5C49}" type="presParOf" srcId="{FC42551D-C60E-48AD-B5BB-9836B5C5647A}" destId="{F8176C4B-29A5-434B-966C-CFC7A961D1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6A5BBC-899A-4F27-8A7E-4D1BFF6AF01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12DA4F6-9041-4893-AB1A-FFD38852CC24}">
      <dgm:prSet/>
      <dgm:spPr/>
      <dgm:t>
        <a:bodyPr/>
        <a:lstStyle/>
        <a:p>
          <a:r>
            <a:rPr lang="de-DE"/>
            <a:t>Mit viel Bürokratie verbunden, insbesondere werden die hohen Anforderungen an</a:t>
          </a:r>
          <a:br>
            <a:rPr lang="de-DE"/>
          </a:br>
          <a:r>
            <a:rPr lang="de-DE"/>
            <a:t>die Dokumentation während der Entwicklung in kleinen Projekten als belastend</a:t>
          </a:r>
          <a:br>
            <a:rPr lang="de-DE"/>
          </a:br>
          <a:r>
            <a:rPr lang="de-DE"/>
            <a:t>empfunden</a:t>
          </a:r>
          <a:endParaRPr lang="en-US" dirty="0"/>
        </a:p>
      </dgm:t>
    </dgm:pt>
    <dgm:pt modelId="{175747FE-82BB-46B2-B6E1-FF3DF6F3D308}" type="parTrans" cxnId="{65F5E0F4-AB1D-480A-BE91-EC8D35CC9091}">
      <dgm:prSet/>
      <dgm:spPr/>
      <dgm:t>
        <a:bodyPr/>
        <a:lstStyle/>
        <a:p>
          <a:endParaRPr lang="en-US"/>
        </a:p>
      </dgm:t>
    </dgm:pt>
    <dgm:pt modelId="{6CE3603A-7E6C-4856-BE52-B9B9E712CFB9}" type="sibTrans" cxnId="{65F5E0F4-AB1D-480A-BE91-EC8D35CC9091}">
      <dgm:prSet/>
      <dgm:spPr/>
      <dgm:t>
        <a:bodyPr/>
        <a:lstStyle/>
        <a:p>
          <a:endParaRPr lang="en-US"/>
        </a:p>
      </dgm:t>
    </dgm:pt>
    <dgm:pt modelId="{21279CCD-B83F-464D-A158-C88C628DB2D5}">
      <dgm:prSet/>
      <dgm:spPr/>
      <dgm:t>
        <a:bodyPr/>
        <a:lstStyle/>
        <a:p>
          <a:r>
            <a:rPr lang="de-DE" dirty="0"/>
            <a:t>Mangelnde Kundeneinbindung</a:t>
          </a:r>
          <a:endParaRPr lang="en-US" dirty="0"/>
        </a:p>
      </dgm:t>
    </dgm:pt>
    <dgm:pt modelId="{A83681A7-BB70-44A4-B553-11D1EBD702F7}" type="parTrans" cxnId="{DC2022E7-DE88-4F39-BFA5-6DA1B72680E2}">
      <dgm:prSet/>
      <dgm:spPr/>
      <dgm:t>
        <a:bodyPr/>
        <a:lstStyle/>
        <a:p>
          <a:endParaRPr lang="en-US"/>
        </a:p>
      </dgm:t>
    </dgm:pt>
    <dgm:pt modelId="{0C22009D-82BC-4454-88BC-B14B301FD240}" type="sibTrans" cxnId="{DC2022E7-DE88-4F39-BFA5-6DA1B72680E2}">
      <dgm:prSet/>
      <dgm:spPr/>
      <dgm:t>
        <a:bodyPr/>
        <a:lstStyle/>
        <a:p>
          <a:endParaRPr lang="en-US"/>
        </a:p>
      </dgm:t>
    </dgm:pt>
    <dgm:pt modelId="{4DD4A003-DDF0-40EB-A951-00F967084528}">
      <dgm:prSet/>
      <dgm:spPr/>
      <dgm:t>
        <a:bodyPr/>
        <a:lstStyle/>
        <a:p>
          <a:r>
            <a:rPr lang="de-DE"/>
            <a:t>Bei mangelhafter Spezifikation ist es ungeeignet </a:t>
          </a:r>
          <a:endParaRPr lang="en-US" dirty="0"/>
        </a:p>
      </dgm:t>
    </dgm:pt>
    <dgm:pt modelId="{6DDA495C-17DE-4BDF-AD64-4D62BD67E085}" type="parTrans" cxnId="{E514902E-4439-4FF5-9131-F670798D393E}">
      <dgm:prSet/>
      <dgm:spPr/>
      <dgm:t>
        <a:bodyPr/>
        <a:lstStyle/>
        <a:p>
          <a:endParaRPr lang="en-US"/>
        </a:p>
      </dgm:t>
    </dgm:pt>
    <dgm:pt modelId="{DEE432CF-2E2D-41F1-823A-1CAC8A90B77E}" type="sibTrans" cxnId="{E514902E-4439-4FF5-9131-F670798D393E}">
      <dgm:prSet/>
      <dgm:spPr/>
      <dgm:t>
        <a:bodyPr/>
        <a:lstStyle/>
        <a:p>
          <a:endParaRPr lang="en-US"/>
        </a:p>
      </dgm:t>
    </dgm:pt>
    <dgm:pt modelId="{767B2D65-BB14-484D-BF99-B76FD24D979E}" type="pres">
      <dgm:prSet presAssocID="{5B6A5BBC-899A-4F27-8A7E-4D1BFF6AF015}" presName="vert0" presStyleCnt="0">
        <dgm:presLayoutVars>
          <dgm:dir/>
          <dgm:animOne val="branch"/>
          <dgm:animLvl val="lvl"/>
        </dgm:presLayoutVars>
      </dgm:prSet>
      <dgm:spPr/>
    </dgm:pt>
    <dgm:pt modelId="{9AB1F68C-7783-487A-B508-9274088B2DCB}" type="pres">
      <dgm:prSet presAssocID="{B12DA4F6-9041-4893-AB1A-FFD38852CC24}" presName="thickLine" presStyleLbl="alignNode1" presStyleIdx="0" presStyleCnt="3"/>
      <dgm:spPr/>
    </dgm:pt>
    <dgm:pt modelId="{A659A211-DABD-4F46-B6D6-B2D9CE14FC6A}" type="pres">
      <dgm:prSet presAssocID="{B12DA4F6-9041-4893-AB1A-FFD38852CC24}" presName="horz1" presStyleCnt="0"/>
      <dgm:spPr/>
    </dgm:pt>
    <dgm:pt modelId="{466C8E1C-16B5-4479-AAC4-C7844122DF26}" type="pres">
      <dgm:prSet presAssocID="{B12DA4F6-9041-4893-AB1A-FFD38852CC24}" presName="tx1" presStyleLbl="revTx" presStyleIdx="0" presStyleCnt="3"/>
      <dgm:spPr/>
    </dgm:pt>
    <dgm:pt modelId="{0C87A8BB-029D-4855-8E66-FC78D305BFBF}" type="pres">
      <dgm:prSet presAssocID="{B12DA4F6-9041-4893-AB1A-FFD38852CC24}" presName="vert1" presStyleCnt="0"/>
      <dgm:spPr/>
    </dgm:pt>
    <dgm:pt modelId="{D6B7C88E-FB12-4768-A658-5C7CBE0D69C7}" type="pres">
      <dgm:prSet presAssocID="{21279CCD-B83F-464D-A158-C88C628DB2D5}" presName="thickLine" presStyleLbl="alignNode1" presStyleIdx="1" presStyleCnt="3"/>
      <dgm:spPr/>
    </dgm:pt>
    <dgm:pt modelId="{D5B2DD8A-7365-4B8F-B88D-A9A1672D4701}" type="pres">
      <dgm:prSet presAssocID="{21279CCD-B83F-464D-A158-C88C628DB2D5}" presName="horz1" presStyleCnt="0"/>
      <dgm:spPr/>
    </dgm:pt>
    <dgm:pt modelId="{21A1260B-7DBE-4E20-A3BE-21EE3FFE0693}" type="pres">
      <dgm:prSet presAssocID="{21279CCD-B83F-464D-A158-C88C628DB2D5}" presName="tx1" presStyleLbl="revTx" presStyleIdx="1" presStyleCnt="3"/>
      <dgm:spPr/>
    </dgm:pt>
    <dgm:pt modelId="{B9EE2C48-AC43-40AE-954D-4FBD455F5BF7}" type="pres">
      <dgm:prSet presAssocID="{21279CCD-B83F-464D-A158-C88C628DB2D5}" presName="vert1" presStyleCnt="0"/>
      <dgm:spPr/>
    </dgm:pt>
    <dgm:pt modelId="{C4C61B73-2542-4237-A74F-DE5D025CB9E3}" type="pres">
      <dgm:prSet presAssocID="{4DD4A003-DDF0-40EB-A951-00F967084528}" presName="thickLine" presStyleLbl="alignNode1" presStyleIdx="2" presStyleCnt="3"/>
      <dgm:spPr/>
    </dgm:pt>
    <dgm:pt modelId="{842C214E-47F0-4DAB-9DB9-1AC431FB9928}" type="pres">
      <dgm:prSet presAssocID="{4DD4A003-DDF0-40EB-A951-00F967084528}" presName="horz1" presStyleCnt="0"/>
      <dgm:spPr/>
    </dgm:pt>
    <dgm:pt modelId="{80704D44-294A-492C-8057-838B8F712327}" type="pres">
      <dgm:prSet presAssocID="{4DD4A003-DDF0-40EB-A951-00F967084528}" presName="tx1" presStyleLbl="revTx" presStyleIdx="2" presStyleCnt="3"/>
      <dgm:spPr/>
    </dgm:pt>
    <dgm:pt modelId="{94BC07DC-0FFC-4259-A867-5B2780AC28C1}" type="pres">
      <dgm:prSet presAssocID="{4DD4A003-DDF0-40EB-A951-00F967084528}" presName="vert1" presStyleCnt="0"/>
      <dgm:spPr/>
    </dgm:pt>
  </dgm:ptLst>
  <dgm:cxnLst>
    <dgm:cxn modelId="{D36A5D0C-4248-4D1E-BB31-F06A7E5B26A1}" type="presOf" srcId="{4DD4A003-DDF0-40EB-A951-00F967084528}" destId="{80704D44-294A-492C-8057-838B8F712327}" srcOrd="0" destOrd="0" presId="urn:microsoft.com/office/officeart/2008/layout/LinedList"/>
    <dgm:cxn modelId="{E514902E-4439-4FF5-9131-F670798D393E}" srcId="{5B6A5BBC-899A-4F27-8A7E-4D1BFF6AF015}" destId="{4DD4A003-DDF0-40EB-A951-00F967084528}" srcOrd="2" destOrd="0" parTransId="{6DDA495C-17DE-4BDF-AD64-4D62BD67E085}" sibTransId="{DEE432CF-2E2D-41F1-823A-1CAC8A90B77E}"/>
    <dgm:cxn modelId="{5711C658-7A2A-4F16-BEFE-55BB5E9FE29C}" type="presOf" srcId="{5B6A5BBC-899A-4F27-8A7E-4D1BFF6AF015}" destId="{767B2D65-BB14-484D-BF99-B76FD24D979E}" srcOrd="0" destOrd="0" presId="urn:microsoft.com/office/officeart/2008/layout/LinedList"/>
    <dgm:cxn modelId="{065E63A6-02F6-4D60-A286-8062A1BC4968}" type="presOf" srcId="{B12DA4F6-9041-4893-AB1A-FFD38852CC24}" destId="{466C8E1C-16B5-4479-AAC4-C7844122DF26}" srcOrd="0" destOrd="0" presId="urn:microsoft.com/office/officeart/2008/layout/LinedList"/>
    <dgm:cxn modelId="{DC2022E7-DE88-4F39-BFA5-6DA1B72680E2}" srcId="{5B6A5BBC-899A-4F27-8A7E-4D1BFF6AF015}" destId="{21279CCD-B83F-464D-A158-C88C628DB2D5}" srcOrd="1" destOrd="0" parTransId="{A83681A7-BB70-44A4-B553-11D1EBD702F7}" sibTransId="{0C22009D-82BC-4454-88BC-B14B301FD240}"/>
    <dgm:cxn modelId="{65F5E0F4-AB1D-480A-BE91-EC8D35CC9091}" srcId="{5B6A5BBC-899A-4F27-8A7E-4D1BFF6AF015}" destId="{B12DA4F6-9041-4893-AB1A-FFD38852CC24}" srcOrd="0" destOrd="0" parTransId="{175747FE-82BB-46B2-B6E1-FF3DF6F3D308}" sibTransId="{6CE3603A-7E6C-4856-BE52-B9B9E712CFB9}"/>
    <dgm:cxn modelId="{BF1034F6-444D-40F6-A990-17649D35AFA7}" type="presOf" srcId="{21279CCD-B83F-464D-A158-C88C628DB2D5}" destId="{21A1260B-7DBE-4E20-A3BE-21EE3FFE0693}" srcOrd="0" destOrd="0" presId="urn:microsoft.com/office/officeart/2008/layout/LinedList"/>
    <dgm:cxn modelId="{542F8DF7-3236-40F7-AA0B-CA71CC2A66DE}" type="presParOf" srcId="{767B2D65-BB14-484D-BF99-B76FD24D979E}" destId="{9AB1F68C-7783-487A-B508-9274088B2DCB}" srcOrd="0" destOrd="0" presId="urn:microsoft.com/office/officeart/2008/layout/LinedList"/>
    <dgm:cxn modelId="{8B752C28-26EB-4FC2-A8AC-D5ED630AEA1F}" type="presParOf" srcId="{767B2D65-BB14-484D-BF99-B76FD24D979E}" destId="{A659A211-DABD-4F46-B6D6-B2D9CE14FC6A}" srcOrd="1" destOrd="0" presId="urn:microsoft.com/office/officeart/2008/layout/LinedList"/>
    <dgm:cxn modelId="{E6BA9D53-5E40-4CAD-8CC1-CB2325E7C8B6}" type="presParOf" srcId="{A659A211-DABD-4F46-B6D6-B2D9CE14FC6A}" destId="{466C8E1C-16B5-4479-AAC4-C7844122DF26}" srcOrd="0" destOrd="0" presId="urn:microsoft.com/office/officeart/2008/layout/LinedList"/>
    <dgm:cxn modelId="{10572793-3020-4F4C-8A85-8A5190CC543A}" type="presParOf" srcId="{A659A211-DABD-4F46-B6D6-B2D9CE14FC6A}" destId="{0C87A8BB-029D-4855-8E66-FC78D305BFBF}" srcOrd="1" destOrd="0" presId="urn:microsoft.com/office/officeart/2008/layout/LinedList"/>
    <dgm:cxn modelId="{D6E9FC16-1D7F-4FB1-BC3A-296A12803B36}" type="presParOf" srcId="{767B2D65-BB14-484D-BF99-B76FD24D979E}" destId="{D6B7C88E-FB12-4768-A658-5C7CBE0D69C7}" srcOrd="2" destOrd="0" presId="urn:microsoft.com/office/officeart/2008/layout/LinedList"/>
    <dgm:cxn modelId="{B6A28083-4A42-474E-916B-3AB1B723A159}" type="presParOf" srcId="{767B2D65-BB14-484D-BF99-B76FD24D979E}" destId="{D5B2DD8A-7365-4B8F-B88D-A9A1672D4701}" srcOrd="3" destOrd="0" presId="urn:microsoft.com/office/officeart/2008/layout/LinedList"/>
    <dgm:cxn modelId="{A6B15579-2EB2-49AD-B60C-90241E9C6FFB}" type="presParOf" srcId="{D5B2DD8A-7365-4B8F-B88D-A9A1672D4701}" destId="{21A1260B-7DBE-4E20-A3BE-21EE3FFE0693}" srcOrd="0" destOrd="0" presId="urn:microsoft.com/office/officeart/2008/layout/LinedList"/>
    <dgm:cxn modelId="{DBDA76EE-9BDA-4A6E-B0ED-9C7599A6A9EE}" type="presParOf" srcId="{D5B2DD8A-7365-4B8F-B88D-A9A1672D4701}" destId="{B9EE2C48-AC43-40AE-954D-4FBD455F5BF7}" srcOrd="1" destOrd="0" presId="urn:microsoft.com/office/officeart/2008/layout/LinedList"/>
    <dgm:cxn modelId="{E9AD8E05-B3EB-4E63-8D34-0C682C880B5E}" type="presParOf" srcId="{767B2D65-BB14-484D-BF99-B76FD24D979E}" destId="{C4C61B73-2542-4237-A74F-DE5D025CB9E3}" srcOrd="4" destOrd="0" presId="urn:microsoft.com/office/officeart/2008/layout/LinedList"/>
    <dgm:cxn modelId="{C3640E44-6298-49ED-A124-44BFF80C3CF2}" type="presParOf" srcId="{767B2D65-BB14-484D-BF99-B76FD24D979E}" destId="{842C214E-47F0-4DAB-9DB9-1AC431FB9928}" srcOrd="5" destOrd="0" presId="urn:microsoft.com/office/officeart/2008/layout/LinedList"/>
    <dgm:cxn modelId="{1CF95DF7-4B9D-49CF-A265-3C402860DBE8}" type="presParOf" srcId="{842C214E-47F0-4DAB-9DB9-1AC431FB9928}" destId="{80704D44-294A-492C-8057-838B8F712327}" srcOrd="0" destOrd="0" presId="urn:microsoft.com/office/officeart/2008/layout/LinedList"/>
    <dgm:cxn modelId="{726708B0-4EAE-41B4-BE7C-DF4B5778284B}" type="presParOf" srcId="{842C214E-47F0-4DAB-9DB9-1AC431FB9928}" destId="{94BC07DC-0FFC-4259-A867-5B2780AC28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45C9B-9192-4107-AFA2-4032B2B63B4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2ECC858C-182C-4596-8FF6-524D085E64EA}">
      <dgm:prSet phldrT="[Text]"/>
      <dgm:spPr/>
      <dgm:t>
        <a:bodyPr/>
        <a:lstStyle/>
        <a:p>
          <a:r>
            <a:rPr lang="de-DE"/>
            <a:t>Anforderungen analysieren</a:t>
          </a:r>
        </a:p>
      </dgm:t>
    </dgm:pt>
    <dgm:pt modelId="{C79B19EE-43B1-4BA0-8275-29532D87797F}" type="parTrans" cxnId="{B29324EC-3C66-4394-9781-69437FEBA277}">
      <dgm:prSet/>
      <dgm:spPr/>
      <dgm:t>
        <a:bodyPr/>
        <a:lstStyle/>
        <a:p>
          <a:endParaRPr lang="de-DE"/>
        </a:p>
      </dgm:t>
    </dgm:pt>
    <dgm:pt modelId="{4AC35424-ADA6-41D7-A2C1-AC79D643B91E}" type="sibTrans" cxnId="{B29324EC-3C66-4394-9781-69437FEBA277}">
      <dgm:prSet/>
      <dgm:spPr/>
      <dgm:t>
        <a:bodyPr/>
        <a:lstStyle/>
        <a:p>
          <a:endParaRPr lang="de-DE"/>
        </a:p>
      </dgm:t>
    </dgm:pt>
    <dgm:pt modelId="{FD00DB97-665F-463B-998F-AB676344556A}">
      <dgm:prSet phldrT="[Text]"/>
      <dgm:spPr/>
      <dgm:t>
        <a:bodyPr/>
        <a:lstStyle/>
        <a:p>
          <a:r>
            <a:rPr lang="de-DE" dirty="0"/>
            <a:t>Entwurf</a:t>
          </a:r>
        </a:p>
      </dgm:t>
    </dgm:pt>
    <dgm:pt modelId="{169972CB-855F-46F8-99E0-ECE2C6AA4545}" type="parTrans" cxnId="{FC0B451E-40B7-49AE-B734-308D5D1A75E0}">
      <dgm:prSet/>
      <dgm:spPr/>
      <dgm:t>
        <a:bodyPr/>
        <a:lstStyle/>
        <a:p>
          <a:endParaRPr lang="de-DE"/>
        </a:p>
      </dgm:t>
    </dgm:pt>
    <dgm:pt modelId="{5514924B-C47F-4314-A19B-F60425BFB474}" type="sibTrans" cxnId="{FC0B451E-40B7-49AE-B734-308D5D1A75E0}">
      <dgm:prSet/>
      <dgm:spPr/>
      <dgm:t>
        <a:bodyPr/>
        <a:lstStyle/>
        <a:p>
          <a:endParaRPr lang="de-DE"/>
        </a:p>
      </dgm:t>
    </dgm:pt>
    <dgm:pt modelId="{24B65A5E-2AB8-4FCC-8569-A60E2FBEE67E}">
      <dgm:prSet phldrT="[Text]"/>
      <dgm:spPr/>
      <dgm:t>
        <a:bodyPr/>
        <a:lstStyle/>
        <a:p>
          <a:r>
            <a:rPr lang="de-DE" dirty="0"/>
            <a:t>Implementation</a:t>
          </a:r>
        </a:p>
      </dgm:t>
    </dgm:pt>
    <dgm:pt modelId="{EED219C6-AA3B-47FA-BD9E-B71336E17126}" type="parTrans" cxnId="{A6E1D9AE-734E-4BAE-935E-FA28DD111CCA}">
      <dgm:prSet/>
      <dgm:spPr/>
      <dgm:t>
        <a:bodyPr/>
        <a:lstStyle/>
        <a:p>
          <a:endParaRPr lang="de-DE"/>
        </a:p>
      </dgm:t>
    </dgm:pt>
    <dgm:pt modelId="{3A9C036F-CAC3-4887-8013-AD0C578B33B8}" type="sibTrans" cxnId="{A6E1D9AE-734E-4BAE-935E-FA28DD111CCA}">
      <dgm:prSet/>
      <dgm:spPr/>
      <dgm:t>
        <a:bodyPr/>
        <a:lstStyle/>
        <a:p>
          <a:endParaRPr lang="de-DE"/>
        </a:p>
      </dgm:t>
    </dgm:pt>
    <dgm:pt modelId="{91D25253-4EAD-4B3E-9FD6-ED3F00D9E76E}">
      <dgm:prSet phldrT="[Text]"/>
      <dgm:spPr/>
      <dgm:t>
        <a:bodyPr/>
        <a:lstStyle/>
        <a:p>
          <a:r>
            <a:rPr lang="de-DE" dirty="0"/>
            <a:t>Test</a:t>
          </a:r>
        </a:p>
      </dgm:t>
    </dgm:pt>
    <dgm:pt modelId="{EB2EC1F7-BC4A-42BB-811A-FE884505BF48}" type="parTrans" cxnId="{82BDB5EB-D57F-49C6-AA9B-A08DEF11C06B}">
      <dgm:prSet/>
      <dgm:spPr/>
      <dgm:t>
        <a:bodyPr/>
        <a:lstStyle/>
        <a:p>
          <a:endParaRPr lang="de-DE"/>
        </a:p>
      </dgm:t>
    </dgm:pt>
    <dgm:pt modelId="{FEF13A1C-07C4-42C6-8C45-1FE86E1E429C}" type="sibTrans" cxnId="{82BDB5EB-D57F-49C6-AA9B-A08DEF11C06B}">
      <dgm:prSet/>
      <dgm:spPr/>
      <dgm:t>
        <a:bodyPr/>
        <a:lstStyle/>
        <a:p>
          <a:endParaRPr lang="de-DE"/>
        </a:p>
      </dgm:t>
    </dgm:pt>
    <dgm:pt modelId="{38A1FB9D-A605-4C1E-A0CD-301142900FB8}">
      <dgm:prSet phldrT="[Text]"/>
      <dgm:spPr/>
      <dgm:t>
        <a:bodyPr/>
        <a:lstStyle/>
        <a:p>
          <a:r>
            <a:rPr lang="de-DE" dirty="0"/>
            <a:t>Inbetriebnahme</a:t>
          </a:r>
        </a:p>
      </dgm:t>
    </dgm:pt>
    <dgm:pt modelId="{B53D1EB0-FCB8-4688-A147-362CF59E9924}" type="parTrans" cxnId="{4070B1DC-E227-4BF3-B9E3-8442235A2ECE}">
      <dgm:prSet/>
      <dgm:spPr/>
      <dgm:t>
        <a:bodyPr/>
        <a:lstStyle/>
        <a:p>
          <a:endParaRPr lang="de-DE"/>
        </a:p>
      </dgm:t>
    </dgm:pt>
    <dgm:pt modelId="{426D5A7C-730C-4C94-B7F4-58023D7F1DFE}" type="sibTrans" cxnId="{4070B1DC-E227-4BF3-B9E3-8442235A2ECE}">
      <dgm:prSet/>
      <dgm:spPr/>
      <dgm:t>
        <a:bodyPr/>
        <a:lstStyle/>
        <a:p>
          <a:endParaRPr lang="de-DE"/>
        </a:p>
      </dgm:t>
    </dgm:pt>
    <dgm:pt modelId="{32A31923-196B-4853-8A6E-07DB7A1B424F}">
      <dgm:prSet phldrT="[Text]"/>
      <dgm:spPr/>
      <dgm:t>
        <a:bodyPr/>
        <a:lstStyle/>
        <a:p>
          <a:r>
            <a:rPr lang="de-DE" dirty="0"/>
            <a:t>Wartung</a:t>
          </a:r>
        </a:p>
      </dgm:t>
    </dgm:pt>
    <dgm:pt modelId="{2493DED1-E8B4-41B0-B736-27A250DFDE24}" type="parTrans" cxnId="{7CD18C22-A4ED-426C-83C0-3C22ADB1DDF7}">
      <dgm:prSet/>
      <dgm:spPr/>
      <dgm:t>
        <a:bodyPr/>
        <a:lstStyle/>
        <a:p>
          <a:endParaRPr lang="de-DE"/>
        </a:p>
      </dgm:t>
    </dgm:pt>
    <dgm:pt modelId="{E7242AD7-36E7-4FC5-AEF7-AE5ECC8ED892}" type="sibTrans" cxnId="{7CD18C22-A4ED-426C-83C0-3C22ADB1DDF7}">
      <dgm:prSet/>
      <dgm:spPr/>
      <dgm:t>
        <a:bodyPr/>
        <a:lstStyle/>
        <a:p>
          <a:endParaRPr lang="de-DE"/>
        </a:p>
      </dgm:t>
    </dgm:pt>
    <dgm:pt modelId="{7D380C24-3D7A-4330-9C97-D07128CCA3CA}" type="pres">
      <dgm:prSet presAssocID="{D6D45C9B-9192-4107-AFA2-4032B2B63B4A}" presName="rootnode" presStyleCnt="0">
        <dgm:presLayoutVars>
          <dgm:chMax/>
          <dgm:chPref/>
          <dgm:dir/>
          <dgm:animLvl val="lvl"/>
        </dgm:presLayoutVars>
      </dgm:prSet>
      <dgm:spPr/>
    </dgm:pt>
    <dgm:pt modelId="{900E3E2F-A7D2-471D-8F79-472ABC576E32}" type="pres">
      <dgm:prSet presAssocID="{2ECC858C-182C-4596-8FF6-524D085E64EA}" presName="composite" presStyleCnt="0"/>
      <dgm:spPr/>
    </dgm:pt>
    <dgm:pt modelId="{0D8D5657-1B17-40E1-B402-2678F3A33E0C}" type="pres">
      <dgm:prSet presAssocID="{2ECC858C-182C-4596-8FF6-524D085E64EA}" presName="bentUpArrow1" presStyleLbl="alignImgPlace1" presStyleIdx="0" presStyleCnt="5"/>
      <dgm:spPr/>
    </dgm:pt>
    <dgm:pt modelId="{9C7D8BF0-D5A6-43A4-BC74-9915BC875543}" type="pres">
      <dgm:prSet presAssocID="{2ECC858C-182C-4596-8FF6-524D085E64EA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D9385977-6EE5-4E98-8947-8FE0B4B6292B}" type="pres">
      <dgm:prSet presAssocID="{2ECC858C-182C-4596-8FF6-524D085E64EA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30D8167-4EAA-42AF-8954-B68AEED905C7}" type="pres">
      <dgm:prSet presAssocID="{4AC35424-ADA6-41D7-A2C1-AC79D643B91E}" presName="sibTrans" presStyleCnt="0"/>
      <dgm:spPr/>
    </dgm:pt>
    <dgm:pt modelId="{0FA67E88-1511-406A-BA05-7941ED27F837}" type="pres">
      <dgm:prSet presAssocID="{FD00DB97-665F-463B-998F-AB676344556A}" presName="composite" presStyleCnt="0"/>
      <dgm:spPr/>
    </dgm:pt>
    <dgm:pt modelId="{F40D74CA-7221-47D0-8561-49AA1D4762AD}" type="pres">
      <dgm:prSet presAssocID="{FD00DB97-665F-463B-998F-AB676344556A}" presName="bentUpArrow1" presStyleLbl="alignImgPlace1" presStyleIdx="1" presStyleCnt="5"/>
      <dgm:spPr/>
    </dgm:pt>
    <dgm:pt modelId="{CC10DE2F-ED51-4402-8249-107ABED54925}" type="pres">
      <dgm:prSet presAssocID="{FD00DB97-665F-463B-998F-AB676344556A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F1A60355-0EE5-47B1-BC1E-3440101E010F}" type="pres">
      <dgm:prSet presAssocID="{FD00DB97-665F-463B-998F-AB676344556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D4712F2-8F0F-4398-946B-28688F96B2EA}" type="pres">
      <dgm:prSet presAssocID="{5514924B-C47F-4314-A19B-F60425BFB474}" presName="sibTrans" presStyleCnt="0"/>
      <dgm:spPr/>
    </dgm:pt>
    <dgm:pt modelId="{BC52B88F-8758-443D-BA29-F5DA44954548}" type="pres">
      <dgm:prSet presAssocID="{24B65A5E-2AB8-4FCC-8569-A60E2FBEE67E}" presName="composite" presStyleCnt="0"/>
      <dgm:spPr/>
    </dgm:pt>
    <dgm:pt modelId="{9698FED4-4488-4401-BAAB-60A7D0F8D82C}" type="pres">
      <dgm:prSet presAssocID="{24B65A5E-2AB8-4FCC-8569-A60E2FBEE67E}" presName="bentUpArrow1" presStyleLbl="alignImgPlace1" presStyleIdx="2" presStyleCnt="5"/>
      <dgm:spPr/>
    </dgm:pt>
    <dgm:pt modelId="{C90672E3-6F91-4734-80DA-420BC4ABD627}" type="pres">
      <dgm:prSet presAssocID="{24B65A5E-2AB8-4FCC-8569-A60E2FBEE67E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0916FA3-BFED-479F-841F-C72BD9FF1A48}" type="pres">
      <dgm:prSet presAssocID="{24B65A5E-2AB8-4FCC-8569-A60E2FBEE67E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9099991-6E17-4C93-B4DE-1231FC0E7C3B}" type="pres">
      <dgm:prSet presAssocID="{3A9C036F-CAC3-4887-8013-AD0C578B33B8}" presName="sibTrans" presStyleCnt="0"/>
      <dgm:spPr/>
    </dgm:pt>
    <dgm:pt modelId="{1AF8E278-4A59-4320-958B-D3A8130E1C6F}" type="pres">
      <dgm:prSet presAssocID="{91D25253-4EAD-4B3E-9FD6-ED3F00D9E76E}" presName="composite" presStyleCnt="0"/>
      <dgm:spPr/>
    </dgm:pt>
    <dgm:pt modelId="{A1619F81-6853-4733-95D1-32F328EC0C3D}" type="pres">
      <dgm:prSet presAssocID="{91D25253-4EAD-4B3E-9FD6-ED3F00D9E76E}" presName="bentUpArrow1" presStyleLbl="alignImgPlace1" presStyleIdx="3" presStyleCnt="5"/>
      <dgm:spPr/>
    </dgm:pt>
    <dgm:pt modelId="{B3DEE8FF-C350-46DB-AC08-BCB496D7F325}" type="pres">
      <dgm:prSet presAssocID="{91D25253-4EAD-4B3E-9FD6-ED3F00D9E76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8371D5AF-44F9-4E54-94EE-AEF9279A956A}" type="pres">
      <dgm:prSet presAssocID="{91D25253-4EAD-4B3E-9FD6-ED3F00D9E76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4397433-5D43-4A12-97EC-202B9FBFF7DC}" type="pres">
      <dgm:prSet presAssocID="{FEF13A1C-07C4-42C6-8C45-1FE86E1E429C}" presName="sibTrans" presStyleCnt="0"/>
      <dgm:spPr/>
    </dgm:pt>
    <dgm:pt modelId="{ED4D8F2A-4688-46F9-AE18-C789624B47A4}" type="pres">
      <dgm:prSet presAssocID="{38A1FB9D-A605-4C1E-A0CD-301142900FB8}" presName="composite" presStyleCnt="0"/>
      <dgm:spPr/>
    </dgm:pt>
    <dgm:pt modelId="{00FECF84-B1D8-4296-AD61-4DBC4C7689B1}" type="pres">
      <dgm:prSet presAssocID="{38A1FB9D-A605-4C1E-A0CD-301142900FB8}" presName="bentUpArrow1" presStyleLbl="alignImgPlace1" presStyleIdx="4" presStyleCnt="5"/>
      <dgm:spPr/>
    </dgm:pt>
    <dgm:pt modelId="{175B6388-BDFA-4D06-830E-D916282A0105}" type="pres">
      <dgm:prSet presAssocID="{38A1FB9D-A605-4C1E-A0CD-301142900FB8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43A8847-7A32-425F-AF98-98A827395F1B}" type="pres">
      <dgm:prSet presAssocID="{38A1FB9D-A605-4C1E-A0CD-301142900FB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1929E32-46B3-4EB4-91F5-6F0C6990DEC0}" type="pres">
      <dgm:prSet presAssocID="{426D5A7C-730C-4C94-B7F4-58023D7F1DFE}" presName="sibTrans" presStyleCnt="0"/>
      <dgm:spPr/>
    </dgm:pt>
    <dgm:pt modelId="{2C86A528-594D-4EED-8E6D-63F33CD56C10}" type="pres">
      <dgm:prSet presAssocID="{32A31923-196B-4853-8A6E-07DB7A1B424F}" presName="composite" presStyleCnt="0"/>
      <dgm:spPr/>
    </dgm:pt>
    <dgm:pt modelId="{9E41D8AF-0013-4F09-8DA4-B35A4AA72722}" type="pres">
      <dgm:prSet presAssocID="{32A31923-196B-4853-8A6E-07DB7A1B424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FC0B451E-40B7-49AE-B734-308D5D1A75E0}" srcId="{D6D45C9B-9192-4107-AFA2-4032B2B63B4A}" destId="{FD00DB97-665F-463B-998F-AB676344556A}" srcOrd="1" destOrd="0" parTransId="{169972CB-855F-46F8-99E0-ECE2C6AA4545}" sibTransId="{5514924B-C47F-4314-A19B-F60425BFB474}"/>
    <dgm:cxn modelId="{7CD18C22-A4ED-426C-83C0-3C22ADB1DDF7}" srcId="{D6D45C9B-9192-4107-AFA2-4032B2B63B4A}" destId="{32A31923-196B-4853-8A6E-07DB7A1B424F}" srcOrd="5" destOrd="0" parTransId="{2493DED1-E8B4-41B0-B736-27A250DFDE24}" sibTransId="{E7242AD7-36E7-4FC5-AEF7-AE5ECC8ED892}"/>
    <dgm:cxn modelId="{7059FA3F-78B3-4C4E-A0B5-1C0B8AAA5422}" type="presOf" srcId="{FD00DB97-665F-463B-998F-AB676344556A}" destId="{CC10DE2F-ED51-4402-8249-107ABED54925}" srcOrd="0" destOrd="0" presId="urn:microsoft.com/office/officeart/2005/8/layout/StepDownProcess"/>
    <dgm:cxn modelId="{70078C5A-E586-41F2-8D1D-8A9E15C4A338}" type="presOf" srcId="{32A31923-196B-4853-8A6E-07DB7A1B424F}" destId="{9E41D8AF-0013-4F09-8DA4-B35A4AA72722}" srcOrd="0" destOrd="0" presId="urn:microsoft.com/office/officeart/2005/8/layout/StepDownProcess"/>
    <dgm:cxn modelId="{DD22C27F-FB3E-4105-BB2D-008F4A67B8D6}" type="presOf" srcId="{D6D45C9B-9192-4107-AFA2-4032B2B63B4A}" destId="{7D380C24-3D7A-4330-9C97-D07128CCA3CA}" srcOrd="0" destOrd="0" presId="urn:microsoft.com/office/officeart/2005/8/layout/StepDownProcess"/>
    <dgm:cxn modelId="{3FC8AB85-3E76-4364-875A-50228FA01CFD}" type="presOf" srcId="{24B65A5E-2AB8-4FCC-8569-A60E2FBEE67E}" destId="{C90672E3-6F91-4734-80DA-420BC4ABD627}" srcOrd="0" destOrd="0" presId="urn:microsoft.com/office/officeart/2005/8/layout/StepDownProcess"/>
    <dgm:cxn modelId="{A6E1D9AE-734E-4BAE-935E-FA28DD111CCA}" srcId="{D6D45C9B-9192-4107-AFA2-4032B2B63B4A}" destId="{24B65A5E-2AB8-4FCC-8569-A60E2FBEE67E}" srcOrd="2" destOrd="0" parTransId="{EED219C6-AA3B-47FA-BD9E-B71336E17126}" sibTransId="{3A9C036F-CAC3-4887-8013-AD0C578B33B8}"/>
    <dgm:cxn modelId="{56C96DC5-A4B5-4377-9739-67BB2929BADC}" type="presOf" srcId="{91D25253-4EAD-4B3E-9FD6-ED3F00D9E76E}" destId="{B3DEE8FF-C350-46DB-AC08-BCB496D7F325}" srcOrd="0" destOrd="0" presId="urn:microsoft.com/office/officeart/2005/8/layout/StepDownProcess"/>
    <dgm:cxn modelId="{3A8748CB-D730-4D63-A4EA-90663DCA2FB7}" type="presOf" srcId="{38A1FB9D-A605-4C1E-A0CD-301142900FB8}" destId="{175B6388-BDFA-4D06-830E-D916282A0105}" srcOrd="0" destOrd="0" presId="urn:microsoft.com/office/officeart/2005/8/layout/StepDownProcess"/>
    <dgm:cxn modelId="{4070B1DC-E227-4BF3-B9E3-8442235A2ECE}" srcId="{D6D45C9B-9192-4107-AFA2-4032B2B63B4A}" destId="{38A1FB9D-A605-4C1E-A0CD-301142900FB8}" srcOrd="4" destOrd="0" parTransId="{B53D1EB0-FCB8-4688-A147-362CF59E9924}" sibTransId="{426D5A7C-730C-4C94-B7F4-58023D7F1DFE}"/>
    <dgm:cxn modelId="{186E03E5-E753-4A5C-8931-471A5D6DA11D}" type="presOf" srcId="{2ECC858C-182C-4596-8FF6-524D085E64EA}" destId="{9C7D8BF0-D5A6-43A4-BC74-9915BC875543}" srcOrd="0" destOrd="0" presId="urn:microsoft.com/office/officeart/2005/8/layout/StepDownProcess"/>
    <dgm:cxn modelId="{82BDB5EB-D57F-49C6-AA9B-A08DEF11C06B}" srcId="{D6D45C9B-9192-4107-AFA2-4032B2B63B4A}" destId="{91D25253-4EAD-4B3E-9FD6-ED3F00D9E76E}" srcOrd="3" destOrd="0" parTransId="{EB2EC1F7-BC4A-42BB-811A-FE884505BF48}" sibTransId="{FEF13A1C-07C4-42C6-8C45-1FE86E1E429C}"/>
    <dgm:cxn modelId="{B29324EC-3C66-4394-9781-69437FEBA277}" srcId="{D6D45C9B-9192-4107-AFA2-4032B2B63B4A}" destId="{2ECC858C-182C-4596-8FF6-524D085E64EA}" srcOrd="0" destOrd="0" parTransId="{C79B19EE-43B1-4BA0-8275-29532D87797F}" sibTransId="{4AC35424-ADA6-41D7-A2C1-AC79D643B91E}"/>
    <dgm:cxn modelId="{1C112ABE-B2E0-4078-9DED-0164AAE106BA}" type="presParOf" srcId="{7D380C24-3D7A-4330-9C97-D07128CCA3CA}" destId="{900E3E2F-A7D2-471D-8F79-472ABC576E32}" srcOrd="0" destOrd="0" presId="urn:microsoft.com/office/officeart/2005/8/layout/StepDownProcess"/>
    <dgm:cxn modelId="{2748504C-03CB-436A-BA9E-6F4B3F3E8028}" type="presParOf" srcId="{900E3E2F-A7D2-471D-8F79-472ABC576E32}" destId="{0D8D5657-1B17-40E1-B402-2678F3A33E0C}" srcOrd="0" destOrd="0" presId="urn:microsoft.com/office/officeart/2005/8/layout/StepDownProcess"/>
    <dgm:cxn modelId="{A706E8FA-ACD0-402C-9E89-BDCBCDB304D4}" type="presParOf" srcId="{900E3E2F-A7D2-471D-8F79-472ABC576E32}" destId="{9C7D8BF0-D5A6-43A4-BC74-9915BC875543}" srcOrd="1" destOrd="0" presId="urn:microsoft.com/office/officeart/2005/8/layout/StepDownProcess"/>
    <dgm:cxn modelId="{578DB00C-159C-4EB4-A8DA-AEE95C4879F4}" type="presParOf" srcId="{900E3E2F-A7D2-471D-8F79-472ABC576E32}" destId="{D9385977-6EE5-4E98-8947-8FE0B4B6292B}" srcOrd="2" destOrd="0" presId="urn:microsoft.com/office/officeart/2005/8/layout/StepDownProcess"/>
    <dgm:cxn modelId="{6212B19E-820E-498F-8D8A-D660D1050264}" type="presParOf" srcId="{7D380C24-3D7A-4330-9C97-D07128CCA3CA}" destId="{230D8167-4EAA-42AF-8954-B68AEED905C7}" srcOrd="1" destOrd="0" presId="urn:microsoft.com/office/officeart/2005/8/layout/StepDownProcess"/>
    <dgm:cxn modelId="{44FDE71C-CA0E-479B-959F-F3FABA3B5156}" type="presParOf" srcId="{7D380C24-3D7A-4330-9C97-D07128CCA3CA}" destId="{0FA67E88-1511-406A-BA05-7941ED27F837}" srcOrd="2" destOrd="0" presId="urn:microsoft.com/office/officeart/2005/8/layout/StepDownProcess"/>
    <dgm:cxn modelId="{C1AB6AB0-3548-4146-A2D5-15C628136EDD}" type="presParOf" srcId="{0FA67E88-1511-406A-BA05-7941ED27F837}" destId="{F40D74CA-7221-47D0-8561-49AA1D4762AD}" srcOrd="0" destOrd="0" presId="urn:microsoft.com/office/officeart/2005/8/layout/StepDownProcess"/>
    <dgm:cxn modelId="{F398605E-EF6E-4480-A8F2-E35AAB7520A4}" type="presParOf" srcId="{0FA67E88-1511-406A-BA05-7941ED27F837}" destId="{CC10DE2F-ED51-4402-8249-107ABED54925}" srcOrd="1" destOrd="0" presId="urn:microsoft.com/office/officeart/2005/8/layout/StepDownProcess"/>
    <dgm:cxn modelId="{7746C3B9-418D-4B05-A94D-966DDE84496B}" type="presParOf" srcId="{0FA67E88-1511-406A-BA05-7941ED27F837}" destId="{F1A60355-0EE5-47B1-BC1E-3440101E010F}" srcOrd="2" destOrd="0" presId="urn:microsoft.com/office/officeart/2005/8/layout/StepDownProcess"/>
    <dgm:cxn modelId="{98FB9FDD-6022-4C18-966C-12A3A300F244}" type="presParOf" srcId="{7D380C24-3D7A-4330-9C97-D07128CCA3CA}" destId="{6D4712F2-8F0F-4398-946B-28688F96B2EA}" srcOrd="3" destOrd="0" presId="urn:microsoft.com/office/officeart/2005/8/layout/StepDownProcess"/>
    <dgm:cxn modelId="{56FC2113-12C4-4427-9243-5AA714B8F33B}" type="presParOf" srcId="{7D380C24-3D7A-4330-9C97-D07128CCA3CA}" destId="{BC52B88F-8758-443D-BA29-F5DA44954548}" srcOrd="4" destOrd="0" presId="urn:microsoft.com/office/officeart/2005/8/layout/StepDownProcess"/>
    <dgm:cxn modelId="{4768D848-7B56-446E-ABF3-2E34A5B14544}" type="presParOf" srcId="{BC52B88F-8758-443D-BA29-F5DA44954548}" destId="{9698FED4-4488-4401-BAAB-60A7D0F8D82C}" srcOrd="0" destOrd="0" presId="urn:microsoft.com/office/officeart/2005/8/layout/StepDownProcess"/>
    <dgm:cxn modelId="{C96CCDF2-95E0-4C19-85B4-BBC872E7D1E2}" type="presParOf" srcId="{BC52B88F-8758-443D-BA29-F5DA44954548}" destId="{C90672E3-6F91-4734-80DA-420BC4ABD627}" srcOrd="1" destOrd="0" presId="urn:microsoft.com/office/officeart/2005/8/layout/StepDownProcess"/>
    <dgm:cxn modelId="{CA23020A-C225-42B0-A0A8-F23F627F0ADF}" type="presParOf" srcId="{BC52B88F-8758-443D-BA29-F5DA44954548}" destId="{30916FA3-BFED-479F-841F-C72BD9FF1A48}" srcOrd="2" destOrd="0" presId="urn:microsoft.com/office/officeart/2005/8/layout/StepDownProcess"/>
    <dgm:cxn modelId="{AB667390-C076-4AFB-B8EE-7E470A0C048B}" type="presParOf" srcId="{7D380C24-3D7A-4330-9C97-D07128CCA3CA}" destId="{69099991-6E17-4C93-B4DE-1231FC0E7C3B}" srcOrd="5" destOrd="0" presId="urn:microsoft.com/office/officeart/2005/8/layout/StepDownProcess"/>
    <dgm:cxn modelId="{B974D6A5-9A1F-4BD0-9B00-83118CB8D743}" type="presParOf" srcId="{7D380C24-3D7A-4330-9C97-D07128CCA3CA}" destId="{1AF8E278-4A59-4320-958B-D3A8130E1C6F}" srcOrd="6" destOrd="0" presId="urn:microsoft.com/office/officeart/2005/8/layout/StepDownProcess"/>
    <dgm:cxn modelId="{CC65391E-B0B2-43F5-8A6A-3B3945E916A2}" type="presParOf" srcId="{1AF8E278-4A59-4320-958B-D3A8130E1C6F}" destId="{A1619F81-6853-4733-95D1-32F328EC0C3D}" srcOrd="0" destOrd="0" presId="urn:microsoft.com/office/officeart/2005/8/layout/StepDownProcess"/>
    <dgm:cxn modelId="{11AED1D3-1615-4A0A-9CB0-684D97F41180}" type="presParOf" srcId="{1AF8E278-4A59-4320-958B-D3A8130E1C6F}" destId="{B3DEE8FF-C350-46DB-AC08-BCB496D7F325}" srcOrd="1" destOrd="0" presId="urn:microsoft.com/office/officeart/2005/8/layout/StepDownProcess"/>
    <dgm:cxn modelId="{B13FCE2A-666E-4300-A55F-06D765180D11}" type="presParOf" srcId="{1AF8E278-4A59-4320-958B-D3A8130E1C6F}" destId="{8371D5AF-44F9-4E54-94EE-AEF9279A956A}" srcOrd="2" destOrd="0" presId="urn:microsoft.com/office/officeart/2005/8/layout/StepDownProcess"/>
    <dgm:cxn modelId="{6E9EA5DE-139D-46FE-B46E-9224E1B1C99D}" type="presParOf" srcId="{7D380C24-3D7A-4330-9C97-D07128CCA3CA}" destId="{54397433-5D43-4A12-97EC-202B9FBFF7DC}" srcOrd="7" destOrd="0" presId="urn:microsoft.com/office/officeart/2005/8/layout/StepDownProcess"/>
    <dgm:cxn modelId="{BC2603B7-B3B7-4CDF-BDB9-8537FA0B4167}" type="presParOf" srcId="{7D380C24-3D7A-4330-9C97-D07128CCA3CA}" destId="{ED4D8F2A-4688-46F9-AE18-C789624B47A4}" srcOrd="8" destOrd="0" presId="urn:microsoft.com/office/officeart/2005/8/layout/StepDownProcess"/>
    <dgm:cxn modelId="{736B3C40-90B9-4ACC-93BF-C6B2A161204C}" type="presParOf" srcId="{ED4D8F2A-4688-46F9-AE18-C789624B47A4}" destId="{00FECF84-B1D8-4296-AD61-4DBC4C7689B1}" srcOrd="0" destOrd="0" presId="urn:microsoft.com/office/officeart/2005/8/layout/StepDownProcess"/>
    <dgm:cxn modelId="{7DAB9AE8-F286-404E-85D4-31E34C036873}" type="presParOf" srcId="{ED4D8F2A-4688-46F9-AE18-C789624B47A4}" destId="{175B6388-BDFA-4D06-830E-D916282A0105}" srcOrd="1" destOrd="0" presId="urn:microsoft.com/office/officeart/2005/8/layout/StepDownProcess"/>
    <dgm:cxn modelId="{B05E3981-DCB4-48E3-9E84-EAE0AD5B41A3}" type="presParOf" srcId="{ED4D8F2A-4688-46F9-AE18-C789624B47A4}" destId="{B43A8847-7A32-425F-AF98-98A827395F1B}" srcOrd="2" destOrd="0" presId="urn:microsoft.com/office/officeart/2005/8/layout/StepDownProcess"/>
    <dgm:cxn modelId="{24AC1F9E-E21B-4FE4-8959-FFD743C0A44F}" type="presParOf" srcId="{7D380C24-3D7A-4330-9C97-D07128CCA3CA}" destId="{31929E32-46B3-4EB4-91F5-6F0C6990DEC0}" srcOrd="9" destOrd="0" presId="urn:microsoft.com/office/officeart/2005/8/layout/StepDownProcess"/>
    <dgm:cxn modelId="{C94FCE72-D6E0-4869-A6EE-DE925EBB97F2}" type="presParOf" srcId="{7D380C24-3D7A-4330-9C97-D07128CCA3CA}" destId="{2C86A528-594D-4EED-8E6D-63F33CD56C10}" srcOrd="10" destOrd="0" presId="urn:microsoft.com/office/officeart/2005/8/layout/StepDownProcess"/>
    <dgm:cxn modelId="{92DF54F4-2210-43D7-BC2B-A7A26FF912B6}" type="presParOf" srcId="{2C86A528-594D-4EED-8E6D-63F33CD56C10}" destId="{9E41D8AF-0013-4F09-8DA4-B35A4AA7272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ADBFD-0E6C-4B58-BF92-3E77B2CAE43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455984B-4133-45EF-A00F-28E7EF44F260}">
      <dgm:prSet/>
      <dgm:spPr/>
      <dgm:t>
        <a:bodyPr/>
        <a:lstStyle/>
        <a:p>
          <a:r>
            <a:rPr lang="de-DE"/>
            <a:t>linearer, sequentieller Prozess</a:t>
          </a:r>
          <a:endParaRPr lang="en-US"/>
        </a:p>
      </dgm:t>
    </dgm:pt>
    <dgm:pt modelId="{2CA2B786-5067-4A31-8C05-08D7B2EE9C34}" type="parTrans" cxnId="{01A137A5-2B50-4083-B739-968CF9063C77}">
      <dgm:prSet/>
      <dgm:spPr/>
      <dgm:t>
        <a:bodyPr/>
        <a:lstStyle/>
        <a:p>
          <a:endParaRPr lang="en-US"/>
        </a:p>
      </dgm:t>
    </dgm:pt>
    <dgm:pt modelId="{BB1318D1-C516-4FC6-9358-C46F815FF5A0}" type="sibTrans" cxnId="{01A137A5-2B50-4083-B739-968CF9063C77}">
      <dgm:prSet/>
      <dgm:spPr/>
      <dgm:t>
        <a:bodyPr/>
        <a:lstStyle/>
        <a:p>
          <a:endParaRPr lang="en-US"/>
        </a:p>
      </dgm:t>
    </dgm:pt>
    <dgm:pt modelId="{36CDE8A2-4B32-4C20-B973-A43395F12DCD}">
      <dgm:prSet/>
      <dgm:spPr/>
      <dgm:t>
        <a:bodyPr/>
        <a:lstStyle/>
        <a:p>
          <a:r>
            <a:rPr lang="de-DE"/>
            <a:t>Informationen müssen schnell &amp; für alle Mitglieder zugänglich sein</a:t>
          </a:r>
          <a:endParaRPr lang="en-US"/>
        </a:p>
      </dgm:t>
    </dgm:pt>
    <dgm:pt modelId="{5DDC95A2-6FC7-42EE-AE0F-8FD72914470C}" type="parTrans" cxnId="{552E5EAB-6594-4C5D-9D42-2A2EF2BC8E62}">
      <dgm:prSet/>
      <dgm:spPr/>
      <dgm:t>
        <a:bodyPr/>
        <a:lstStyle/>
        <a:p>
          <a:endParaRPr lang="en-US"/>
        </a:p>
      </dgm:t>
    </dgm:pt>
    <dgm:pt modelId="{7291C535-4518-4294-A813-BFFE0C7E3F49}" type="sibTrans" cxnId="{552E5EAB-6594-4C5D-9D42-2A2EF2BC8E62}">
      <dgm:prSet/>
      <dgm:spPr/>
      <dgm:t>
        <a:bodyPr/>
        <a:lstStyle/>
        <a:p>
          <a:endParaRPr lang="en-US"/>
        </a:p>
      </dgm:t>
    </dgm:pt>
    <dgm:pt modelId="{5615874C-6572-4C23-88CA-F5007B619715}">
      <dgm:prSet/>
      <dgm:spPr/>
      <dgm:t>
        <a:bodyPr/>
        <a:lstStyle/>
        <a:p>
          <a:r>
            <a:rPr lang="de-DE"/>
            <a:t>keine Phase beginnt, bevor nicht die vorherige Phase abgeschlossen ist -&gt; strenge Reihenfolge, keine Überschneidung</a:t>
          </a:r>
          <a:endParaRPr lang="en-US"/>
        </a:p>
      </dgm:t>
    </dgm:pt>
    <dgm:pt modelId="{C5017447-DFC5-42ED-AE81-BDE8B22B0BBD}" type="parTrans" cxnId="{6340BE92-F40A-4346-ABFD-9AC84A64A8A8}">
      <dgm:prSet/>
      <dgm:spPr/>
      <dgm:t>
        <a:bodyPr/>
        <a:lstStyle/>
        <a:p>
          <a:endParaRPr lang="en-US"/>
        </a:p>
      </dgm:t>
    </dgm:pt>
    <dgm:pt modelId="{B6C913BE-7273-46A1-957E-85D5363D8E33}" type="sibTrans" cxnId="{6340BE92-F40A-4346-ABFD-9AC84A64A8A8}">
      <dgm:prSet/>
      <dgm:spPr/>
      <dgm:t>
        <a:bodyPr/>
        <a:lstStyle/>
        <a:p>
          <a:endParaRPr lang="en-US"/>
        </a:p>
      </dgm:t>
    </dgm:pt>
    <dgm:pt modelId="{7769FAEB-CEF1-4A98-A3FD-21047EC298AE}">
      <dgm:prSet/>
      <dgm:spPr/>
      <dgm:t>
        <a:bodyPr/>
        <a:lstStyle/>
        <a:p>
          <a:r>
            <a:rPr lang="de-DE"/>
            <a:t>Rückkehr zu vorherigen Schritt nicht möglich</a:t>
          </a:r>
          <a:endParaRPr lang="en-US"/>
        </a:p>
      </dgm:t>
    </dgm:pt>
    <dgm:pt modelId="{D10F4A78-DBEC-46A1-8BA5-5719AE774D44}" type="parTrans" cxnId="{AB4E8490-D407-4757-960A-3D9EB6D4C8A7}">
      <dgm:prSet/>
      <dgm:spPr/>
      <dgm:t>
        <a:bodyPr/>
        <a:lstStyle/>
        <a:p>
          <a:endParaRPr lang="en-US"/>
        </a:p>
      </dgm:t>
    </dgm:pt>
    <dgm:pt modelId="{0128A4D2-D86B-46ED-B602-F74ADB25A0A9}" type="sibTrans" cxnId="{AB4E8490-D407-4757-960A-3D9EB6D4C8A7}">
      <dgm:prSet/>
      <dgm:spPr/>
      <dgm:t>
        <a:bodyPr/>
        <a:lstStyle/>
        <a:p>
          <a:endParaRPr lang="en-US"/>
        </a:p>
      </dgm:t>
    </dgm:pt>
    <dgm:pt modelId="{AEAFBC5B-C75D-446F-8A10-8104A70F0DC2}">
      <dgm:prSet/>
      <dgm:spPr/>
      <dgm:t>
        <a:bodyPr/>
        <a:lstStyle/>
        <a:p>
          <a:r>
            <a:rPr lang="de-DE"/>
            <a:t>sorgfältige Planung ist ein Muss</a:t>
          </a:r>
          <a:endParaRPr lang="en-US"/>
        </a:p>
      </dgm:t>
    </dgm:pt>
    <dgm:pt modelId="{BE32502D-A308-4CAF-988C-A68592354A82}" type="parTrans" cxnId="{6805B58E-231A-4AD7-A450-62AAC22FB26A}">
      <dgm:prSet/>
      <dgm:spPr/>
      <dgm:t>
        <a:bodyPr/>
        <a:lstStyle/>
        <a:p>
          <a:endParaRPr lang="en-US"/>
        </a:p>
      </dgm:t>
    </dgm:pt>
    <dgm:pt modelId="{E3888DC5-D141-49E5-AFA9-7F638BF2C277}" type="sibTrans" cxnId="{6805B58E-231A-4AD7-A450-62AAC22FB26A}">
      <dgm:prSet/>
      <dgm:spPr/>
      <dgm:t>
        <a:bodyPr/>
        <a:lstStyle/>
        <a:p>
          <a:endParaRPr lang="en-US"/>
        </a:p>
      </dgm:t>
    </dgm:pt>
    <dgm:pt modelId="{0FC62540-64D6-462D-87A1-AD0234207C39}" type="pres">
      <dgm:prSet presAssocID="{95EADBFD-0E6C-4B58-BF92-3E77B2CAE436}" presName="vert0" presStyleCnt="0">
        <dgm:presLayoutVars>
          <dgm:dir/>
          <dgm:animOne val="branch"/>
          <dgm:animLvl val="lvl"/>
        </dgm:presLayoutVars>
      </dgm:prSet>
      <dgm:spPr/>
    </dgm:pt>
    <dgm:pt modelId="{2027C321-DF3E-4165-8AE0-87315E6D2453}" type="pres">
      <dgm:prSet presAssocID="{4455984B-4133-45EF-A00F-28E7EF44F260}" presName="thickLine" presStyleLbl="alignNode1" presStyleIdx="0" presStyleCnt="5"/>
      <dgm:spPr/>
    </dgm:pt>
    <dgm:pt modelId="{A7531625-B773-4B87-94A6-43243900222A}" type="pres">
      <dgm:prSet presAssocID="{4455984B-4133-45EF-A00F-28E7EF44F260}" presName="horz1" presStyleCnt="0"/>
      <dgm:spPr/>
    </dgm:pt>
    <dgm:pt modelId="{68820F37-F185-4E16-BB7C-7A1A0E89BC7D}" type="pres">
      <dgm:prSet presAssocID="{4455984B-4133-45EF-A00F-28E7EF44F260}" presName="tx1" presStyleLbl="revTx" presStyleIdx="0" presStyleCnt="5"/>
      <dgm:spPr/>
    </dgm:pt>
    <dgm:pt modelId="{EAD3F743-59AB-4C1F-91B1-F22ED23C85C2}" type="pres">
      <dgm:prSet presAssocID="{4455984B-4133-45EF-A00F-28E7EF44F260}" presName="vert1" presStyleCnt="0"/>
      <dgm:spPr/>
    </dgm:pt>
    <dgm:pt modelId="{10A52742-4074-4989-93C0-33790DB27EC0}" type="pres">
      <dgm:prSet presAssocID="{36CDE8A2-4B32-4C20-B973-A43395F12DCD}" presName="thickLine" presStyleLbl="alignNode1" presStyleIdx="1" presStyleCnt="5"/>
      <dgm:spPr/>
    </dgm:pt>
    <dgm:pt modelId="{2171B89E-A3C9-4327-99FF-720ECFE0E1ED}" type="pres">
      <dgm:prSet presAssocID="{36CDE8A2-4B32-4C20-B973-A43395F12DCD}" presName="horz1" presStyleCnt="0"/>
      <dgm:spPr/>
    </dgm:pt>
    <dgm:pt modelId="{864F274E-FD71-4A4F-8C7F-91BDBC46C079}" type="pres">
      <dgm:prSet presAssocID="{36CDE8A2-4B32-4C20-B973-A43395F12DCD}" presName="tx1" presStyleLbl="revTx" presStyleIdx="1" presStyleCnt="5"/>
      <dgm:spPr/>
    </dgm:pt>
    <dgm:pt modelId="{508D9926-1D48-4D01-8084-A0A6A885CF91}" type="pres">
      <dgm:prSet presAssocID="{36CDE8A2-4B32-4C20-B973-A43395F12DCD}" presName="vert1" presStyleCnt="0"/>
      <dgm:spPr/>
    </dgm:pt>
    <dgm:pt modelId="{939BFF41-B711-45AB-82B7-4E19C2AFE2FC}" type="pres">
      <dgm:prSet presAssocID="{5615874C-6572-4C23-88CA-F5007B619715}" presName="thickLine" presStyleLbl="alignNode1" presStyleIdx="2" presStyleCnt="5"/>
      <dgm:spPr/>
    </dgm:pt>
    <dgm:pt modelId="{0AC77880-ABF6-40B5-82EB-3E8AD85EF990}" type="pres">
      <dgm:prSet presAssocID="{5615874C-6572-4C23-88CA-F5007B619715}" presName="horz1" presStyleCnt="0"/>
      <dgm:spPr/>
    </dgm:pt>
    <dgm:pt modelId="{1D3B6E19-2C4C-436A-8C39-86F40ACEBFBD}" type="pres">
      <dgm:prSet presAssocID="{5615874C-6572-4C23-88CA-F5007B619715}" presName="tx1" presStyleLbl="revTx" presStyleIdx="2" presStyleCnt="5"/>
      <dgm:spPr/>
    </dgm:pt>
    <dgm:pt modelId="{718FB9C5-5BCE-402E-975C-6763BF4D63BD}" type="pres">
      <dgm:prSet presAssocID="{5615874C-6572-4C23-88CA-F5007B619715}" presName="vert1" presStyleCnt="0"/>
      <dgm:spPr/>
    </dgm:pt>
    <dgm:pt modelId="{5AAA28E5-9DF5-47F3-8E42-759FE1885960}" type="pres">
      <dgm:prSet presAssocID="{7769FAEB-CEF1-4A98-A3FD-21047EC298AE}" presName="thickLine" presStyleLbl="alignNode1" presStyleIdx="3" presStyleCnt="5"/>
      <dgm:spPr/>
    </dgm:pt>
    <dgm:pt modelId="{E9F3572E-703B-47F8-B101-169A8BE79177}" type="pres">
      <dgm:prSet presAssocID="{7769FAEB-CEF1-4A98-A3FD-21047EC298AE}" presName="horz1" presStyleCnt="0"/>
      <dgm:spPr/>
    </dgm:pt>
    <dgm:pt modelId="{8BBE1095-C5D6-41A9-8382-D5E3F903CAA0}" type="pres">
      <dgm:prSet presAssocID="{7769FAEB-CEF1-4A98-A3FD-21047EC298AE}" presName="tx1" presStyleLbl="revTx" presStyleIdx="3" presStyleCnt="5"/>
      <dgm:spPr/>
    </dgm:pt>
    <dgm:pt modelId="{69FDB8DA-CF04-4FE6-8242-2D29849F36FF}" type="pres">
      <dgm:prSet presAssocID="{7769FAEB-CEF1-4A98-A3FD-21047EC298AE}" presName="vert1" presStyleCnt="0"/>
      <dgm:spPr/>
    </dgm:pt>
    <dgm:pt modelId="{398C528E-3EDF-45F5-A78E-CB34C78553F5}" type="pres">
      <dgm:prSet presAssocID="{AEAFBC5B-C75D-446F-8A10-8104A70F0DC2}" presName="thickLine" presStyleLbl="alignNode1" presStyleIdx="4" presStyleCnt="5"/>
      <dgm:spPr/>
    </dgm:pt>
    <dgm:pt modelId="{CAE07295-C480-4A53-B82A-A78198CAD215}" type="pres">
      <dgm:prSet presAssocID="{AEAFBC5B-C75D-446F-8A10-8104A70F0DC2}" presName="horz1" presStyleCnt="0"/>
      <dgm:spPr/>
    </dgm:pt>
    <dgm:pt modelId="{4ED5DA7A-010B-4495-A905-2B60057C54CB}" type="pres">
      <dgm:prSet presAssocID="{AEAFBC5B-C75D-446F-8A10-8104A70F0DC2}" presName="tx1" presStyleLbl="revTx" presStyleIdx="4" presStyleCnt="5"/>
      <dgm:spPr/>
    </dgm:pt>
    <dgm:pt modelId="{9C171972-0ED5-4C0F-BA5A-4EE6F895C2FD}" type="pres">
      <dgm:prSet presAssocID="{AEAFBC5B-C75D-446F-8A10-8104A70F0DC2}" presName="vert1" presStyleCnt="0"/>
      <dgm:spPr/>
    </dgm:pt>
  </dgm:ptLst>
  <dgm:cxnLst>
    <dgm:cxn modelId="{B911AF36-E912-4010-85D0-FD8570119F1B}" type="presOf" srcId="{95EADBFD-0E6C-4B58-BF92-3E77B2CAE436}" destId="{0FC62540-64D6-462D-87A1-AD0234207C39}" srcOrd="0" destOrd="0" presId="urn:microsoft.com/office/officeart/2008/layout/LinedList"/>
    <dgm:cxn modelId="{96DB903B-19BB-4E05-9B20-577D10E97E48}" type="presOf" srcId="{7769FAEB-CEF1-4A98-A3FD-21047EC298AE}" destId="{8BBE1095-C5D6-41A9-8382-D5E3F903CAA0}" srcOrd="0" destOrd="0" presId="urn:microsoft.com/office/officeart/2008/layout/LinedList"/>
    <dgm:cxn modelId="{71BB1E59-961C-4137-A37D-D04392CC1896}" type="presOf" srcId="{36CDE8A2-4B32-4C20-B973-A43395F12DCD}" destId="{864F274E-FD71-4A4F-8C7F-91BDBC46C079}" srcOrd="0" destOrd="0" presId="urn:microsoft.com/office/officeart/2008/layout/LinedList"/>
    <dgm:cxn modelId="{6805B58E-231A-4AD7-A450-62AAC22FB26A}" srcId="{95EADBFD-0E6C-4B58-BF92-3E77B2CAE436}" destId="{AEAFBC5B-C75D-446F-8A10-8104A70F0DC2}" srcOrd="4" destOrd="0" parTransId="{BE32502D-A308-4CAF-988C-A68592354A82}" sibTransId="{E3888DC5-D141-49E5-AFA9-7F638BF2C277}"/>
    <dgm:cxn modelId="{AB4E8490-D407-4757-960A-3D9EB6D4C8A7}" srcId="{95EADBFD-0E6C-4B58-BF92-3E77B2CAE436}" destId="{7769FAEB-CEF1-4A98-A3FD-21047EC298AE}" srcOrd="3" destOrd="0" parTransId="{D10F4A78-DBEC-46A1-8BA5-5719AE774D44}" sibTransId="{0128A4D2-D86B-46ED-B602-F74ADB25A0A9}"/>
    <dgm:cxn modelId="{AFB57091-7737-4704-84D2-75E56C13CD77}" type="presOf" srcId="{AEAFBC5B-C75D-446F-8A10-8104A70F0DC2}" destId="{4ED5DA7A-010B-4495-A905-2B60057C54CB}" srcOrd="0" destOrd="0" presId="urn:microsoft.com/office/officeart/2008/layout/LinedList"/>
    <dgm:cxn modelId="{6340BE92-F40A-4346-ABFD-9AC84A64A8A8}" srcId="{95EADBFD-0E6C-4B58-BF92-3E77B2CAE436}" destId="{5615874C-6572-4C23-88CA-F5007B619715}" srcOrd="2" destOrd="0" parTransId="{C5017447-DFC5-42ED-AE81-BDE8B22B0BBD}" sibTransId="{B6C913BE-7273-46A1-957E-85D5363D8E33}"/>
    <dgm:cxn modelId="{01A137A5-2B50-4083-B739-968CF9063C77}" srcId="{95EADBFD-0E6C-4B58-BF92-3E77B2CAE436}" destId="{4455984B-4133-45EF-A00F-28E7EF44F260}" srcOrd="0" destOrd="0" parTransId="{2CA2B786-5067-4A31-8C05-08D7B2EE9C34}" sibTransId="{BB1318D1-C516-4FC6-9358-C46F815FF5A0}"/>
    <dgm:cxn modelId="{552E5EAB-6594-4C5D-9D42-2A2EF2BC8E62}" srcId="{95EADBFD-0E6C-4B58-BF92-3E77B2CAE436}" destId="{36CDE8A2-4B32-4C20-B973-A43395F12DCD}" srcOrd="1" destOrd="0" parTransId="{5DDC95A2-6FC7-42EE-AE0F-8FD72914470C}" sibTransId="{7291C535-4518-4294-A813-BFFE0C7E3F49}"/>
    <dgm:cxn modelId="{1B1B03AC-5A78-4401-A058-F2824C8996CB}" type="presOf" srcId="{5615874C-6572-4C23-88CA-F5007B619715}" destId="{1D3B6E19-2C4C-436A-8C39-86F40ACEBFBD}" srcOrd="0" destOrd="0" presId="urn:microsoft.com/office/officeart/2008/layout/LinedList"/>
    <dgm:cxn modelId="{A0F1B9FF-4C36-402C-A20A-D3CE77976298}" type="presOf" srcId="{4455984B-4133-45EF-A00F-28E7EF44F260}" destId="{68820F37-F185-4E16-BB7C-7A1A0E89BC7D}" srcOrd="0" destOrd="0" presId="urn:microsoft.com/office/officeart/2008/layout/LinedList"/>
    <dgm:cxn modelId="{13AA38BF-191D-4772-9798-C6E8D2325137}" type="presParOf" srcId="{0FC62540-64D6-462D-87A1-AD0234207C39}" destId="{2027C321-DF3E-4165-8AE0-87315E6D2453}" srcOrd="0" destOrd="0" presId="urn:microsoft.com/office/officeart/2008/layout/LinedList"/>
    <dgm:cxn modelId="{8F871A8C-56DA-426B-8F8E-0FC3DD607558}" type="presParOf" srcId="{0FC62540-64D6-462D-87A1-AD0234207C39}" destId="{A7531625-B773-4B87-94A6-43243900222A}" srcOrd="1" destOrd="0" presId="urn:microsoft.com/office/officeart/2008/layout/LinedList"/>
    <dgm:cxn modelId="{74294638-235C-426C-A7F1-26FA539FD87C}" type="presParOf" srcId="{A7531625-B773-4B87-94A6-43243900222A}" destId="{68820F37-F185-4E16-BB7C-7A1A0E89BC7D}" srcOrd="0" destOrd="0" presId="urn:microsoft.com/office/officeart/2008/layout/LinedList"/>
    <dgm:cxn modelId="{116453E4-C109-4701-A37B-DF4CA2D6CEF8}" type="presParOf" srcId="{A7531625-B773-4B87-94A6-43243900222A}" destId="{EAD3F743-59AB-4C1F-91B1-F22ED23C85C2}" srcOrd="1" destOrd="0" presId="urn:microsoft.com/office/officeart/2008/layout/LinedList"/>
    <dgm:cxn modelId="{EA1C8079-B90C-4DE1-8314-09A02AAD189A}" type="presParOf" srcId="{0FC62540-64D6-462D-87A1-AD0234207C39}" destId="{10A52742-4074-4989-93C0-33790DB27EC0}" srcOrd="2" destOrd="0" presId="urn:microsoft.com/office/officeart/2008/layout/LinedList"/>
    <dgm:cxn modelId="{370F4A3A-0AC1-455B-89CA-B01499783B3A}" type="presParOf" srcId="{0FC62540-64D6-462D-87A1-AD0234207C39}" destId="{2171B89E-A3C9-4327-99FF-720ECFE0E1ED}" srcOrd="3" destOrd="0" presId="urn:microsoft.com/office/officeart/2008/layout/LinedList"/>
    <dgm:cxn modelId="{D1E9EF54-6F75-46B3-AFE2-F77C7565597B}" type="presParOf" srcId="{2171B89E-A3C9-4327-99FF-720ECFE0E1ED}" destId="{864F274E-FD71-4A4F-8C7F-91BDBC46C079}" srcOrd="0" destOrd="0" presId="urn:microsoft.com/office/officeart/2008/layout/LinedList"/>
    <dgm:cxn modelId="{49A275C1-5995-4AE6-899F-85C39DF1B311}" type="presParOf" srcId="{2171B89E-A3C9-4327-99FF-720ECFE0E1ED}" destId="{508D9926-1D48-4D01-8084-A0A6A885CF91}" srcOrd="1" destOrd="0" presId="urn:microsoft.com/office/officeart/2008/layout/LinedList"/>
    <dgm:cxn modelId="{94235255-6AF9-4226-A176-AB27C102DECC}" type="presParOf" srcId="{0FC62540-64D6-462D-87A1-AD0234207C39}" destId="{939BFF41-B711-45AB-82B7-4E19C2AFE2FC}" srcOrd="4" destOrd="0" presId="urn:microsoft.com/office/officeart/2008/layout/LinedList"/>
    <dgm:cxn modelId="{F51D8A0F-7224-4E8A-B354-1E2ACAF12B9E}" type="presParOf" srcId="{0FC62540-64D6-462D-87A1-AD0234207C39}" destId="{0AC77880-ABF6-40B5-82EB-3E8AD85EF990}" srcOrd="5" destOrd="0" presId="urn:microsoft.com/office/officeart/2008/layout/LinedList"/>
    <dgm:cxn modelId="{21BA8E9C-E428-4F41-B292-08A365430BB6}" type="presParOf" srcId="{0AC77880-ABF6-40B5-82EB-3E8AD85EF990}" destId="{1D3B6E19-2C4C-436A-8C39-86F40ACEBFBD}" srcOrd="0" destOrd="0" presId="urn:microsoft.com/office/officeart/2008/layout/LinedList"/>
    <dgm:cxn modelId="{08928BA5-E3D9-4764-9EC8-DEA9E74A3AC0}" type="presParOf" srcId="{0AC77880-ABF6-40B5-82EB-3E8AD85EF990}" destId="{718FB9C5-5BCE-402E-975C-6763BF4D63BD}" srcOrd="1" destOrd="0" presId="urn:microsoft.com/office/officeart/2008/layout/LinedList"/>
    <dgm:cxn modelId="{A43EC18B-5FED-4426-A794-DE85DED3533A}" type="presParOf" srcId="{0FC62540-64D6-462D-87A1-AD0234207C39}" destId="{5AAA28E5-9DF5-47F3-8E42-759FE1885960}" srcOrd="6" destOrd="0" presId="urn:microsoft.com/office/officeart/2008/layout/LinedList"/>
    <dgm:cxn modelId="{B9893093-6C2B-427A-B12A-6B4724BC5CB7}" type="presParOf" srcId="{0FC62540-64D6-462D-87A1-AD0234207C39}" destId="{E9F3572E-703B-47F8-B101-169A8BE79177}" srcOrd="7" destOrd="0" presId="urn:microsoft.com/office/officeart/2008/layout/LinedList"/>
    <dgm:cxn modelId="{4456F701-D7C3-4015-96D3-015AFFFB751E}" type="presParOf" srcId="{E9F3572E-703B-47F8-B101-169A8BE79177}" destId="{8BBE1095-C5D6-41A9-8382-D5E3F903CAA0}" srcOrd="0" destOrd="0" presId="urn:microsoft.com/office/officeart/2008/layout/LinedList"/>
    <dgm:cxn modelId="{A419E63D-EA93-4FE3-8805-014905C0B999}" type="presParOf" srcId="{E9F3572E-703B-47F8-B101-169A8BE79177}" destId="{69FDB8DA-CF04-4FE6-8242-2D29849F36FF}" srcOrd="1" destOrd="0" presId="urn:microsoft.com/office/officeart/2008/layout/LinedList"/>
    <dgm:cxn modelId="{7509A68D-80D0-46A0-8ED9-1DBF52A783E6}" type="presParOf" srcId="{0FC62540-64D6-462D-87A1-AD0234207C39}" destId="{398C528E-3EDF-45F5-A78E-CB34C78553F5}" srcOrd="8" destOrd="0" presId="urn:microsoft.com/office/officeart/2008/layout/LinedList"/>
    <dgm:cxn modelId="{020F4467-2F2C-4D9A-A441-D6E26374C4D8}" type="presParOf" srcId="{0FC62540-64D6-462D-87A1-AD0234207C39}" destId="{CAE07295-C480-4A53-B82A-A78198CAD215}" srcOrd="9" destOrd="0" presId="urn:microsoft.com/office/officeart/2008/layout/LinedList"/>
    <dgm:cxn modelId="{5CD0ED6E-801D-4C44-8D7E-F0F68B73DC3B}" type="presParOf" srcId="{CAE07295-C480-4A53-B82A-A78198CAD215}" destId="{4ED5DA7A-010B-4495-A905-2B60057C54CB}" srcOrd="0" destOrd="0" presId="urn:microsoft.com/office/officeart/2008/layout/LinedList"/>
    <dgm:cxn modelId="{59B3B98C-5255-4D6A-9C61-89D58E942C6B}" type="presParOf" srcId="{CAE07295-C480-4A53-B82A-A78198CAD215}" destId="{9C171972-0ED5-4C0F-BA5A-4EE6F895C2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EA797D-DDD6-4033-B5F2-1E58F792414F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0AFB735-27D6-441F-B524-0FBDAA63640E}">
      <dgm:prSet phldrT="[Text]"/>
      <dgm:spPr/>
      <dgm:t>
        <a:bodyPr/>
        <a:lstStyle/>
        <a:p>
          <a:r>
            <a:rPr lang="de-DE" dirty="0"/>
            <a:t>- Planungssicherheit</a:t>
          </a:r>
        </a:p>
        <a:p>
          <a:r>
            <a:rPr lang="de-DE" dirty="0"/>
            <a:t>- klarer Rahmen für alle Teilnehmer</a:t>
          </a:r>
        </a:p>
      </dgm:t>
    </dgm:pt>
    <dgm:pt modelId="{EFFE995A-3889-4211-A249-6352525F44F8}" type="parTrans" cxnId="{2941E391-D9CE-4A13-A2A6-7BC6EB3E5D9D}">
      <dgm:prSet/>
      <dgm:spPr/>
      <dgm:t>
        <a:bodyPr/>
        <a:lstStyle/>
        <a:p>
          <a:endParaRPr lang="de-DE"/>
        </a:p>
      </dgm:t>
    </dgm:pt>
    <dgm:pt modelId="{4BB6E46B-F042-4F2C-8395-F9F00DC01612}" type="sibTrans" cxnId="{2941E391-D9CE-4A13-A2A6-7BC6EB3E5D9D}">
      <dgm:prSet/>
      <dgm:spPr/>
      <dgm:t>
        <a:bodyPr/>
        <a:lstStyle/>
        <a:p>
          <a:endParaRPr lang="de-DE"/>
        </a:p>
      </dgm:t>
    </dgm:pt>
    <dgm:pt modelId="{BE7085F9-81E9-42AB-9593-6805EC52DB29}">
      <dgm:prSet phldrT="[Text]"/>
      <dgm:spPr/>
      <dgm:t>
        <a:bodyPr/>
        <a:lstStyle/>
        <a:p>
          <a:r>
            <a:rPr lang="de-DE" dirty="0"/>
            <a:t>- starr, unflexibel</a:t>
          </a:r>
        </a:p>
        <a:p>
          <a:r>
            <a:rPr lang="de-DE" dirty="0"/>
            <a:t>- Fehler werden spät erkannt</a:t>
          </a:r>
        </a:p>
        <a:p>
          <a:r>
            <a:rPr lang="de-DE" dirty="0"/>
            <a:t>- nicht für komplexe Projekte geeignet</a:t>
          </a:r>
        </a:p>
        <a:p>
          <a:r>
            <a:rPr lang="de-DE" dirty="0"/>
            <a:t>- keine Feedback- und Korrekturschleifen vorgesehen</a:t>
          </a:r>
        </a:p>
      </dgm:t>
    </dgm:pt>
    <dgm:pt modelId="{5ECC30C1-D69F-4AAE-B9AA-E52140AFC9C3}" type="parTrans" cxnId="{FE2F7316-9862-4B2F-A2BA-568AA76EDA19}">
      <dgm:prSet/>
      <dgm:spPr/>
      <dgm:t>
        <a:bodyPr/>
        <a:lstStyle/>
        <a:p>
          <a:endParaRPr lang="de-DE"/>
        </a:p>
      </dgm:t>
    </dgm:pt>
    <dgm:pt modelId="{80B776B6-60ED-4474-9FCB-C76F47E14D34}" type="sibTrans" cxnId="{FE2F7316-9862-4B2F-A2BA-568AA76EDA19}">
      <dgm:prSet/>
      <dgm:spPr/>
      <dgm:t>
        <a:bodyPr/>
        <a:lstStyle/>
        <a:p>
          <a:endParaRPr lang="de-DE"/>
        </a:p>
      </dgm:t>
    </dgm:pt>
    <dgm:pt modelId="{D47ECAE0-0CAF-4BB2-840A-38F77C7AC3F4}" type="pres">
      <dgm:prSet presAssocID="{A3EA797D-DDD6-4033-B5F2-1E58F79241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1B51A4A7-28D1-40E2-B963-12BABFBF4FF1}" type="pres">
      <dgm:prSet presAssocID="{A3EA797D-DDD6-4033-B5F2-1E58F792414F}" presName="Background" presStyleLbl="bgImgPlace1" presStyleIdx="0" presStyleCnt="1"/>
      <dgm:spPr/>
    </dgm:pt>
    <dgm:pt modelId="{5C4A869C-3DE0-4D96-9E52-73A49D9F690D}" type="pres">
      <dgm:prSet presAssocID="{A3EA797D-DDD6-4033-B5F2-1E58F792414F}" presName="ParentText1" presStyleLbl="revTx" presStyleIdx="0" presStyleCnt="2" custLinFactNeighborX="4983" custLinFactNeighborY="291">
        <dgm:presLayoutVars>
          <dgm:chMax val="0"/>
          <dgm:chPref val="0"/>
          <dgm:bulletEnabled val="1"/>
        </dgm:presLayoutVars>
      </dgm:prSet>
      <dgm:spPr/>
    </dgm:pt>
    <dgm:pt modelId="{3F0C07CE-CB20-4440-A51C-5A47C853F79F}" type="pres">
      <dgm:prSet presAssocID="{A3EA797D-DDD6-4033-B5F2-1E58F792414F}" presName="ParentText2" presStyleLbl="revTx" presStyleIdx="1" presStyleCnt="2" custLinFactNeighborX="5346" custLinFactNeighborY="-936">
        <dgm:presLayoutVars>
          <dgm:chMax val="0"/>
          <dgm:chPref val="0"/>
          <dgm:bulletEnabled val="1"/>
        </dgm:presLayoutVars>
      </dgm:prSet>
      <dgm:spPr/>
    </dgm:pt>
    <dgm:pt modelId="{FDB93F73-1CDB-4B3C-9344-A0655E205D66}" type="pres">
      <dgm:prSet presAssocID="{A3EA797D-DDD6-4033-B5F2-1E58F792414F}" presName="Plus" presStyleLbl="alignNode1" presStyleIdx="0" presStyleCnt="2"/>
      <dgm:spPr/>
    </dgm:pt>
    <dgm:pt modelId="{4589F621-DD8D-4B7A-9BE1-5F8939CE5E53}" type="pres">
      <dgm:prSet presAssocID="{A3EA797D-DDD6-4033-B5F2-1E58F792414F}" presName="Minus" presStyleLbl="alignNode1" presStyleIdx="1" presStyleCnt="2"/>
      <dgm:spPr/>
    </dgm:pt>
    <dgm:pt modelId="{48C212F5-810F-4836-A902-7C0318EDD56B}" type="pres">
      <dgm:prSet presAssocID="{A3EA797D-DDD6-4033-B5F2-1E58F792414F}" presName="Divider" presStyleLbl="parChTrans1D1" presStyleIdx="0" presStyleCnt="1"/>
      <dgm:spPr/>
    </dgm:pt>
  </dgm:ptLst>
  <dgm:cxnLst>
    <dgm:cxn modelId="{FE2F7316-9862-4B2F-A2BA-568AA76EDA19}" srcId="{A3EA797D-DDD6-4033-B5F2-1E58F792414F}" destId="{BE7085F9-81E9-42AB-9593-6805EC52DB29}" srcOrd="1" destOrd="0" parTransId="{5ECC30C1-D69F-4AAE-B9AA-E52140AFC9C3}" sibTransId="{80B776B6-60ED-4474-9FCB-C76F47E14D34}"/>
    <dgm:cxn modelId="{CF5E6E80-146A-48DB-9790-19A5A77E1E29}" type="presOf" srcId="{30AFB735-27D6-441F-B524-0FBDAA63640E}" destId="{5C4A869C-3DE0-4D96-9E52-73A49D9F690D}" srcOrd="0" destOrd="0" presId="urn:microsoft.com/office/officeart/2009/3/layout/PlusandMinus"/>
    <dgm:cxn modelId="{24089989-C56A-4A5C-956A-191133E18C4C}" type="presOf" srcId="{A3EA797D-DDD6-4033-B5F2-1E58F792414F}" destId="{D47ECAE0-0CAF-4BB2-840A-38F77C7AC3F4}" srcOrd="0" destOrd="0" presId="urn:microsoft.com/office/officeart/2009/3/layout/PlusandMinus"/>
    <dgm:cxn modelId="{2941E391-D9CE-4A13-A2A6-7BC6EB3E5D9D}" srcId="{A3EA797D-DDD6-4033-B5F2-1E58F792414F}" destId="{30AFB735-27D6-441F-B524-0FBDAA63640E}" srcOrd="0" destOrd="0" parTransId="{EFFE995A-3889-4211-A249-6352525F44F8}" sibTransId="{4BB6E46B-F042-4F2C-8395-F9F00DC01612}"/>
    <dgm:cxn modelId="{F92EA4EA-C6CD-4FB8-88E8-8E6FA35739D2}" type="presOf" srcId="{BE7085F9-81E9-42AB-9593-6805EC52DB29}" destId="{3F0C07CE-CB20-4440-A51C-5A47C853F79F}" srcOrd="0" destOrd="0" presId="urn:microsoft.com/office/officeart/2009/3/layout/PlusandMinus"/>
    <dgm:cxn modelId="{37B0DAB7-CD56-4A4D-A2EC-8013AC89DAEC}" type="presParOf" srcId="{D47ECAE0-0CAF-4BB2-840A-38F77C7AC3F4}" destId="{1B51A4A7-28D1-40E2-B963-12BABFBF4FF1}" srcOrd="0" destOrd="0" presId="urn:microsoft.com/office/officeart/2009/3/layout/PlusandMinus"/>
    <dgm:cxn modelId="{E234BCA3-BF44-488F-8CA1-63C06C2C19BE}" type="presParOf" srcId="{D47ECAE0-0CAF-4BB2-840A-38F77C7AC3F4}" destId="{5C4A869C-3DE0-4D96-9E52-73A49D9F690D}" srcOrd="1" destOrd="0" presId="urn:microsoft.com/office/officeart/2009/3/layout/PlusandMinus"/>
    <dgm:cxn modelId="{B7378EBF-8D74-4B6C-BCB9-74ADC0ED6D1C}" type="presParOf" srcId="{D47ECAE0-0CAF-4BB2-840A-38F77C7AC3F4}" destId="{3F0C07CE-CB20-4440-A51C-5A47C853F79F}" srcOrd="2" destOrd="0" presId="urn:microsoft.com/office/officeart/2009/3/layout/PlusandMinus"/>
    <dgm:cxn modelId="{294B8A3F-B70D-44A1-A8E9-84C769F40E23}" type="presParOf" srcId="{D47ECAE0-0CAF-4BB2-840A-38F77C7AC3F4}" destId="{FDB93F73-1CDB-4B3C-9344-A0655E205D66}" srcOrd="3" destOrd="0" presId="urn:microsoft.com/office/officeart/2009/3/layout/PlusandMinus"/>
    <dgm:cxn modelId="{26615899-EC3C-495D-AD3F-27E252B05312}" type="presParOf" srcId="{D47ECAE0-0CAF-4BB2-840A-38F77C7AC3F4}" destId="{4589F621-DD8D-4B7A-9BE1-5F8939CE5E53}" srcOrd="4" destOrd="0" presId="urn:microsoft.com/office/officeart/2009/3/layout/PlusandMinus"/>
    <dgm:cxn modelId="{9FAE6F72-9307-4C03-BFEA-0A0414545CE2}" type="presParOf" srcId="{D47ECAE0-0CAF-4BB2-840A-38F77C7AC3F4}" destId="{48C212F5-810F-4836-A902-7C0318EDD56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3245D2-4BFC-4DD6-82BB-06D6C54C3B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430326-EECE-4791-A2B2-2B985183EB9A}">
      <dgm:prSet/>
      <dgm:spPr/>
      <dgm:t>
        <a:bodyPr/>
        <a:lstStyle/>
        <a:p>
          <a:r>
            <a:rPr lang="de-DE"/>
            <a:t>Geeignet für Projekte, bei denen Anforderungen und Prozesse bereits in der Planungsphase genau beschrieben werden können</a:t>
          </a:r>
          <a:endParaRPr lang="en-US"/>
        </a:p>
      </dgm:t>
    </dgm:pt>
    <dgm:pt modelId="{BC2043B3-C811-4ECF-BDAB-98375A300129}" type="parTrans" cxnId="{84DA2A11-659C-4C96-A26C-246AA5AB8C08}">
      <dgm:prSet/>
      <dgm:spPr/>
      <dgm:t>
        <a:bodyPr/>
        <a:lstStyle/>
        <a:p>
          <a:endParaRPr lang="en-US"/>
        </a:p>
      </dgm:t>
    </dgm:pt>
    <dgm:pt modelId="{9A32AD90-9F5E-490C-9E51-8915954470C4}" type="sibTrans" cxnId="{84DA2A11-659C-4C96-A26C-246AA5AB8C08}">
      <dgm:prSet/>
      <dgm:spPr/>
      <dgm:t>
        <a:bodyPr/>
        <a:lstStyle/>
        <a:p>
          <a:endParaRPr lang="en-US"/>
        </a:p>
      </dgm:t>
    </dgm:pt>
    <dgm:pt modelId="{4C55060F-E139-4E82-87EB-CD623427CDE2}">
      <dgm:prSet/>
      <dgm:spPr/>
      <dgm:t>
        <a:bodyPr/>
        <a:lstStyle/>
        <a:p>
          <a:r>
            <a:rPr lang="de-DE"/>
            <a:t>=&gt; für Softwareprojekte, die klein + einfach + übersichtlich sind</a:t>
          </a:r>
          <a:endParaRPr lang="en-US"/>
        </a:p>
      </dgm:t>
    </dgm:pt>
    <dgm:pt modelId="{B134AA40-ED01-43CF-B2FF-5164B18DADFB}" type="parTrans" cxnId="{222F12D0-7795-46A9-8E90-FF08FC9D92C6}">
      <dgm:prSet/>
      <dgm:spPr/>
      <dgm:t>
        <a:bodyPr/>
        <a:lstStyle/>
        <a:p>
          <a:endParaRPr lang="en-US"/>
        </a:p>
      </dgm:t>
    </dgm:pt>
    <dgm:pt modelId="{59B7FA51-891A-40EE-AA82-19C6CB4373EE}" type="sibTrans" cxnId="{222F12D0-7795-46A9-8E90-FF08FC9D92C6}">
      <dgm:prSet/>
      <dgm:spPr/>
      <dgm:t>
        <a:bodyPr/>
        <a:lstStyle/>
        <a:p>
          <a:endParaRPr lang="en-US"/>
        </a:p>
      </dgm:t>
    </dgm:pt>
    <dgm:pt modelId="{7A169397-92A3-48D0-8744-2875EA30C4A7}" type="pres">
      <dgm:prSet presAssocID="{743245D2-4BFC-4DD6-82BB-06D6C54C3BBD}" presName="linear" presStyleCnt="0">
        <dgm:presLayoutVars>
          <dgm:animLvl val="lvl"/>
          <dgm:resizeHandles val="exact"/>
        </dgm:presLayoutVars>
      </dgm:prSet>
      <dgm:spPr/>
    </dgm:pt>
    <dgm:pt modelId="{1DB39597-E53D-41E8-B459-F14FC584C4C5}" type="pres">
      <dgm:prSet presAssocID="{7D430326-EECE-4791-A2B2-2B985183EB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91B62F-8BBC-4A89-ABF8-29A88F66CAA2}" type="pres">
      <dgm:prSet presAssocID="{9A32AD90-9F5E-490C-9E51-8915954470C4}" presName="spacer" presStyleCnt="0"/>
      <dgm:spPr/>
    </dgm:pt>
    <dgm:pt modelId="{AC55FE44-5656-4FC2-9FCE-196585A0EC38}" type="pres">
      <dgm:prSet presAssocID="{4C55060F-E139-4E82-87EB-CD623427CD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4DA2A11-659C-4C96-A26C-246AA5AB8C08}" srcId="{743245D2-4BFC-4DD6-82BB-06D6C54C3BBD}" destId="{7D430326-EECE-4791-A2B2-2B985183EB9A}" srcOrd="0" destOrd="0" parTransId="{BC2043B3-C811-4ECF-BDAB-98375A300129}" sibTransId="{9A32AD90-9F5E-490C-9E51-8915954470C4}"/>
    <dgm:cxn modelId="{AB564A27-FE5F-49FA-8F96-4D615DFC7006}" type="presOf" srcId="{7D430326-EECE-4791-A2B2-2B985183EB9A}" destId="{1DB39597-E53D-41E8-B459-F14FC584C4C5}" srcOrd="0" destOrd="0" presId="urn:microsoft.com/office/officeart/2005/8/layout/vList2"/>
    <dgm:cxn modelId="{C6A2B369-6E6D-4A68-A887-92DA622AE155}" type="presOf" srcId="{743245D2-4BFC-4DD6-82BB-06D6C54C3BBD}" destId="{7A169397-92A3-48D0-8744-2875EA30C4A7}" srcOrd="0" destOrd="0" presId="urn:microsoft.com/office/officeart/2005/8/layout/vList2"/>
    <dgm:cxn modelId="{E10674A5-7C81-4FA0-B212-FA55138AF114}" type="presOf" srcId="{4C55060F-E139-4E82-87EB-CD623427CDE2}" destId="{AC55FE44-5656-4FC2-9FCE-196585A0EC38}" srcOrd="0" destOrd="0" presId="urn:microsoft.com/office/officeart/2005/8/layout/vList2"/>
    <dgm:cxn modelId="{222F12D0-7795-46A9-8E90-FF08FC9D92C6}" srcId="{743245D2-4BFC-4DD6-82BB-06D6C54C3BBD}" destId="{4C55060F-E139-4E82-87EB-CD623427CDE2}" srcOrd="1" destOrd="0" parTransId="{B134AA40-ED01-43CF-B2FF-5164B18DADFB}" sibTransId="{59B7FA51-891A-40EE-AA82-19C6CB4373EE}"/>
    <dgm:cxn modelId="{1A3E0648-807E-489F-8545-8F4AF15BED3F}" type="presParOf" srcId="{7A169397-92A3-48D0-8744-2875EA30C4A7}" destId="{1DB39597-E53D-41E8-B459-F14FC584C4C5}" srcOrd="0" destOrd="0" presId="urn:microsoft.com/office/officeart/2005/8/layout/vList2"/>
    <dgm:cxn modelId="{AAECB47E-E434-4AC6-9648-0348F1610BA5}" type="presParOf" srcId="{7A169397-92A3-48D0-8744-2875EA30C4A7}" destId="{0E91B62F-8BBC-4A89-ABF8-29A88F66CAA2}" srcOrd="1" destOrd="0" presId="urn:microsoft.com/office/officeart/2005/8/layout/vList2"/>
    <dgm:cxn modelId="{E8994133-0969-4291-BED8-B70DC4923522}" type="presParOf" srcId="{7A169397-92A3-48D0-8744-2875EA30C4A7}" destId="{AC55FE44-5656-4FC2-9FCE-196585A0EC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69AF2E-45AA-4A50-8949-7D241769B4E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F45B656-3D1E-41DF-896C-C00EF3502E45}">
      <dgm:prSet/>
      <dgm:spPr/>
      <dgm:t>
        <a:bodyPr/>
        <a:lstStyle/>
        <a:p>
          <a:r>
            <a:rPr lang="de-DE" b="0" i="0"/>
            <a:t>Von Barry W. Boehm im Jahr 1986 entwickelt</a:t>
          </a:r>
          <a:r>
            <a:rPr lang="en-US" b="0" i="0"/>
            <a:t>​</a:t>
          </a:r>
          <a:endParaRPr lang="en-US"/>
        </a:p>
      </dgm:t>
    </dgm:pt>
    <dgm:pt modelId="{5DD2195F-960F-420C-AF75-DD7464FE01BA}" type="parTrans" cxnId="{2A624A08-0FF2-4E5E-9EEF-13C2E56615BC}">
      <dgm:prSet/>
      <dgm:spPr/>
      <dgm:t>
        <a:bodyPr/>
        <a:lstStyle/>
        <a:p>
          <a:endParaRPr lang="en-US"/>
        </a:p>
      </dgm:t>
    </dgm:pt>
    <dgm:pt modelId="{6AD41783-1E86-4A7A-B0C8-7413F2AAABFB}" type="sibTrans" cxnId="{2A624A08-0FF2-4E5E-9EEF-13C2E56615BC}">
      <dgm:prSet/>
      <dgm:spPr/>
      <dgm:t>
        <a:bodyPr/>
        <a:lstStyle/>
        <a:p>
          <a:endParaRPr lang="en-US"/>
        </a:p>
      </dgm:t>
    </dgm:pt>
    <dgm:pt modelId="{5270F73F-3110-45B2-9485-9C8C0A4051FB}">
      <dgm:prSet/>
      <dgm:spPr/>
      <dgm:t>
        <a:bodyPr/>
        <a:lstStyle/>
        <a:p>
          <a:r>
            <a:rPr lang="de-DE" b="0" i="0"/>
            <a:t>Weiterentwicklung des Wasserfallmodells</a:t>
          </a:r>
          <a:r>
            <a:rPr lang="en-US" b="0" i="0"/>
            <a:t>​</a:t>
          </a:r>
          <a:endParaRPr lang="en-US"/>
        </a:p>
      </dgm:t>
    </dgm:pt>
    <dgm:pt modelId="{3AC90A16-C3B7-4F41-B4E6-E60880DEDF5F}" type="parTrans" cxnId="{6BFD1BA8-619F-44B0-A525-8EBC79E4AD14}">
      <dgm:prSet/>
      <dgm:spPr/>
      <dgm:t>
        <a:bodyPr/>
        <a:lstStyle/>
        <a:p>
          <a:endParaRPr lang="en-US"/>
        </a:p>
      </dgm:t>
    </dgm:pt>
    <dgm:pt modelId="{5E97B193-AF29-4EE9-B399-E89559A449FE}" type="sibTrans" cxnId="{6BFD1BA8-619F-44B0-A525-8EBC79E4AD14}">
      <dgm:prSet/>
      <dgm:spPr/>
      <dgm:t>
        <a:bodyPr/>
        <a:lstStyle/>
        <a:p>
          <a:endParaRPr lang="en-US"/>
        </a:p>
      </dgm:t>
    </dgm:pt>
    <dgm:pt modelId="{A68C8192-53E2-4E67-9EED-A1B263FF9EB3}">
      <dgm:prSet/>
      <dgm:spPr/>
      <dgm:t>
        <a:bodyPr/>
        <a:lstStyle/>
        <a:p>
          <a:r>
            <a:rPr lang="de-DE" b="0" i="0"/>
            <a:t>Hybrides Iteratives Vorgehensmodell</a:t>
          </a:r>
          <a:r>
            <a:rPr lang="en-US" b="0" i="0"/>
            <a:t>​</a:t>
          </a:r>
          <a:endParaRPr lang="en-US"/>
        </a:p>
      </dgm:t>
    </dgm:pt>
    <dgm:pt modelId="{9C4DBFDE-F916-4F65-ADD9-A6C5AC64BE87}" type="parTrans" cxnId="{0EF12665-25D4-4137-BEFE-3550CD5717FC}">
      <dgm:prSet/>
      <dgm:spPr/>
      <dgm:t>
        <a:bodyPr/>
        <a:lstStyle/>
        <a:p>
          <a:endParaRPr lang="en-US"/>
        </a:p>
      </dgm:t>
    </dgm:pt>
    <dgm:pt modelId="{D193D596-CCF5-4868-B26F-B7CD20A87B18}" type="sibTrans" cxnId="{0EF12665-25D4-4137-BEFE-3550CD5717FC}">
      <dgm:prSet/>
      <dgm:spPr/>
      <dgm:t>
        <a:bodyPr/>
        <a:lstStyle/>
        <a:p>
          <a:endParaRPr lang="en-US"/>
        </a:p>
      </dgm:t>
    </dgm:pt>
    <dgm:pt modelId="{2D917C22-8FC8-493E-A08A-803D06DD2BB3}">
      <dgm:prSet/>
      <dgm:spPr/>
      <dgm:t>
        <a:bodyPr/>
        <a:lstStyle/>
        <a:p>
          <a:r>
            <a:rPr lang="de-DE" b="0" i="0"/>
            <a:t>Legt Fokus auf Risikominimierung</a:t>
          </a:r>
          <a:r>
            <a:rPr lang="en-US" b="0" i="0"/>
            <a:t>​</a:t>
          </a:r>
          <a:endParaRPr lang="en-US"/>
        </a:p>
      </dgm:t>
    </dgm:pt>
    <dgm:pt modelId="{9EA70992-A782-45BF-A43E-D4DC1F457DF1}" type="parTrans" cxnId="{FBA96D80-A999-4A14-B6F1-2622D5BC9DCC}">
      <dgm:prSet/>
      <dgm:spPr/>
      <dgm:t>
        <a:bodyPr/>
        <a:lstStyle/>
        <a:p>
          <a:endParaRPr lang="en-US"/>
        </a:p>
      </dgm:t>
    </dgm:pt>
    <dgm:pt modelId="{BF220730-10B5-44FF-91B3-142F3E08F12F}" type="sibTrans" cxnId="{FBA96D80-A999-4A14-B6F1-2622D5BC9DCC}">
      <dgm:prSet/>
      <dgm:spPr/>
      <dgm:t>
        <a:bodyPr/>
        <a:lstStyle/>
        <a:p>
          <a:endParaRPr lang="en-US"/>
        </a:p>
      </dgm:t>
    </dgm:pt>
    <dgm:pt modelId="{4F5639A3-7ABF-4766-99C7-4EB0A2015D2A}">
      <dgm:prSet/>
      <dgm:spPr/>
      <dgm:t>
        <a:bodyPr/>
        <a:lstStyle/>
        <a:p>
          <a:r>
            <a:rPr lang="de-DE" b="0" i="0"/>
            <a:t>Für Projekte die eine hohe Kontrolle erfordern</a:t>
          </a:r>
          <a:r>
            <a:rPr lang="en-US" b="0" i="0"/>
            <a:t>​</a:t>
          </a:r>
          <a:endParaRPr lang="en-US"/>
        </a:p>
      </dgm:t>
    </dgm:pt>
    <dgm:pt modelId="{BFAAC154-5E78-430F-95D4-0063477BD9D5}" type="parTrans" cxnId="{3E489C89-6880-4D3E-BA2F-09F5D293E729}">
      <dgm:prSet/>
      <dgm:spPr/>
      <dgm:t>
        <a:bodyPr/>
        <a:lstStyle/>
        <a:p>
          <a:endParaRPr lang="en-US"/>
        </a:p>
      </dgm:t>
    </dgm:pt>
    <dgm:pt modelId="{CADE406A-4DFE-4A04-83EB-E385C795EBC5}" type="sibTrans" cxnId="{3E489C89-6880-4D3E-BA2F-09F5D293E729}">
      <dgm:prSet/>
      <dgm:spPr/>
      <dgm:t>
        <a:bodyPr/>
        <a:lstStyle/>
        <a:p>
          <a:endParaRPr lang="en-US"/>
        </a:p>
      </dgm:t>
    </dgm:pt>
    <dgm:pt modelId="{144F2126-58E4-4160-B341-86B0517569D8}" type="pres">
      <dgm:prSet presAssocID="{1F69AF2E-45AA-4A50-8949-7D241769B4EE}" presName="vert0" presStyleCnt="0">
        <dgm:presLayoutVars>
          <dgm:dir/>
          <dgm:animOne val="branch"/>
          <dgm:animLvl val="lvl"/>
        </dgm:presLayoutVars>
      </dgm:prSet>
      <dgm:spPr/>
    </dgm:pt>
    <dgm:pt modelId="{4E720921-DDD4-451B-AFF8-85F95E3B61D3}" type="pres">
      <dgm:prSet presAssocID="{8F45B656-3D1E-41DF-896C-C00EF3502E45}" presName="thickLine" presStyleLbl="alignNode1" presStyleIdx="0" presStyleCnt="5"/>
      <dgm:spPr/>
    </dgm:pt>
    <dgm:pt modelId="{82995AE5-1EC1-492E-B236-95485BAF4E47}" type="pres">
      <dgm:prSet presAssocID="{8F45B656-3D1E-41DF-896C-C00EF3502E45}" presName="horz1" presStyleCnt="0"/>
      <dgm:spPr/>
    </dgm:pt>
    <dgm:pt modelId="{BC21DDCC-3C7B-4BAB-ACBB-0A61F9480D6B}" type="pres">
      <dgm:prSet presAssocID="{8F45B656-3D1E-41DF-896C-C00EF3502E45}" presName="tx1" presStyleLbl="revTx" presStyleIdx="0" presStyleCnt="5"/>
      <dgm:spPr/>
    </dgm:pt>
    <dgm:pt modelId="{E0F84DCC-7E08-4C3F-8F79-C6A46413ED1F}" type="pres">
      <dgm:prSet presAssocID="{8F45B656-3D1E-41DF-896C-C00EF3502E45}" presName="vert1" presStyleCnt="0"/>
      <dgm:spPr/>
    </dgm:pt>
    <dgm:pt modelId="{3E1FD1F7-CD75-4A02-83D6-6CB7F69DF785}" type="pres">
      <dgm:prSet presAssocID="{5270F73F-3110-45B2-9485-9C8C0A4051FB}" presName="thickLine" presStyleLbl="alignNode1" presStyleIdx="1" presStyleCnt="5"/>
      <dgm:spPr/>
    </dgm:pt>
    <dgm:pt modelId="{49927FFE-3B8D-471B-A5A4-E66C3BDE50AD}" type="pres">
      <dgm:prSet presAssocID="{5270F73F-3110-45B2-9485-9C8C0A4051FB}" presName="horz1" presStyleCnt="0"/>
      <dgm:spPr/>
    </dgm:pt>
    <dgm:pt modelId="{D648B2FC-C3D7-4CA5-8969-73AA9430A510}" type="pres">
      <dgm:prSet presAssocID="{5270F73F-3110-45B2-9485-9C8C0A4051FB}" presName="tx1" presStyleLbl="revTx" presStyleIdx="1" presStyleCnt="5"/>
      <dgm:spPr/>
    </dgm:pt>
    <dgm:pt modelId="{349D6561-8560-418D-92BA-0A9CE6A23A83}" type="pres">
      <dgm:prSet presAssocID="{5270F73F-3110-45B2-9485-9C8C0A4051FB}" presName="vert1" presStyleCnt="0"/>
      <dgm:spPr/>
    </dgm:pt>
    <dgm:pt modelId="{C629F184-8B8B-4113-9711-37923F555C6F}" type="pres">
      <dgm:prSet presAssocID="{A68C8192-53E2-4E67-9EED-A1B263FF9EB3}" presName="thickLine" presStyleLbl="alignNode1" presStyleIdx="2" presStyleCnt="5"/>
      <dgm:spPr/>
    </dgm:pt>
    <dgm:pt modelId="{A5063E64-3E78-4335-B2C3-04DCCF847C73}" type="pres">
      <dgm:prSet presAssocID="{A68C8192-53E2-4E67-9EED-A1B263FF9EB3}" presName="horz1" presStyleCnt="0"/>
      <dgm:spPr/>
    </dgm:pt>
    <dgm:pt modelId="{37FD6E3E-BB8E-4A3C-875C-4E45381BD5D4}" type="pres">
      <dgm:prSet presAssocID="{A68C8192-53E2-4E67-9EED-A1B263FF9EB3}" presName="tx1" presStyleLbl="revTx" presStyleIdx="2" presStyleCnt="5"/>
      <dgm:spPr/>
    </dgm:pt>
    <dgm:pt modelId="{438EF9FF-B5DE-4B8D-8B44-365D3518AE1D}" type="pres">
      <dgm:prSet presAssocID="{A68C8192-53E2-4E67-9EED-A1B263FF9EB3}" presName="vert1" presStyleCnt="0"/>
      <dgm:spPr/>
    </dgm:pt>
    <dgm:pt modelId="{3804B5D4-EB86-47A6-BBB2-F4741D742677}" type="pres">
      <dgm:prSet presAssocID="{2D917C22-8FC8-493E-A08A-803D06DD2BB3}" presName="thickLine" presStyleLbl="alignNode1" presStyleIdx="3" presStyleCnt="5"/>
      <dgm:spPr/>
    </dgm:pt>
    <dgm:pt modelId="{1B953C87-D5BB-4BF2-8D31-7E6133CB545D}" type="pres">
      <dgm:prSet presAssocID="{2D917C22-8FC8-493E-A08A-803D06DD2BB3}" presName="horz1" presStyleCnt="0"/>
      <dgm:spPr/>
    </dgm:pt>
    <dgm:pt modelId="{28FEF67C-D950-4795-A9A5-B816E6DC5C86}" type="pres">
      <dgm:prSet presAssocID="{2D917C22-8FC8-493E-A08A-803D06DD2BB3}" presName="tx1" presStyleLbl="revTx" presStyleIdx="3" presStyleCnt="5"/>
      <dgm:spPr/>
    </dgm:pt>
    <dgm:pt modelId="{7B8721D8-1F4A-4EE4-847C-295B07FBA6D9}" type="pres">
      <dgm:prSet presAssocID="{2D917C22-8FC8-493E-A08A-803D06DD2BB3}" presName="vert1" presStyleCnt="0"/>
      <dgm:spPr/>
    </dgm:pt>
    <dgm:pt modelId="{D9A815C5-E301-464A-86A6-D2BF781757A3}" type="pres">
      <dgm:prSet presAssocID="{4F5639A3-7ABF-4766-99C7-4EB0A2015D2A}" presName="thickLine" presStyleLbl="alignNode1" presStyleIdx="4" presStyleCnt="5"/>
      <dgm:spPr/>
    </dgm:pt>
    <dgm:pt modelId="{87C8F670-E1EB-4EDA-AA99-A473E2383EFC}" type="pres">
      <dgm:prSet presAssocID="{4F5639A3-7ABF-4766-99C7-4EB0A2015D2A}" presName="horz1" presStyleCnt="0"/>
      <dgm:spPr/>
    </dgm:pt>
    <dgm:pt modelId="{901E036E-BA0E-47AD-9603-B5881C06C524}" type="pres">
      <dgm:prSet presAssocID="{4F5639A3-7ABF-4766-99C7-4EB0A2015D2A}" presName="tx1" presStyleLbl="revTx" presStyleIdx="4" presStyleCnt="5"/>
      <dgm:spPr/>
    </dgm:pt>
    <dgm:pt modelId="{D0902500-FB1A-4116-B908-12384ED535E7}" type="pres">
      <dgm:prSet presAssocID="{4F5639A3-7ABF-4766-99C7-4EB0A2015D2A}" presName="vert1" presStyleCnt="0"/>
      <dgm:spPr/>
    </dgm:pt>
  </dgm:ptLst>
  <dgm:cxnLst>
    <dgm:cxn modelId="{2A624A08-0FF2-4E5E-9EEF-13C2E56615BC}" srcId="{1F69AF2E-45AA-4A50-8949-7D241769B4EE}" destId="{8F45B656-3D1E-41DF-896C-C00EF3502E45}" srcOrd="0" destOrd="0" parTransId="{5DD2195F-960F-420C-AF75-DD7464FE01BA}" sibTransId="{6AD41783-1E86-4A7A-B0C8-7413F2AAABFB}"/>
    <dgm:cxn modelId="{F922B760-92D9-4B71-8C91-0045F3950A89}" type="presOf" srcId="{A68C8192-53E2-4E67-9EED-A1B263FF9EB3}" destId="{37FD6E3E-BB8E-4A3C-875C-4E45381BD5D4}" srcOrd="0" destOrd="0" presId="urn:microsoft.com/office/officeart/2008/layout/LinedList"/>
    <dgm:cxn modelId="{0EF12665-25D4-4137-BEFE-3550CD5717FC}" srcId="{1F69AF2E-45AA-4A50-8949-7D241769B4EE}" destId="{A68C8192-53E2-4E67-9EED-A1B263FF9EB3}" srcOrd="2" destOrd="0" parTransId="{9C4DBFDE-F916-4F65-ADD9-A6C5AC64BE87}" sibTransId="{D193D596-CCF5-4868-B26F-B7CD20A87B18}"/>
    <dgm:cxn modelId="{9DB47E53-B5FD-4E22-A7F2-B6A7DC68138D}" type="presOf" srcId="{2D917C22-8FC8-493E-A08A-803D06DD2BB3}" destId="{28FEF67C-D950-4795-A9A5-B816E6DC5C86}" srcOrd="0" destOrd="0" presId="urn:microsoft.com/office/officeart/2008/layout/LinedList"/>
    <dgm:cxn modelId="{B89E927D-A75E-4EEB-BCD8-BE3917AF5453}" type="presOf" srcId="{1F69AF2E-45AA-4A50-8949-7D241769B4EE}" destId="{144F2126-58E4-4160-B341-86B0517569D8}" srcOrd="0" destOrd="0" presId="urn:microsoft.com/office/officeart/2008/layout/LinedList"/>
    <dgm:cxn modelId="{FBA96D80-A999-4A14-B6F1-2622D5BC9DCC}" srcId="{1F69AF2E-45AA-4A50-8949-7D241769B4EE}" destId="{2D917C22-8FC8-493E-A08A-803D06DD2BB3}" srcOrd="3" destOrd="0" parTransId="{9EA70992-A782-45BF-A43E-D4DC1F457DF1}" sibTransId="{BF220730-10B5-44FF-91B3-142F3E08F12F}"/>
    <dgm:cxn modelId="{4F59CD82-82F5-4FD4-B79A-C0A4489F1C5A}" type="presOf" srcId="{4F5639A3-7ABF-4766-99C7-4EB0A2015D2A}" destId="{901E036E-BA0E-47AD-9603-B5881C06C524}" srcOrd="0" destOrd="0" presId="urn:microsoft.com/office/officeart/2008/layout/LinedList"/>
    <dgm:cxn modelId="{3E489C89-6880-4D3E-BA2F-09F5D293E729}" srcId="{1F69AF2E-45AA-4A50-8949-7D241769B4EE}" destId="{4F5639A3-7ABF-4766-99C7-4EB0A2015D2A}" srcOrd="4" destOrd="0" parTransId="{BFAAC154-5E78-430F-95D4-0063477BD9D5}" sibTransId="{CADE406A-4DFE-4A04-83EB-E385C795EBC5}"/>
    <dgm:cxn modelId="{BCCF179F-F387-4690-8E21-39454FF0D28B}" type="presOf" srcId="{8F45B656-3D1E-41DF-896C-C00EF3502E45}" destId="{BC21DDCC-3C7B-4BAB-ACBB-0A61F9480D6B}" srcOrd="0" destOrd="0" presId="urn:microsoft.com/office/officeart/2008/layout/LinedList"/>
    <dgm:cxn modelId="{6BFD1BA8-619F-44B0-A525-8EBC79E4AD14}" srcId="{1F69AF2E-45AA-4A50-8949-7D241769B4EE}" destId="{5270F73F-3110-45B2-9485-9C8C0A4051FB}" srcOrd="1" destOrd="0" parTransId="{3AC90A16-C3B7-4F41-B4E6-E60880DEDF5F}" sibTransId="{5E97B193-AF29-4EE9-B399-E89559A449FE}"/>
    <dgm:cxn modelId="{EC646AEA-5AFE-43FF-AE63-DAE46B91AF47}" type="presOf" srcId="{5270F73F-3110-45B2-9485-9C8C0A4051FB}" destId="{D648B2FC-C3D7-4CA5-8969-73AA9430A510}" srcOrd="0" destOrd="0" presId="urn:microsoft.com/office/officeart/2008/layout/LinedList"/>
    <dgm:cxn modelId="{577790E7-C85D-4F64-A2C4-15605DF70B8E}" type="presParOf" srcId="{144F2126-58E4-4160-B341-86B0517569D8}" destId="{4E720921-DDD4-451B-AFF8-85F95E3B61D3}" srcOrd="0" destOrd="0" presId="urn:microsoft.com/office/officeart/2008/layout/LinedList"/>
    <dgm:cxn modelId="{B6C1BA98-E140-4088-BAC8-B47D2C111927}" type="presParOf" srcId="{144F2126-58E4-4160-B341-86B0517569D8}" destId="{82995AE5-1EC1-492E-B236-95485BAF4E47}" srcOrd="1" destOrd="0" presId="urn:microsoft.com/office/officeart/2008/layout/LinedList"/>
    <dgm:cxn modelId="{5210646D-D818-463A-A861-99976709FC3C}" type="presParOf" srcId="{82995AE5-1EC1-492E-B236-95485BAF4E47}" destId="{BC21DDCC-3C7B-4BAB-ACBB-0A61F9480D6B}" srcOrd="0" destOrd="0" presId="urn:microsoft.com/office/officeart/2008/layout/LinedList"/>
    <dgm:cxn modelId="{59CDB4D4-4CA3-40F9-9DCA-A7FEEB61157C}" type="presParOf" srcId="{82995AE5-1EC1-492E-B236-95485BAF4E47}" destId="{E0F84DCC-7E08-4C3F-8F79-C6A46413ED1F}" srcOrd="1" destOrd="0" presId="urn:microsoft.com/office/officeart/2008/layout/LinedList"/>
    <dgm:cxn modelId="{6A4981B7-1502-4032-ABD9-5910FA35B8EC}" type="presParOf" srcId="{144F2126-58E4-4160-B341-86B0517569D8}" destId="{3E1FD1F7-CD75-4A02-83D6-6CB7F69DF785}" srcOrd="2" destOrd="0" presId="urn:microsoft.com/office/officeart/2008/layout/LinedList"/>
    <dgm:cxn modelId="{35F7F1FE-6C4A-49AF-A51C-C6ECB12D869A}" type="presParOf" srcId="{144F2126-58E4-4160-B341-86B0517569D8}" destId="{49927FFE-3B8D-471B-A5A4-E66C3BDE50AD}" srcOrd="3" destOrd="0" presId="urn:microsoft.com/office/officeart/2008/layout/LinedList"/>
    <dgm:cxn modelId="{4151CAAD-D76A-4A87-940F-F8EDFD090710}" type="presParOf" srcId="{49927FFE-3B8D-471B-A5A4-E66C3BDE50AD}" destId="{D648B2FC-C3D7-4CA5-8969-73AA9430A510}" srcOrd="0" destOrd="0" presId="urn:microsoft.com/office/officeart/2008/layout/LinedList"/>
    <dgm:cxn modelId="{E014053A-7509-48E2-8795-5E09A2A197B3}" type="presParOf" srcId="{49927FFE-3B8D-471B-A5A4-E66C3BDE50AD}" destId="{349D6561-8560-418D-92BA-0A9CE6A23A83}" srcOrd="1" destOrd="0" presId="urn:microsoft.com/office/officeart/2008/layout/LinedList"/>
    <dgm:cxn modelId="{47199AB5-AA82-465C-9BFA-5AEE1C7D50DB}" type="presParOf" srcId="{144F2126-58E4-4160-B341-86B0517569D8}" destId="{C629F184-8B8B-4113-9711-37923F555C6F}" srcOrd="4" destOrd="0" presId="urn:microsoft.com/office/officeart/2008/layout/LinedList"/>
    <dgm:cxn modelId="{D1D42C7C-CB10-419D-9E21-60124C506CAA}" type="presParOf" srcId="{144F2126-58E4-4160-B341-86B0517569D8}" destId="{A5063E64-3E78-4335-B2C3-04DCCF847C73}" srcOrd="5" destOrd="0" presId="urn:microsoft.com/office/officeart/2008/layout/LinedList"/>
    <dgm:cxn modelId="{E369B6E0-3CDA-4F16-B263-43C1E47DA84A}" type="presParOf" srcId="{A5063E64-3E78-4335-B2C3-04DCCF847C73}" destId="{37FD6E3E-BB8E-4A3C-875C-4E45381BD5D4}" srcOrd="0" destOrd="0" presId="urn:microsoft.com/office/officeart/2008/layout/LinedList"/>
    <dgm:cxn modelId="{3AE667CD-3D8C-4185-A0CE-45DFB5DCD994}" type="presParOf" srcId="{A5063E64-3E78-4335-B2C3-04DCCF847C73}" destId="{438EF9FF-B5DE-4B8D-8B44-365D3518AE1D}" srcOrd="1" destOrd="0" presId="urn:microsoft.com/office/officeart/2008/layout/LinedList"/>
    <dgm:cxn modelId="{E6C76BA9-C1D2-41D7-9634-3D73D7511C3B}" type="presParOf" srcId="{144F2126-58E4-4160-B341-86B0517569D8}" destId="{3804B5D4-EB86-47A6-BBB2-F4741D742677}" srcOrd="6" destOrd="0" presId="urn:microsoft.com/office/officeart/2008/layout/LinedList"/>
    <dgm:cxn modelId="{E984A784-992D-4CA9-9F4B-2898FFB6031F}" type="presParOf" srcId="{144F2126-58E4-4160-B341-86B0517569D8}" destId="{1B953C87-D5BB-4BF2-8D31-7E6133CB545D}" srcOrd="7" destOrd="0" presId="urn:microsoft.com/office/officeart/2008/layout/LinedList"/>
    <dgm:cxn modelId="{ECB3D026-CEED-46DD-B444-31967869E867}" type="presParOf" srcId="{1B953C87-D5BB-4BF2-8D31-7E6133CB545D}" destId="{28FEF67C-D950-4795-A9A5-B816E6DC5C86}" srcOrd="0" destOrd="0" presId="urn:microsoft.com/office/officeart/2008/layout/LinedList"/>
    <dgm:cxn modelId="{D6E607E2-A001-423A-A478-CF0007A35818}" type="presParOf" srcId="{1B953C87-D5BB-4BF2-8D31-7E6133CB545D}" destId="{7B8721D8-1F4A-4EE4-847C-295B07FBA6D9}" srcOrd="1" destOrd="0" presId="urn:microsoft.com/office/officeart/2008/layout/LinedList"/>
    <dgm:cxn modelId="{7360FCFC-7B74-42F0-B7DC-E36349938CE4}" type="presParOf" srcId="{144F2126-58E4-4160-B341-86B0517569D8}" destId="{D9A815C5-E301-464A-86A6-D2BF781757A3}" srcOrd="8" destOrd="0" presId="urn:microsoft.com/office/officeart/2008/layout/LinedList"/>
    <dgm:cxn modelId="{4D72B0C0-6847-441A-BE7A-868ED1637388}" type="presParOf" srcId="{144F2126-58E4-4160-B341-86B0517569D8}" destId="{87C8F670-E1EB-4EDA-AA99-A473E2383EFC}" srcOrd="9" destOrd="0" presId="urn:microsoft.com/office/officeart/2008/layout/LinedList"/>
    <dgm:cxn modelId="{68581B37-03E8-4246-8AFE-C7AC3223F3DA}" type="presParOf" srcId="{87C8F670-E1EB-4EDA-AA99-A473E2383EFC}" destId="{901E036E-BA0E-47AD-9603-B5881C06C524}" srcOrd="0" destOrd="0" presId="urn:microsoft.com/office/officeart/2008/layout/LinedList"/>
    <dgm:cxn modelId="{27AD484E-B080-4609-A250-59D1B97C3D50}" type="presParOf" srcId="{87C8F670-E1EB-4EDA-AA99-A473E2383EFC}" destId="{D0902500-FB1A-4116-B908-12384ED535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A0DA1C-EFC2-4023-82C2-41F098D1234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ED0A80A-B8C6-4A44-A71D-FEE8C70301D6}">
      <dgm:prSet/>
      <dgm:spPr/>
      <dgm:t>
        <a:bodyPr/>
        <a:lstStyle/>
        <a:p>
          <a:r>
            <a:rPr lang="de-DE"/>
            <a:t>Das V-Modell ist eine Projektmanagement Methode, die bei der Entwicklung von Software zu Einsatz kommt.</a:t>
          </a:r>
          <a:endParaRPr lang="en-US"/>
        </a:p>
      </dgm:t>
    </dgm:pt>
    <dgm:pt modelId="{5ACE42B1-341B-4763-A704-47F1C0277398}" type="parTrans" cxnId="{4A7A2501-4218-42FE-AC6D-667CFDE52F2C}">
      <dgm:prSet/>
      <dgm:spPr/>
      <dgm:t>
        <a:bodyPr/>
        <a:lstStyle/>
        <a:p>
          <a:endParaRPr lang="en-US"/>
        </a:p>
      </dgm:t>
    </dgm:pt>
    <dgm:pt modelId="{EC11E9F9-5235-4B38-A781-1A640CE4E2A4}" type="sibTrans" cxnId="{4A7A2501-4218-42FE-AC6D-667CFDE52F2C}">
      <dgm:prSet/>
      <dgm:spPr/>
      <dgm:t>
        <a:bodyPr/>
        <a:lstStyle/>
        <a:p>
          <a:endParaRPr lang="en-US"/>
        </a:p>
      </dgm:t>
    </dgm:pt>
    <dgm:pt modelId="{71D17299-F874-4729-BAB3-CD98355CB6A6}">
      <dgm:prSet/>
      <dgm:spPr/>
      <dgm:t>
        <a:bodyPr/>
        <a:lstStyle/>
        <a:p>
          <a:r>
            <a:rPr lang="de-DE"/>
            <a:t>Ziel ist die Qualitätssicherung und Reduktion von Fehlern um Entwicklungsprozess</a:t>
          </a:r>
          <a:endParaRPr lang="en-US"/>
        </a:p>
      </dgm:t>
    </dgm:pt>
    <dgm:pt modelId="{3189D2D9-F3CA-4FB2-86C9-1624348CFDD9}" type="parTrans" cxnId="{10920864-6F0B-415F-BB43-947D2ECA09DB}">
      <dgm:prSet/>
      <dgm:spPr/>
      <dgm:t>
        <a:bodyPr/>
        <a:lstStyle/>
        <a:p>
          <a:endParaRPr lang="en-US"/>
        </a:p>
      </dgm:t>
    </dgm:pt>
    <dgm:pt modelId="{F81531D4-52D7-4472-AA6F-5A00F70126DB}" type="sibTrans" cxnId="{10920864-6F0B-415F-BB43-947D2ECA09DB}">
      <dgm:prSet/>
      <dgm:spPr/>
      <dgm:t>
        <a:bodyPr/>
        <a:lstStyle/>
        <a:p>
          <a:endParaRPr lang="en-US"/>
        </a:p>
      </dgm:t>
    </dgm:pt>
    <dgm:pt modelId="{0F6975D4-D635-43F2-BCDA-7382FA1D0C31}">
      <dgm:prSet/>
      <dgm:spPr/>
      <dgm:t>
        <a:bodyPr/>
        <a:lstStyle/>
        <a:p>
          <a:r>
            <a:rPr lang="de-DE"/>
            <a:t>Lineares Vorgehensmodel</a:t>
          </a:r>
          <a:endParaRPr lang="en-US"/>
        </a:p>
      </dgm:t>
    </dgm:pt>
    <dgm:pt modelId="{308E7230-4107-461B-9664-F4DD790B78F4}" type="parTrans" cxnId="{12A9E5D4-0E23-4B91-A344-6C1009E76944}">
      <dgm:prSet/>
      <dgm:spPr/>
      <dgm:t>
        <a:bodyPr/>
        <a:lstStyle/>
        <a:p>
          <a:endParaRPr lang="en-US"/>
        </a:p>
      </dgm:t>
    </dgm:pt>
    <dgm:pt modelId="{51FA1139-67F3-404A-824E-DCBB2E461FB3}" type="sibTrans" cxnId="{12A9E5D4-0E23-4B91-A344-6C1009E76944}">
      <dgm:prSet/>
      <dgm:spPr/>
      <dgm:t>
        <a:bodyPr/>
        <a:lstStyle/>
        <a:p>
          <a:endParaRPr lang="en-US"/>
        </a:p>
      </dgm:t>
    </dgm:pt>
    <dgm:pt modelId="{52F74D05-A81A-467E-9F81-C8A3F182E466}" type="pres">
      <dgm:prSet presAssocID="{ABA0DA1C-EFC2-4023-82C2-41F098D1234A}" presName="vert0" presStyleCnt="0">
        <dgm:presLayoutVars>
          <dgm:dir/>
          <dgm:animOne val="branch"/>
          <dgm:animLvl val="lvl"/>
        </dgm:presLayoutVars>
      </dgm:prSet>
      <dgm:spPr/>
    </dgm:pt>
    <dgm:pt modelId="{70455F09-8BD9-4290-B53B-112966A189A4}" type="pres">
      <dgm:prSet presAssocID="{BED0A80A-B8C6-4A44-A71D-FEE8C70301D6}" presName="thickLine" presStyleLbl="alignNode1" presStyleIdx="0" presStyleCnt="3"/>
      <dgm:spPr/>
    </dgm:pt>
    <dgm:pt modelId="{87F6F015-CB44-4600-9EE4-3516CE285337}" type="pres">
      <dgm:prSet presAssocID="{BED0A80A-B8C6-4A44-A71D-FEE8C70301D6}" presName="horz1" presStyleCnt="0"/>
      <dgm:spPr/>
    </dgm:pt>
    <dgm:pt modelId="{A4609838-6179-4E9C-8293-FBE857F6E95A}" type="pres">
      <dgm:prSet presAssocID="{BED0A80A-B8C6-4A44-A71D-FEE8C70301D6}" presName="tx1" presStyleLbl="revTx" presStyleIdx="0" presStyleCnt="3"/>
      <dgm:spPr/>
    </dgm:pt>
    <dgm:pt modelId="{53575317-04B0-46C1-BC09-B37A44B6133E}" type="pres">
      <dgm:prSet presAssocID="{BED0A80A-B8C6-4A44-A71D-FEE8C70301D6}" presName="vert1" presStyleCnt="0"/>
      <dgm:spPr/>
    </dgm:pt>
    <dgm:pt modelId="{2E620A51-E754-4CDD-9F22-C0C4189822E1}" type="pres">
      <dgm:prSet presAssocID="{71D17299-F874-4729-BAB3-CD98355CB6A6}" presName="thickLine" presStyleLbl="alignNode1" presStyleIdx="1" presStyleCnt="3"/>
      <dgm:spPr/>
    </dgm:pt>
    <dgm:pt modelId="{1BF7C932-25B9-4EB0-B142-B1CE728A94B9}" type="pres">
      <dgm:prSet presAssocID="{71D17299-F874-4729-BAB3-CD98355CB6A6}" presName="horz1" presStyleCnt="0"/>
      <dgm:spPr/>
    </dgm:pt>
    <dgm:pt modelId="{D210744F-A29A-4D4C-9F9C-24FA24495D68}" type="pres">
      <dgm:prSet presAssocID="{71D17299-F874-4729-BAB3-CD98355CB6A6}" presName="tx1" presStyleLbl="revTx" presStyleIdx="1" presStyleCnt="3"/>
      <dgm:spPr/>
    </dgm:pt>
    <dgm:pt modelId="{E4F10817-2BC7-45FF-940D-1BF0F622A932}" type="pres">
      <dgm:prSet presAssocID="{71D17299-F874-4729-BAB3-CD98355CB6A6}" presName="vert1" presStyleCnt="0"/>
      <dgm:spPr/>
    </dgm:pt>
    <dgm:pt modelId="{95E7BF26-D8CA-4C5E-8F6C-CB0A577EAAE7}" type="pres">
      <dgm:prSet presAssocID="{0F6975D4-D635-43F2-BCDA-7382FA1D0C31}" presName="thickLine" presStyleLbl="alignNode1" presStyleIdx="2" presStyleCnt="3"/>
      <dgm:spPr/>
    </dgm:pt>
    <dgm:pt modelId="{72C47DB2-B2E8-4D88-BF5E-DA38A353732B}" type="pres">
      <dgm:prSet presAssocID="{0F6975D4-D635-43F2-BCDA-7382FA1D0C31}" presName="horz1" presStyleCnt="0"/>
      <dgm:spPr/>
    </dgm:pt>
    <dgm:pt modelId="{4581DDD5-8F8B-47AD-A2D7-68BC50C25611}" type="pres">
      <dgm:prSet presAssocID="{0F6975D4-D635-43F2-BCDA-7382FA1D0C31}" presName="tx1" presStyleLbl="revTx" presStyleIdx="2" presStyleCnt="3"/>
      <dgm:spPr/>
    </dgm:pt>
    <dgm:pt modelId="{5FFD2A5C-2277-453F-9149-6DF0F18D1605}" type="pres">
      <dgm:prSet presAssocID="{0F6975D4-D635-43F2-BCDA-7382FA1D0C31}" presName="vert1" presStyleCnt="0"/>
      <dgm:spPr/>
    </dgm:pt>
  </dgm:ptLst>
  <dgm:cxnLst>
    <dgm:cxn modelId="{4A7A2501-4218-42FE-AC6D-667CFDE52F2C}" srcId="{ABA0DA1C-EFC2-4023-82C2-41F098D1234A}" destId="{BED0A80A-B8C6-4A44-A71D-FEE8C70301D6}" srcOrd="0" destOrd="0" parTransId="{5ACE42B1-341B-4763-A704-47F1C0277398}" sibTransId="{EC11E9F9-5235-4B38-A781-1A640CE4E2A4}"/>
    <dgm:cxn modelId="{218C1442-E5B7-497E-A04B-0DFD5411BBB5}" type="presOf" srcId="{71D17299-F874-4729-BAB3-CD98355CB6A6}" destId="{D210744F-A29A-4D4C-9F9C-24FA24495D68}" srcOrd="0" destOrd="0" presId="urn:microsoft.com/office/officeart/2008/layout/LinedList"/>
    <dgm:cxn modelId="{10920864-6F0B-415F-BB43-947D2ECA09DB}" srcId="{ABA0DA1C-EFC2-4023-82C2-41F098D1234A}" destId="{71D17299-F874-4729-BAB3-CD98355CB6A6}" srcOrd="1" destOrd="0" parTransId="{3189D2D9-F3CA-4FB2-86C9-1624348CFDD9}" sibTransId="{F81531D4-52D7-4472-AA6F-5A00F70126DB}"/>
    <dgm:cxn modelId="{36822445-BAB3-4013-A2CD-AE41BAFFB4EA}" type="presOf" srcId="{BED0A80A-B8C6-4A44-A71D-FEE8C70301D6}" destId="{A4609838-6179-4E9C-8293-FBE857F6E95A}" srcOrd="0" destOrd="0" presId="urn:microsoft.com/office/officeart/2008/layout/LinedList"/>
    <dgm:cxn modelId="{D1A1A06F-5253-46EC-86BA-1DE78DAA0D7C}" type="presOf" srcId="{ABA0DA1C-EFC2-4023-82C2-41F098D1234A}" destId="{52F74D05-A81A-467E-9F81-C8A3F182E466}" srcOrd="0" destOrd="0" presId="urn:microsoft.com/office/officeart/2008/layout/LinedList"/>
    <dgm:cxn modelId="{4C57DA79-57FF-4B56-B7FF-A8DCF7845261}" type="presOf" srcId="{0F6975D4-D635-43F2-BCDA-7382FA1D0C31}" destId="{4581DDD5-8F8B-47AD-A2D7-68BC50C25611}" srcOrd="0" destOrd="0" presId="urn:microsoft.com/office/officeart/2008/layout/LinedList"/>
    <dgm:cxn modelId="{12A9E5D4-0E23-4B91-A344-6C1009E76944}" srcId="{ABA0DA1C-EFC2-4023-82C2-41F098D1234A}" destId="{0F6975D4-D635-43F2-BCDA-7382FA1D0C31}" srcOrd="2" destOrd="0" parTransId="{308E7230-4107-461B-9664-F4DD790B78F4}" sibTransId="{51FA1139-67F3-404A-824E-DCBB2E461FB3}"/>
    <dgm:cxn modelId="{4237C6AE-BCEF-4704-B053-C9CF8E60ACDC}" type="presParOf" srcId="{52F74D05-A81A-467E-9F81-C8A3F182E466}" destId="{70455F09-8BD9-4290-B53B-112966A189A4}" srcOrd="0" destOrd="0" presId="urn:microsoft.com/office/officeart/2008/layout/LinedList"/>
    <dgm:cxn modelId="{1163D93C-E011-4C2C-9D70-021B9F1EFA41}" type="presParOf" srcId="{52F74D05-A81A-467E-9F81-C8A3F182E466}" destId="{87F6F015-CB44-4600-9EE4-3516CE285337}" srcOrd="1" destOrd="0" presId="urn:microsoft.com/office/officeart/2008/layout/LinedList"/>
    <dgm:cxn modelId="{76BE5FBC-D567-4E45-B4C4-0B1C80CEC97F}" type="presParOf" srcId="{87F6F015-CB44-4600-9EE4-3516CE285337}" destId="{A4609838-6179-4E9C-8293-FBE857F6E95A}" srcOrd="0" destOrd="0" presId="urn:microsoft.com/office/officeart/2008/layout/LinedList"/>
    <dgm:cxn modelId="{CF100379-E8C1-4E44-B375-5A52A90206EA}" type="presParOf" srcId="{87F6F015-CB44-4600-9EE4-3516CE285337}" destId="{53575317-04B0-46C1-BC09-B37A44B6133E}" srcOrd="1" destOrd="0" presId="urn:microsoft.com/office/officeart/2008/layout/LinedList"/>
    <dgm:cxn modelId="{DC512E6E-0A6C-4A0F-A8E0-2B82E36CBC42}" type="presParOf" srcId="{52F74D05-A81A-467E-9F81-C8A3F182E466}" destId="{2E620A51-E754-4CDD-9F22-C0C4189822E1}" srcOrd="2" destOrd="0" presId="urn:microsoft.com/office/officeart/2008/layout/LinedList"/>
    <dgm:cxn modelId="{4FBFC75F-376E-4153-8599-E3345D82E59B}" type="presParOf" srcId="{52F74D05-A81A-467E-9F81-C8A3F182E466}" destId="{1BF7C932-25B9-4EB0-B142-B1CE728A94B9}" srcOrd="3" destOrd="0" presId="urn:microsoft.com/office/officeart/2008/layout/LinedList"/>
    <dgm:cxn modelId="{07891293-464A-48AE-903B-5DAAD226BF2D}" type="presParOf" srcId="{1BF7C932-25B9-4EB0-B142-B1CE728A94B9}" destId="{D210744F-A29A-4D4C-9F9C-24FA24495D68}" srcOrd="0" destOrd="0" presId="urn:microsoft.com/office/officeart/2008/layout/LinedList"/>
    <dgm:cxn modelId="{E5F105CC-8D72-4B6E-82EE-8854E759368D}" type="presParOf" srcId="{1BF7C932-25B9-4EB0-B142-B1CE728A94B9}" destId="{E4F10817-2BC7-45FF-940D-1BF0F622A932}" srcOrd="1" destOrd="0" presId="urn:microsoft.com/office/officeart/2008/layout/LinedList"/>
    <dgm:cxn modelId="{E93BE8BA-D8E6-427F-8405-61CE4CFC2BD9}" type="presParOf" srcId="{52F74D05-A81A-467E-9F81-C8A3F182E466}" destId="{95E7BF26-D8CA-4C5E-8F6C-CB0A577EAAE7}" srcOrd="4" destOrd="0" presId="urn:microsoft.com/office/officeart/2008/layout/LinedList"/>
    <dgm:cxn modelId="{59B5F195-87C4-4E4C-B96E-9506C06FC58F}" type="presParOf" srcId="{52F74D05-A81A-467E-9F81-C8A3F182E466}" destId="{72C47DB2-B2E8-4D88-BF5E-DA38A353732B}" srcOrd="5" destOrd="0" presId="urn:microsoft.com/office/officeart/2008/layout/LinedList"/>
    <dgm:cxn modelId="{B4358BCF-A7B5-4D11-8E94-0DA4F1DBA4B3}" type="presParOf" srcId="{72C47DB2-B2E8-4D88-BF5E-DA38A353732B}" destId="{4581DDD5-8F8B-47AD-A2D7-68BC50C25611}" srcOrd="0" destOrd="0" presId="urn:microsoft.com/office/officeart/2008/layout/LinedList"/>
    <dgm:cxn modelId="{AD87F7E0-1E27-4259-9A04-CE6E3DDEECF9}" type="presParOf" srcId="{72C47DB2-B2E8-4D88-BF5E-DA38A353732B}" destId="{5FFD2A5C-2277-453F-9149-6DF0F18D16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F504CB-6F69-4607-92C1-1D6169FFF20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7F67F4-96C4-46A3-9B5D-2A0340CFD37F}">
      <dgm:prSet/>
      <dgm:spPr/>
      <dgm:t>
        <a:bodyPr/>
        <a:lstStyle/>
        <a:p>
          <a:r>
            <a:rPr lang="de-DE"/>
            <a:t>zu jeder Entwurfsphase eine Testphase durchgeführt</a:t>
          </a:r>
          <a:endParaRPr lang="en-US"/>
        </a:p>
      </dgm:t>
    </dgm:pt>
    <dgm:pt modelId="{3BC87EA4-462F-4FC6-94D0-18E1E7280319}" type="parTrans" cxnId="{30942337-2953-43CA-A0C8-95E19B6B575C}">
      <dgm:prSet/>
      <dgm:spPr/>
      <dgm:t>
        <a:bodyPr/>
        <a:lstStyle/>
        <a:p>
          <a:endParaRPr lang="en-US"/>
        </a:p>
      </dgm:t>
    </dgm:pt>
    <dgm:pt modelId="{E7C69CA2-A5C5-4065-9733-430941A51E8B}" type="sibTrans" cxnId="{30942337-2953-43CA-A0C8-95E19B6B575C}">
      <dgm:prSet/>
      <dgm:spPr/>
      <dgm:t>
        <a:bodyPr/>
        <a:lstStyle/>
        <a:p>
          <a:endParaRPr lang="en-US"/>
        </a:p>
      </dgm:t>
    </dgm:pt>
    <dgm:pt modelId="{7847C5B9-3A29-4E1A-929C-5372EC9C036E}">
      <dgm:prSet/>
      <dgm:spPr/>
      <dgm:t>
        <a:bodyPr/>
        <a:lstStyle/>
        <a:p>
          <a:r>
            <a:rPr lang="de-DE"/>
            <a:t>Ein Test besteht aus:</a:t>
          </a:r>
          <a:endParaRPr lang="en-US"/>
        </a:p>
      </dgm:t>
    </dgm:pt>
    <dgm:pt modelId="{E72AD5EA-2E0E-4EBF-8327-1CAFC31555DF}" type="parTrans" cxnId="{322049FD-86F6-49B6-A72F-2E81FFB200A8}">
      <dgm:prSet/>
      <dgm:spPr/>
      <dgm:t>
        <a:bodyPr/>
        <a:lstStyle/>
        <a:p>
          <a:endParaRPr lang="en-US"/>
        </a:p>
      </dgm:t>
    </dgm:pt>
    <dgm:pt modelId="{04A3486C-1257-4AD6-959B-10C024778170}" type="sibTrans" cxnId="{322049FD-86F6-49B6-A72F-2E81FFB200A8}">
      <dgm:prSet/>
      <dgm:spPr/>
      <dgm:t>
        <a:bodyPr/>
        <a:lstStyle/>
        <a:p>
          <a:endParaRPr lang="en-US"/>
        </a:p>
      </dgm:t>
    </dgm:pt>
    <dgm:pt modelId="{85020146-9C7B-4409-A9F9-F31E550E3D04}">
      <dgm:prSet/>
      <dgm:spPr/>
      <dgm:t>
        <a:bodyPr/>
        <a:lstStyle/>
        <a:p>
          <a:r>
            <a:rPr lang="de-DE"/>
            <a:t>Systemtest</a:t>
          </a:r>
          <a:endParaRPr lang="en-US"/>
        </a:p>
      </dgm:t>
    </dgm:pt>
    <dgm:pt modelId="{925C34C2-5F98-4B5D-9018-9CC99D5A6E25}" type="parTrans" cxnId="{E3778C6F-E783-4805-981D-E4FE5BF443B2}">
      <dgm:prSet/>
      <dgm:spPr/>
      <dgm:t>
        <a:bodyPr/>
        <a:lstStyle/>
        <a:p>
          <a:endParaRPr lang="en-US"/>
        </a:p>
      </dgm:t>
    </dgm:pt>
    <dgm:pt modelId="{40208C92-49D4-40D6-9019-99F28D2AFBDF}" type="sibTrans" cxnId="{E3778C6F-E783-4805-981D-E4FE5BF443B2}">
      <dgm:prSet/>
      <dgm:spPr/>
      <dgm:t>
        <a:bodyPr/>
        <a:lstStyle/>
        <a:p>
          <a:endParaRPr lang="en-US"/>
        </a:p>
      </dgm:t>
    </dgm:pt>
    <dgm:pt modelId="{B32C96FF-4A4B-44A1-A4BE-88ACF4EBF521}">
      <dgm:prSet/>
      <dgm:spPr/>
      <dgm:t>
        <a:bodyPr/>
        <a:lstStyle/>
        <a:p>
          <a:r>
            <a:rPr lang="de-DE"/>
            <a:t>Integrationstest</a:t>
          </a:r>
          <a:endParaRPr lang="en-US"/>
        </a:p>
      </dgm:t>
    </dgm:pt>
    <dgm:pt modelId="{B2F90599-6F59-4345-BE58-65020542568B}" type="parTrans" cxnId="{1EEC1B9D-E14B-48AC-A2B0-AC3463FE9BAA}">
      <dgm:prSet/>
      <dgm:spPr/>
      <dgm:t>
        <a:bodyPr/>
        <a:lstStyle/>
        <a:p>
          <a:endParaRPr lang="en-US"/>
        </a:p>
      </dgm:t>
    </dgm:pt>
    <dgm:pt modelId="{39BD0A2B-636D-486D-8744-90634AC145D5}" type="sibTrans" cxnId="{1EEC1B9D-E14B-48AC-A2B0-AC3463FE9BAA}">
      <dgm:prSet/>
      <dgm:spPr/>
      <dgm:t>
        <a:bodyPr/>
        <a:lstStyle/>
        <a:p>
          <a:endParaRPr lang="en-US"/>
        </a:p>
      </dgm:t>
    </dgm:pt>
    <dgm:pt modelId="{0CFFF0A2-E4B2-484F-984F-5B9D73562223}">
      <dgm:prSet/>
      <dgm:spPr/>
      <dgm:t>
        <a:bodyPr/>
        <a:lstStyle/>
        <a:p>
          <a:r>
            <a:rPr lang="de-DE"/>
            <a:t>Komonententest</a:t>
          </a:r>
          <a:endParaRPr lang="en-US"/>
        </a:p>
      </dgm:t>
    </dgm:pt>
    <dgm:pt modelId="{8D410E66-F452-4ED3-A45B-81AF555438A4}" type="parTrans" cxnId="{7FE38DE6-90B4-4C77-872C-E5641D4978D7}">
      <dgm:prSet/>
      <dgm:spPr/>
      <dgm:t>
        <a:bodyPr/>
        <a:lstStyle/>
        <a:p>
          <a:endParaRPr lang="en-US"/>
        </a:p>
      </dgm:t>
    </dgm:pt>
    <dgm:pt modelId="{1D523CB0-4B8D-4B6D-8E89-FA315D769855}" type="sibTrans" cxnId="{7FE38DE6-90B4-4C77-872C-E5641D4978D7}">
      <dgm:prSet/>
      <dgm:spPr/>
      <dgm:t>
        <a:bodyPr/>
        <a:lstStyle/>
        <a:p>
          <a:endParaRPr lang="en-US"/>
        </a:p>
      </dgm:t>
    </dgm:pt>
    <dgm:pt modelId="{CD245255-8738-40DB-A07D-08D14E5F6B3B}" type="pres">
      <dgm:prSet presAssocID="{70F504CB-6F69-4607-92C1-1D6169FFF2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C5D8B0-0CFB-4A91-A644-87E699F4735C}" type="pres">
      <dgm:prSet presAssocID="{B47F67F4-96C4-46A3-9B5D-2A0340CFD37F}" presName="root1" presStyleCnt="0"/>
      <dgm:spPr/>
    </dgm:pt>
    <dgm:pt modelId="{E35DC619-CAA8-4372-A57F-0249B6DE2BE7}" type="pres">
      <dgm:prSet presAssocID="{B47F67F4-96C4-46A3-9B5D-2A0340CFD37F}" presName="LevelOneTextNode" presStyleLbl="node0" presStyleIdx="0" presStyleCnt="2">
        <dgm:presLayoutVars>
          <dgm:chPref val="3"/>
        </dgm:presLayoutVars>
      </dgm:prSet>
      <dgm:spPr/>
    </dgm:pt>
    <dgm:pt modelId="{B53A57D7-CFF0-492F-835A-CB52076B244D}" type="pres">
      <dgm:prSet presAssocID="{B47F67F4-96C4-46A3-9B5D-2A0340CFD37F}" presName="level2hierChild" presStyleCnt="0"/>
      <dgm:spPr/>
    </dgm:pt>
    <dgm:pt modelId="{B89FC236-73D8-41CD-85E2-1D0B7363DB07}" type="pres">
      <dgm:prSet presAssocID="{7847C5B9-3A29-4E1A-929C-5372EC9C036E}" presName="root1" presStyleCnt="0"/>
      <dgm:spPr/>
    </dgm:pt>
    <dgm:pt modelId="{77611E06-E590-45DB-A6A0-3154B39C77C5}" type="pres">
      <dgm:prSet presAssocID="{7847C5B9-3A29-4E1A-929C-5372EC9C036E}" presName="LevelOneTextNode" presStyleLbl="node0" presStyleIdx="1" presStyleCnt="2">
        <dgm:presLayoutVars>
          <dgm:chPref val="3"/>
        </dgm:presLayoutVars>
      </dgm:prSet>
      <dgm:spPr/>
    </dgm:pt>
    <dgm:pt modelId="{4E0CD347-A1C9-4159-8CD9-E2A287038529}" type="pres">
      <dgm:prSet presAssocID="{7847C5B9-3A29-4E1A-929C-5372EC9C036E}" presName="level2hierChild" presStyleCnt="0"/>
      <dgm:spPr/>
    </dgm:pt>
    <dgm:pt modelId="{8F359C75-7B3E-4FF6-8D23-008C354C4CB1}" type="pres">
      <dgm:prSet presAssocID="{925C34C2-5F98-4B5D-9018-9CC99D5A6E25}" presName="conn2-1" presStyleLbl="parChTrans1D2" presStyleIdx="0" presStyleCnt="3"/>
      <dgm:spPr/>
    </dgm:pt>
    <dgm:pt modelId="{7F17C6E3-6DF0-4A8A-BCAC-BBB14B86D069}" type="pres">
      <dgm:prSet presAssocID="{925C34C2-5F98-4B5D-9018-9CC99D5A6E25}" presName="connTx" presStyleLbl="parChTrans1D2" presStyleIdx="0" presStyleCnt="3"/>
      <dgm:spPr/>
    </dgm:pt>
    <dgm:pt modelId="{D98A5E15-2635-4491-B0C5-50D5DF21FD59}" type="pres">
      <dgm:prSet presAssocID="{85020146-9C7B-4409-A9F9-F31E550E3D04}" presName="root2" presStyleCnt="0"/>
      <dgm:spPr/>
    </dgm:pt>
    <dgm:pt modelId="{CFD51DAA-DD1A-4CA6-ADC0-75FA3B7F3186}" type="pres">
      <dgm:prSet presAssocID="{85020146-9C7B-4409-A9F9-F31E550E3D04}" presName="LevelTwoTextNode" presStyleLbl="node2" presStyleIdx="0" presStyleCnt="3">
        <dgm:presLayoutVars>
          <dgm:chPref val="3"/>
        </dgm:presLayoutVars>
      </dgm:prSet>
      <dgm:spPr/>
    </dgm:pt>
    <dgm:pt modelId="{A80D6EDB-D825-49F7-B282-E95E094F4E19}" type="pres">
      <dgm:prSet presAssocID="{85020146-9C7B-4409-A9F9-F31E550E3D04}" presName="level3hierChild" presStyleCnt="0"/>
      <dgm:spPr/>
    </dgm:pt>
    <dgm:pt modelId="{C9263420-BD66-447E-98B0-3B1600BB6CCC}" type="pres">
      <dgm:prSet presAssocID="{B2F90599-6F59-4345-BE58-65020542568B}" presName="conn2-1" presStyleLbl="parChTrans1D2" presStyleIdx="1" presStyleCnt="3"/>
      <dgm:spPr/>
    </dgm:pt>
    <dgm:pt modelId="{074795CD-C3F3-4068-A279-921F2664B193}" type="pres">
      <dgm:prSet presAssocID="{B2F90599-6F59-4345-BE58-65020542568B}" presName="connTx" presStyleLbl="parChTrans1D2" presStyleIdx="1" presStyleCnt="3"/>
      <dgm:spPr/>
    </dgm:pt>
    <dgm:pt modelId="{1B7C7CBE-6DE7-47C5-B046-A012AA88115A}" type="pres">
      <dgm:prSet presAssocID="{B32C96FF-4A4B-44A1-A4BE-88ACF4EBF521}" presName="root2" presStyleCnt="0"/>
      <dgm:spPr/>
    </dgm:pt>
    <dgm:pt modelId="{FC187DE5-9429-47DF-997F-FA314AA8F60D}" type="pres">
      <dgm:prSet presAssocID="{B32C96FF-4A4B-44A1-A4BE-88ACF4EBF521}" presName="LevelTwoTextNode" presStyleLbl="node2" presStyleIdx="1" presStyleCnt="3">
        <dgm:presLayoutVars>
          <dgm:chPref val="3"/>
        </dgm:presLayoutVars>
      </dgm:prSet>
      <dgm:spPr/>
    </dgm:pt>
    <dgm:pt modelId="{BE6D5C56-1AF6-44E0-A511-C324F329217C}" type="pres">
      <dgm:prSet presAssocID="{B32C96FF-4A4B-44A1-A4BE-88ACF4EBF521}" presName="level3hierChild" presStyleCnt="0"/>
      <dgm:spPr/>
    </dgm:pt>
    <dgm:pt modelId="{5939EE19-7BF1-4AB8-B297-9BF85B61AF31}" type="pres">
      <dgm:prSet presAssocID="{8D410E66-F452-4ED3-A45B-81AF555438A4}" presName="conn2-1" presStyleLbl="parChTrans1D2" presStyleIdx="2" presStyleCnt="3"/>
      <dgm:spPr/>
    </dgm:pt>
    <dgm:pt modelId="{E57F0F3A-9348-49A0-BCA3-12303EF898DD}" type="pres">
      <dgm:prSet presAssocID="{8D410E66-F452-4ED3-A45B-81AF555438A4}" presName="connTx" presStyleLbl="parChTrans1D2" presStyleIdx="2" presStyleCnt="3"/>
      <dgm:spPr/>
    </dgm:pt>
    <dgm:pt modelId="{7A801838-35F9-4B58-AB0E-D65471E82131}" type="pres">
      <dgm:prSet presAssocID="{0CFFF0A2-E4B2-484F-984F-5B9D73562223}" presName="root2" presStyleCnt="0"/>
      <dgm:spPr/>
    </dgm:pt>
    <dgm:pt modelId="{5600D35E-9F0A-4889-BB3D-5222EEAA7684}" type="pres">
      <dgm:prSet presAssocID="{0CFFF0A2-E4B2-484F-984F-5B9D73562223}" presName="LevelTwoTextNode" presStyleLbl="node2" presStyleIdx="2" presStyleCnt="3">
        <dgm:presLayoutVars>
          <dgm:chPref val="3"/>
        </dgm:presLayoutVars>
      </dgm:prSet>
      <dgm:spPr/>
    </dgm:pt>
    <dgm:pt modelId="{0498AA4B-EBB3-42D2-A9FF-124ACEEF386D}" type="pres">
      <dgm:prSet presAssocID="{0CFFF0A2-E4B2-484F-984F-5B9D73562223}" presName="level3hierChild" presStyleCnt="0"/>
      <dgm:spPr/>
    </dgm:pt>
  </dgm:ptLst>
  <dgm:cxnLst>
    <dgm:cxn modelId="{08B7980C-502E-492B-B0B9-E999A97D323C}" type="presOf" srcId="{8D410E66-F452-4ED3-A45B-81AF555438A4}" destId="{5939EE19-7BF1-4AB8-B297-9BF85B61AF31}" srcOrd="0" destOrd="0" presId="urn:microsoft.com/office/officeart/2005/8/layout/hierarchy2"/>
    <dgm:cxn modelId="{BFB6DC0D-89E3-4C66-9900-F4378A00B877}" type="presOf" srcId="{B32C96FF-4A4B-44A1-A4BE-88ACF4EBF521}" destId="{FC187DE5-9429-47DF-997F-FA314AA8F60D}" srcOrd="0" destOrd="0" presId="urn:microsoft.com/office/officeart/2005/8/layout/hierarchy2"/>
    <dgm:cxn modelId="{EFE0D60F-BBF7-495C-980C-F59980C2FAB5}" type="presOf" srcId="{70F504CB-6F69-4607-92C1-1D6169FFF204}" destId="{CD245255-8738-40DB-A07D-08D14E5F6B3B}" srcOrd="0" destOrd="0" presId="urn:microsoft.com/office/officeart/2005/8/layout/hierarchy2"/>
    <dgm:cxn modelId="{7E143C16-1D17-4E57-A3B4-7CB131F922D8}" type="presOf" srcId="{7847C5B9-3A29-4E1A-929C-5372EC9C036E}" destId="{77611E06-E590-45DB-A6A0-3154B39C77C5}" srcOrd="0" destOrd="0" presId="urn:microsoft.com/office/officeart/2005/8/layout/hierarchy2"/>
    <dgm:cxn modelId="{1F5E6421-9AFF-4E61-8AAD-4C033DC9CFE7}" type="presOf" srcId="{925C34C2-5F98-4B5D-9018-9CC99D5A6E25}" destId="{7F17C6E3-6DF0-4A8A-BCAC-BBB14B86D069}" srcOrd="1" destOrd="0" presId="urn:microsoft.com/office/officeart/2005/8/layout/hierarchy2"/>
    <dgm:cxn modelId="{30942337-2953-43CA-A0C8-95E19B6B575C}" srcId="{70F504CB-6F69-4607-92C1-1D6169FFF204}" destId="{B47F67F4-96C4-46A3-9B5D-2A0340CFD37F}" srcOrd="0" destOrd="0" parTransId="{3BC87EA4-462F-4FC6-94D0-18E1E7280319}" sibTransId="{E7C69CA2-A5C5-4065-9733-430941A51E8B}"/>
    <dgm:cxn modelId="{86C7BC3A-C07F-4BC9-98F9-2B6CEDA8AD57}" type="presOf" srcId="{B47F67F4-96C4-46A3-9B5D-2A0340CFD37F}" destId="{E35DC619-CAA8-4372-A57F-0249B6DE2BE7}" srcOrd="0" destOrd="0" presId="urn:microsoft.com/office/officeart/2005/8/layout/hierarchy2"/>
    <dgm:cxn modelId="{E3778C6F-E783-4805-981D-E4FE5BF443B2}" srcId="{7847C5B9-3A29-4E1A-929C-5372EC9C036E}" destId="{85020146-9C7B-4409-A9F9-F31E550E3D04}" srcOrd="0" destOrd="0" parTransId="{925C34C2-5F98-4B5D-9018-9CC99D5A6E25}" sibTransId="{40208C92-49D4-40D6-9019-99F28D2AFBDF}"/>
    <dgm:cxn modelId="{1EEC1B9D-E14B-48AC-A2B0-AC3463FE9BAA}" srcId="{7847C5B9-3A29-4E1A-929C-5372EC9C036E}" destId="{B32C96FF-4A4B-44A1-A4BE-88ACF4EBF521}" srcOrd="1" destOrd="0" parTransId="{B2F90599-6F59-4345-BE58-65020542568B}" sibTransId="{39BD0A2B-636D-486D-8744-90634AC145D5}"/>
    <dgm:cxn modelId="{265D76A9-2612-488D-8F21-778BE42F76E6}" type="presOf" srcId="{8D410E66-F452-4ED3-A45B-81AF555438A4}" destId="{E57F0F3A-9348-49A0-BCA3-12303EF898DD}" srcOrd="1" destOrd="0" presId="urn:microsoft.com/office/officeart/2005/8/layout/hierarchy2"/>
    <dgm:cxn modelId="{3AF5D2AA-9291-4A0D-BDAE-08187D9FEE2C}" type="presOf" srcId="{B2F90599-6F59-4345-BE58-65020542568B}" destId="{074795CD-C3F3-4068-A279-921F2664B193}" srcOrd="1" destOrd="0" presId="urn:microsoft.com/office/officeart/2005/8/layout/hierarchy2"/>
    <dgm:cxn modelId="{7FE38DE6-90B4-4C77-872C-E5641D4978D7}" srcId="{7847C5B9-3A29-4E1A-929C-5372EC9C036E}" destId="{0CFFF0A2-E4B2-484F-984F-5B9D73562223}" srcOrd="2" destOrd="0" parTransId="{8D410E66-F452-4ED3-A45B-81AF555438A4}" sibTransId="{1D523CB0-4B8D-4B6D-8E89-FA315D769855}"/>
    <dgm:cxn modelId="{B45DEEEC-7B7E-438E-8089-A79A5C0A6198}" type="presOf" srcId="{B2F90599-6F59-4345-BE58-65020542568B}" destId="{C9263420-BD66-447E-98B0-3B1600BB6CCC}" srcOrd="0" destOrd="0" presId="urn:microsoft.com/office/officeart/2005/8/layout/hierarchy2"/>
    <dgm:cxn modelId="{3923A8F1-372A-4DF6-BCF3-1A35A996EDD6}" type="presOf" srcId="{85020146-9C7B-4409-A9F9-F31E550E3D04}" destId="{CFD51DAA-DD1A-4CA6-ADC0-75FA3B7F3186}" srcOrd="0" destOrd="0" presId="urn:microsoft.com/office/officeart/2005/8/layout/hierarchy2"/>
    <dgm:cxn modelId="{7A9A0AFB-06B0-4F61-8717-F1B0EDB025F6}" type="presOf" srcId="{925C34C2-5F98-4B5D-9018-9CC99D5A6E25}" destId="{8F359C75-7B3E-4FF6-8D23-008C354C4CB1}" srcOrd="0" destOrd="0" presId="urn:microsoft.com/office/officeart/2005/8/layout/hierarchy2"/>
    <dgm:cxn modelId="{D7EA3BFD-7D49-4768-B334-657D68549558}" type="presOf" srcId="{0CFFF0A2-E4B2-484F-984F-5B9D73562223}" destId="{5600D35E-9F0A-4889-BB3D-5222EEAA7684}" srcOrd="0" destOrd="0" presId="urn:microsoft.com/office/officeart/2005/8/layout/hierarchy2"/>
    <dgm:cxn modelId="{322049FD-86F6-49B6-A72F-2E81FFB200A8}" srcId="{70F504CB-6F69-4607-92C1-1D6169FFF204}" destId="{7847C5B9-3A29-4E1A-929C-5372EC9C036E}" srcOrd="1" destOrd="0" parTransId="{E72AD5EA-2E0E-4EBF-8327-1CAFC31555DF}" sibTransId="{04A3486C-1257-4AD6-959B-10C024778170}"/>
    <dgm:cxn modelId="{985941CF-1148-460D-BB4F-7632BB1EF01F}" type="presParOf" srcId="{CD245255-8738-40DB-A07D-08D14E5F6B3B}" destId="{5BC5D8B0-0CFB-4A91-A644-87E699F4735C}" srcOrd="0" destOrd="0" presId="urn:microsoft.com/office/officeart/2005/8/layout/hierarchy2"/>
    <dgm:cxn modelId="{195238C3-4A4D-47E6-B3E3-7CC9EFAAF68F}" type="presParOf" srcId="{5BC5D8B0-0CFB-4A91-A644-87E699F4735C}" destId="{E35DC619-CAA8-4372-A57F-0249B6DE2BE7}" srcOrd="0" destOrd="0" presId="urn:microsoft.com/office/officeart/2005/8/layout/hierarchy2"/>
    <dgm:cxn modelId="{BFDDC408-D967-47FE-A1AC-EBACAD37DE8C}" type="presParOf" srcId="{5BC5D8B0-0CFB-4A91-A644-87E699F4735C}" destId="{B53A57D7-CFF0-492F-835A-CB52076B244D}" srcOrd="1" destOrd="0" presId="urn:microsoft.com/office/officeart/2005/8/layout/hierarchy2"/>
    <dgm:cxn modelId="{A6139EB7-24D8-4165-B5AF-B41BCEF3BF56}" type="presParOf" srcId="{CD245255-8738-40DB-A07D-08D14E5F6B3B}" destId="{B89FC236-73D8-41CD-85E2-1D0B7363DB07}" srcOrd="1" destOrd="0" presId="urn:microsoft.com/office/officeart/2005/8/layout/hierarchy2"/>
    <dgm:cxn modelId="{2957DAFF-2538-415E-8FBA-5B4B5A8F7F6D}" type="presParOf" srcId="{B89FC236-73D8-41CD-85E2-1D0B7363DB07}" destId="{77611E06-E590-45DB-A6A0-3154B39C77C5}" srcOrd="0" destOrd="0" presId="urn:microsoft.com/office/officeart/2005/8/layout/hierarchy2"/>
    <dgm:cxn modelId="{50970908-DC26-4B7F-B823-E733B1BCDE45}" type="presParOf" srcId="{B89FC236-73D8-41CD-85E2-1D0B7363DB07}" destId="{4E0CD347-A1C9-4159-8CD9-E2A287038529}" srcOrd="1" destOrd="0" presId="urn:microsoft.com/office/officeart/2005/8/layout/hierarchy2"/>
    <dgm:cxn modelId="{736A3511-08A3-4BC3-88C7-D1B3A6794498}" type="presParOf" srcId="{4E0CD347-A1C9-4159-8CD9-E2A287038529}" destId="{8F359C75-7B3E-4FF6-8D23-008C354C4CB1}" srcOrd="0" destOrd="0" presId="urn:microsoft.com/office/officeart/2005/8/layout/hierarchy2"/>
    <dgm:cxn modelId="{3C754326-8241-4CA3-8195-00EDA2C16A32}" type="presParOf" srcId="{8F359C75-7B3E-4FF6-8D23-008C354C4CB1}" destId="{7F17C6E3-6DF0-4A8A-BCAC-BBB14B86D069}" srcOrd="0" destOrd="0" presId="urn:microsoft.com/office/officeart/2005/8/layout/hierarchy2"/>
    <dgm:cxn modelId="{515AE0D5-7BAE-431A-B6B7-10C97E996D0E}" type="presParOf" srcId="{4E0CD347-A1C9-4159-8CD9-E2A287038529}" destId="{D98A5E15-2635-4491-B0C5-50D5DF21FD59}" srcOrd="1" destOrd="0" presId="urn:microsoft.com/office/officeart/2005/8/layout/hierarchy2"/>
    <dgm:cxn modelId="{AB766BA3-FCD2-48AB-9FE8-D951EE8909E9}" type="presParOf" srcId="{D98A5E15-2635-4491-B0C5-50D5DF21FD59}" destId="{CFD51DAA-DD1A-4CA6-ADC0-75FA3B7F3186}" srcOrd="0" destOrd="0" presId="urn:microsoft.com/office/officeart/2005/8/layout/hierarchy2"/>
    <dgm:cxn modelId="{55547010-27F8-401B-9643-E513E151BEE5}" type="presParOf" srcId="{D98A5E15-2635-4491-B0C5-50D5DF21FD59}" destId="{A80D6EDB-D825-49F7-B282-E95E094F4E19}" srcOrd="1" destOrd="0" presId="urn:microsoft.com/office/officeart/2005/8/layout/hierarchy2"/>
    <dgm:cxn modelId="{0B0CAE3D-D9C1-40C7-9959-627FD2B7BAD2}" type="presParOf" srcId="{4E0CD347-A1C9-4159-8CD9-E2A287038529}" destId="{C9263420-BD66-447E-98B0-3B1600BB6CCC}" srcOrd="2" destOrd="0" presId="urn:microsoft.com/office/officeart/2005/8/layout/hierarchy2"/>
    <dgm:cxn modelId="{D23585FE-5D42-434E-A414-447BE572F22A}" type="presParOf" srcId="{C9263420-BD66-447E-98B0-3B1600BB6CCC}" destId="{074795CD-C3F3-4068-A279-921F2664B193}" srcOrd="0" destOrd="0" presId="urn:microsoft.com/office/officeart/2005/8/layout/hierarchy2"/>
    <dgm:cxn modelId="{0EC8E614-DB12-4BA5-8EC3-A16968622C40}" type="presParOf" srcId="{4E0CD347-A1C9-4159-8CD9-E2A287038529}" destId="{1B7C7CBE-6DE7-47C5-B046-A012AA88115A}" srcOrd="3" destOrd="0" presId="urn:microsoft.com/office/officeart/2005/8/layout/hierarchy2"/>
    <dgm:cxn modelId="{AF142A20-8584-4E9F-9E1A-B7BCB56972DD}" type="presParOf" srcId="{1B7C7CBE-6DE7-47C5-B046-A012AA88115A}" destId="{FC187DE5-9429-47DF-997F-FA314AA8F60D}" srcOrd="0" destOrd="0" presId="urn:microsoft.com/office/officeart/2005/8/layout/hierarchy2"/>
    <dgm:cxn modelId="{147EB482-49BB-4828-887E-7BC0C0C83843}" type="presParOf" srcId="{1B7C7CBE-6DE7-47C5-B046-A012AA88115A}" destId="{BE6D5C56-1AF6-44E0-A511-C324F329217C}" srcOrd="1" destOrd="0" presId="urn:microsoft.com/office/officeart/2005/8/layout/hierarchy2"/>
    <dgm:cxn modelId="{663F8CF5-BE8F-4D0A-82F6-149C89AE866E}" type="presParOf" srcId="{4E0CD347-A1C9-4159-8CD9-E2A287038529}" destId="{5939EE19-7BF1-4AB8-B297-9BF85B61AF31}" srcOrd="4" destOrd="0" presId="urn:microsoft.com/office/officeart/2005/8/layout/hierarchy2"/>
    <dgm:cxn modelId="{99774DB0-0117-4CB7-B630-DCE29B7D4C3A}" type="presParOf" srcId="{5939EE19-7BF1-4AB8-B297-9BF85B61AF31}" destId="{E57F0F3A-9348-49A0-BCA3-12303EF898DD}" srcOrd="0" destOrd="0" presId="urn:microsoft.com/office/officeart/2005/8/layout/hierarchy2"/>
    <dgm:cxn modelId="{0CFB5473-A264-4E5A-9075-C1CC30490CF7}" type="presParOf" srcId="{4E0CD347-A1C9-4159-8CD9-E2A287038529}" destId="{7A801838-35F9-4B58-AB0E-D65471E82131}" srcOrd="5" destOrd="0" presId="urn:microsoft.com/office/officeart/2005/8/layout/hierarchy2"/>
    <dgm:cxn modelId="{A1D53211-D374-4CB9-9723-0325D47EBA8E}" type="presParOf" srcId="{7A801838-35F9-4B58-AB0E-D65471E82131}" destId="{5600D35E-9F0A-4889-BB3D-5222EEAA7684}" srcOrd="0" destOrd="0" presId="urn:microsoft.com/office/officeart/2005/8/layout/hierarchy2"/>
    <dgm:cxn modelId="{092109C1-D81D-4B2E-8D3F-D4E9529136FC}" type="presParOf" srcId="{7A801838-35F9-4B58-AB0E-D65471E82131}" destId="{0498AA4B-EBB3-42D2-A9FF-124ACEEF38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D25A35-E13A-47BC-94C7-FAA36078F263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0A0F23A-1B84-4CEA-99C8-1E463C480A31}">
      <dgm:prSet/>
      <dgm:spPr/>
      <dgm:t>
        <a:bodyPr/>
        <a:lstStyle/>
        <a:p>
          <a:r>
            <a:rPr lang="de-DE" dirty="0"/>
            <a:t>Integrierte und detaillierte Darstellung des Produktentwicklungsprozesses und der</a:t>
          </a:r>
          <a:br>
            <a:rPr lang="de-DE" dirty="0"/>
          </a:br>
          <a:r>
            <a:rPr lang="de-DE" dirty="0"/>
            <a:t>Qualitätssicherung</a:t>
          </a:r>
          <a:endParaRPr lang="en-US" dirty="0"/>
        </a:p>
      </dgm:t>
    </dgm:pt>
    <dgm:pt modelId="{CC1671A7-E5EC-420D-A85F-58557D758131}" type="parTrans" cxnId="{52EE7D86-49F6-4535-BC15-DC80E838ABD5}">
      <dgm:prSet/>
      <dgm:spPr/>
      <dgm:t>
        <a:bodyPr/>
        <a:lstStyle/>
        <a:p>
          <a:endParaRPr lang="en-US"/>
        </a:p>
      </dgm:t>
    </dgm:pt>
    <dgm:pt modelId="{E17E2126-59B5-411E-931A-0F84FB1F199B}" type="sibTrans" cxnId="{52EE7D86-49F6-4535-BC15-DC80E838ABD5}">
      <dgm:prSet/>
      <dgm:spPr/>
      <dgm:t>
        <a:bodyPr/>
        <a:lstStyle/>
        <a:p>
          <a:endParaRPr lang="en-US"/>
        </a:p>
      </dgm:t>
    </dgm:pt>
    <dgm:pt modelId="{8922AA4F-DECF-4C04-BF11-25E805E254E4}">
      <dgm:prSet/>
      <dgm:spPr/>
      <dgm:t>
        <a:bodyPr/>
        <a:lstStyle/>
        <a:p>
          <a:r>
            <a:rPr lang="de-DE" dirty="0"/>
            <a:t>Regelt Aspekte des Entwicklungsprozesses eindeutig. Dies kann sowohl für den</a:t>
          </a:r>
          <a:br>
            <a:rPr lang="de-DE" dirty="0"/>
          </a:br>
          <a:r>
            <a:rPr lang="de-DE" dirty="0"/>
            <a:t>Auftragnehmer als auch für den Auftraggeber genutzt werden</a:t>
          </a:r>
          <a:endParaRPr lang="en-US" dirty="0"/>
        </a:p>
      </dgm:t>
    </dgm:pt>
    <dgm:pt modelId="{1BF52521-688E-4202-9A08-E6B0F5BB1E90}" type="parTrans" cxnId="{322F1B0C-CB86-49BE-9186-EAD1993B4B6D}">
      <dgm:prSet/>
      <dgm:spPr/>
      <dgm:t>
        <a:bodyPr/>
        <a:lstStyle/>
        <a:p>
          <a:endParaRPr lang="en-US"/>
        </a:p>
      </dgm:t>
    </dgm:pt>
    <dgm:pt modelId="{130F56EE-E18D-46AF-BE1E-A5CA0C22B8FD}" type="sibTrans" cxnId="{322F1B0C-CB86-49BE-9186-EAD1993B4B6D}">
      <dgm:prSet/>
      <dgm:spPr/>
      <dgm:t>
        <a:bodyPr/>
        <a:lstStyle/>
        <a:p>
          <a:endParaRPr lang="en-US"/>
        </a:p>
      </dgm:t>
    </dgm:pt>
    <dgm:pt modelId="{7F285434-7751-47FE-B3D4-D614536EF913}">
      <dgm:prSet/>
      <dgm:spPr/>
      <dgm:t>
        <a:bodyPr/>
        <a:lstStyle/>
        <a:p>
          <a:r>
            <a:rPr lang="de-DE" dirty="0"/>
            <a:t>Ist ein konsistentes Modell über unterschiedliche Detaillierungsebenen, hinsichtlich</a:t>
          </a:r>
          <a:br>
            <a:rPr lang="de-DE" dirty="0"/>
          </a:br>
          <a:r>
            <a:rPr lang="de-DE" dirty="0"/>
            <a:t>der beschrieben Aktivitäten und Produkte.</a:t>
          </a:r>
          <a:endParaRPr lang="en-US" dirty="0"/>
        </a:p>
      </dgm:t>
    </dgm:pt>
    <dgm:pt modelId="{F47EC85F-56CF-472F-A5B7-AD8B0503D2A9}" type="parTrans" cxnId="{2539FB4B-123B-4D3C-B594-F94B980314B3}">
      <dgm:prSet/>
      <dgm:spPr/>
      <dgm:t>
        <a:bodyPr/>
        <a:lstStyle/>
        <a:p>
          <a:endParaRPr lang="en-US"/>
        </a:p>
      </dgm:t>
    </dgm:pt>
    <dgm:pt modelId="{BA342B3F-4BCD-4975-A4AC-36B4A4F58043}" type="sibTrans" cxnId="{2539FB4B-123B-4D3C-B594-F94B980314B3}">
      <dgm:prSet/>
      <dgm:spPr/>
      <dgm:t>
        <a:bodyPr/>
        <a:lstStyle/>
        <a:p>
          <a:endParaRPr lang="en-US"/>
        </a:p>
      </dgm:t>
    </dgm:pt>
    <dgm:pt modelId="{DDD59998-F684-408A-8B6F-C2017C93E12D}">
      <dgm:prSet/>
      <dgm:spPr/>
      <dgm:t>
        <a:bodyPr/>
        <a:lstStyle/>
        <a:p>
          <a:r>
            <a:rPr lang="de-DE" dirty="0"/>
            <a:t>Ist ein organisationsneutrales Modell und setzt keine speziellen Strukturen beim</a:t>
          </a:r>
          <a:br>
            <a:rPr lang="de-DE" dirty="0"/>
          </a:br>
          <a:r>
            <a:rPr lang="de-DE" dirty="0"/>
            <a:t>Anwender voraus</a:t>
          </a:r>
          <a:endParaRPr lang="en-US" dirty="0"/>
        </a:p>
      </dgm:t>
    </dgm:pt>
    <dgm:pt modelId="{AF3F98CA-4288-49F9-9C19-AF8AFA015679}" type="parTrans" cxnId="{701B982F-0A46-4C12-BE39-3191BEC94E10}">
      <dgm:prSet/>
      <dgm:spPr/>
      <dgm:t>
        <a:bodyPr/>
        <a:lstStyle/>
        <a:p>
          <a:endParaRPr lang="en-US"/>
        </a:p>
      </dgm:t>
    </dgm:pt>
    <dgm:pt modelId="{93CDE768-215A-4B92-BDC9-CCB68AF257F2}" type="sibTrans" cxnId="{701B982F-0A46-4C12-BE39-3191BEC94E10}">
      <dgm:prSet/>
      <dgm:spPr/>
      <dgm:t>
        <a:bodyPr/>
        <a:lstStyle/>
        <a:p>
          <a:endParaRPr lang="en-US"/>
        </a:p>
      </dgm:t>
    </dgm:pt>
    <dgm:pt modelId="{CCCBDCCC-2AED-4DB2-9E96-B3EB03151639}" type="pres">
      <dgm:prSet presAssocID="{6CD25A35-E13A-47BC-94C7-FAA36078F263}" presName="vert0" presStyleCnt="0">
        <dgm:presLayoutVars>
          <dgm:dir/>
          <dgm:animOne val="branch"/>
          <dgm:animLvl val="lvl"/>
        </dgm:presLayoutVars>
      </dgm:prSet>
      <dgm:spPr/>
    </dgm:pt>
    <dgm:pt modelId="{EC7E55BB-13B7-4314-AB50-BC56912AD136}" type="pres">
      <dgm:prSet presAssocID="{10A0F23A-1B84-4CEA-99C8-1E463C480A31}" presName="thickLine" presStyleLbl="alignNode1" presStyleIdx="0" presStyleCnt="4"/>
      <dgm:spPr/>
    </dgm:pt>
    <dgm:pt modelId="{B99616FC-19BC-4963-B85C-7BC5C4F0A9A4}" type="pres">
      <dgm:prSet presAssocID="{10A0F23A-1B84-4CEA-99C8-1E463C480A31}" presName="horz1" presStyleCnt="0"/>
      <dgm:spPr/>
    </dgm:pt>
    <dgm:pt modelId="{EF11D606-FEBF-4B7B-8C71-0C046A85FDFB}" type="pres">
      <dgm:prSet presAssocID="{10A0F23A-1B84-4CEA-99C8-1E463C480A31}" presName="tx1" presStyleLbl="revTx" presStyleIdx="0" presStyleCnt="4"/>
      <dgm:spPr/>
    </dgm:pt>
    <dgm:pt modelId="{EBED6432-9B44-4653-873B-EF845F919676}" type="pres">
      <dgm:prSet presAssocID="{10A0F23A-1B84-4CEA-99C8-1E463C480A31}" presName="vert1" presStyleCnt="0"/>
      <dgm:spPr/>
    </dgm:pt>
    <dgm:pt modelId="{2BDE6571-3F9F-4C5A-A8AA-F3DEC3E74DE4}" type="pres">
      <dgm:prSet presAssocID="{8922AA4F-DECF-4C04-BF11-25E805E254E4}" presName="thickLine" presStyleLbl="alignNode1" presStyleIdx="1" presStyleCnt="4"/>
      <dgm:spPr/>
    </dgm:pt>
    <dgm:pt modelId="{12A06565-7410-4086-A186-E259B4F77883}" type="pres">
      <dgm:prSet presAssocID="{8922AA4F-DECF-4C04-BF11-25E805E254E4}" presName="horz1" presStyleCnt="0"/>
      <dgm:spPr/>
    </dgm:pt>
    <dgm:pt modelId="{63D8DC20-58E9-45E5-B38D-43CE816C3855}" type="pres">
      <dgm:prSet presAssocID="{8922AA4F-DECF-4C04-BF11-25E805E254E4}" presName="tx1" presStyleLbl="revTx" presStyleIdx="1" presStyleCnt="4"/>
      <dgm:spPr/>
    </dgm:pt>
    <dgm:pt modelId="{0A3644BF-5C5E-4F8B-9F0A-9E4CFA916007}" type="pres">
      <dgm:prSet presAssocID="{8922AA4F-DECF-4C04-BF11-25E805E254E4}" presName="vert1" presStyleCnt="0"/>
      <dgm:spPr/>
    </dgm:pt>
    <dgm:pt modelId="{FC77C863-7482-4F38-8595-BF7711957450}" type="pres">
      <dgm:prSet presAssocID="{7F285434-7751-47FE-B3D4-D614536EF913}" presName="thickLine" presStyleLbl="alignNode1" presStyleIdx="2" presStyleCnt="4"/>
      <dgm:spPr/>
    </dgm:pt>
    <dgm:pt modelId="{9CA68FE9-2F68-4D04-A575-A2C92248B83F}" type="pres">
      <dgm:prSet presAssocID="{7F285434-7751-47FE-B3D4-D614536EF913}" presName="horz1" presStyleCnt="0"/>
      <dgm:spPr/>
    </dgm:pt>
    <dgm:pt modelId="{FEF45C80-FE77-4DF7-A16E-9DB90A6152F3}" type="pres">
      <dgm:prSet presAssocID="{7F285434-7751-47FE-B3D4-D614536EF913}" presName="tx1" presStyleLbl="revTx" presStyleIdx="2" presStyleCnt="4"/>
      <dgm:spPr/>
    </dgm:pt>
    <dgm:pt modelId="{4B1C3AA4-286D-4C2E-A76D-75D5F369B423}" type="pres">
      <dgm:prSet presAssocID="{7F285434-7751-47FE-B3D4-D614536EF913}" presName="vert1" presStyleCnt="0"/>
      <dgm:spPr/>
    </dgm:pt>
    <dgm:pt modelId="{38052CA7-49FC-4896-AC4C-9E8D9324A450}" type="pres">
      <dgm:prSet presAssocID="{DDD59998-F684-408A-8B6F-C2017C93E12D}" presName="thickLine" presStyleLbl="alignNode1" presStyleIdx="3" presStyleCnt="4"/>
      <dgm:spPr/>
    </dgm:pt>
    <dgm:pt modelId="{20DF5A6C-588C-49EA-8F41-1200B7729C48}" type="pres">
      <dgm:prSet presAssocID="{DDD59998-F684-408A-8B6F-C2017C93E12D}" presName="horz1" presStyleCnt="0"/>
      <dgm:spPr/>
    </dgm:pt>
    <dgm:pt modelId="{B85063D2-1461-4772-B4D7-804EE36A540E}" type="pres">
      <dgm:prSet presAssocID="{DDD59998-F684-408A-8B6F-C2017C93E12D}" presName="tx1" presStyleLbl="revTx" presStyleIdx="3" presStyleCnt="4"/>
      <dgm:spPr/>
    </dgm:pt>
    <dgm:pt modelId="{FEF35DA0-B379-46CD-88A4-DEDDDCCBD337}" type="pres">
      <dgm:prSet presAssocID="{DDD59998-F684-408A-8B6F-C2017C93E12D}" presName="vert1" presStyleCnt="0"/>
      <dgm:spPr/>
    </dgm:pt>
  </dgm:ptLst>
  <dgm:cxnLst>
    <dgm:cxn modelId="{BA19A206-AFD1-4CEA-A5C1-A139F8FEC471}" type="presOf" srcId="{8922AA4F-DECF-4C04-BF11-25E805E254E4}" destId="{63D8DC20-58E9-45E5-B38D-43CE816C3855}" srcOrd="0" destOrd="0" presId="urn:microsoft.com/office/officeart/2008/layout/LinedList"/>
    <dgm:cxn modelId="{322F1B0C-CB86-49BE-9186-EAD1993B4B6D}" srcId="{6CD25A35-E13A-47BC-94C7-FAA36078F263}" destId="{8922AA4F-DECF-4C04-BF11-25E805E254E4}" srcOrd="1" destOrd="0" parTransId="{1BF52521-688E-4202-9A08-E6B0F5BB1E90}" sibTransId="{130F56EE-E18D-46AF-BE1E-A5CA0C22B8FD}"/>
    <dgm:cxn modelId="{94E4A911-4643-45A5-ABF0-2270E7804C9B}" type="presOf" srcId="{DDD59998-F684-408A-8B6F-C2017C93E12D}" destId="{B85063D2-1461-4772-B4D7-804EE36A540E}" srcOrd="0" destOrd="0" presId="urn:microsoft.com/office/officeart/2008/layout/LinedList"/>
    <dgm:cxn modelId="{701B982F-0A46-4C12-BE39-3191BEC94E10}" srcId="{6CD25A35-E13A-47BC-94C7-FAA36078F263}" destId="{DDD59998-F684-408A-8B6F-C2017C93E12D}" srcOrd="3" destOrd="0" parTransId="{AF3F98CA-4288-49F9-9C19-AF8AFA015679}" sibTransId="{93CDE768-215A-4B92-BDC9-CCB68AF257F2}"/>
    <dgm:cxn modelId="{09CA763E-5558-4C07-84AE-AA5508F8A2F1}" type="presOf" srcId="{7F285434-7751-47FE-B3D4-D614536EF913}" destId="{FEF45C80-FE77-4DF7-A16E-9DB90A6152F3}" srcOrd="0" destOrd="0" presId="urn:microsoft.com/office/officeart/2008/layout/LinedList"/>
    <dgm:cxn modelId="{2539FB4B-123B-4D3C-B594-F94B980314B3}" srcId="{6CD25A35-E13A-47BC-94C7-FAA36078F263}" destId="{7F285434-7751-47FE-B3D4-D614536EF913}" srcOrd="2" destOrd="0" parTransId="{F47EC85F-56CF-472F-A5B7-AD8B0503D2A9}" sibTransId="{BA342B3F-4BCD-4975-A4AC-36B4A4F58043}"/>
    <dgm:cxn modelId="{52EE7D86-49F6-4535-BC15-DC80E838ABD5}" srcId="{6CD25A35-E13A-47BC-94C7-FAA36078F263}" destId="{10A0F23A-1B84-4CEA-99C8-1E463C480A31}" srcOrd="0" destOrd="0" parTransId="{CC1671A7-E5EC-420D-A85F-58557D758131}" sibTransId="{E17E2126-59B5-411E-931A-0F84FB1F199B}"/>
    <dgm:cxn modelId="{3A7A6B88-6FF6-4197-A449-BAA505EEFAB3}" type="presOf" srcId="{10A0F23A-1B84-4CEA-99C8-1E463C480A31}" destId="{EF11D606-FEBF-4B7B-8C71-0C046A85FDFB}" srcOrd="0" destOrd="0" presId="urn:microsoft.com/office/officeart/2008/layout/LinedList"/>
    <dgm:cxn modelId="{FB6824FB-87E5-48D7-81B7-BE11C07567B2}" type="presOf" srcId="{6CD25A35-E13A-47BC-94C7-FAA36078F263}" destId="{CCCBDCCC-2AED-4DB2-9E96-B3EB03151639}" srcOrd="0" destOrd="0" presId="urn:microsoft.com/office/officeart/2008/layout/LinedList"/>
    <dgm:cxn modelId="{D7B158BC-0E56-49A2-8853-DC492AB78385}" type="presParOf" srcId="{CCCBDCCC-2AED-4DB2-9E96-B3EB03151639}" destId="{EC7E55BB-13B7-4314-AB50-BC56912AD136}" srcOrd="0" destOrd="0" presId="urn:microsoft.com/office/officeart/2008/layout/LinedList"/>
    <dgm:cxn modelId="{8CABA23F-7670-4BFD-8124-4504CF13B338}" type="presParOf" srcId="{CCCBDCCC-2AED-4DB2-9E96-B3EB03151639}" destId="{B99616FC-19BC-4963-B85C-7BC5C4F0A9A4}" srcOrd="1" destOrd="0" presId="urn:microsoft.com/office/officeart/2008/layout/LinedList"/>
    <dgm:cxn modelId="{826EBA67-5504-4376-A7D3-6F0B968D9A88}" type="presParOf" srcId="{B99616FC-19BC-4963-B85C-7BC5C4F0A9A4}" destId="{EF11D606-FEBF-4B7B-8C71-0C046A85FDFB}" srcOrd="0" destOrd="0" presId="urn:microsoft.com/office/officeart/2008/layout/LinedList"/>
    <dgm:cxn modelId="{F2070625-0C7F-4D2F-B8CC-34CCB10F47F9}" type="presParOf" srcId="{B99616FC-19BC-4963-B85C-7BC5C4F0A9A4}" destId="{EBED6432-9B44-4653-873B-EF845F919676}" srcOrd="1" destOrd="0" presId="urn:microsoft.com/office/officeart/2008/layout/LinedList"/>
    <dgm:cxn modelId="{D797EAC2-F502-4A2B-A5C0-036F89DAD5E9}" type="presParOf" srcId="{CCCBDCCC-2AED-4DB2-9E96-B3EB03151639}" destId="{2BDE6571-3F9F-4C5A-A8AA-F3DEC3E74DE4}" srcOrd="2" destOrd="0" presId="urn:microsoft.com/office/officeart/2008/layout/LinedList"/>
    <dgm:cxn modelId="{1B6071D1-3005-4F9F-9AC3-9B78C726DEAD}" type="presParOf" srcId="{CCCBDCCC-2AED-4DB2-9E96-B3EB03151639}" destId="{12A06565-7410-4086-A186-E259B4F77883}" srcOrd="3" destOrd="0" presId="urn:microsoft.com/office/officeart/2008/layout/LinedList"/>
    <dgm:cxn modelId="{0767F4EA-DDF2-4715-87FB-EB0EE4A8C800}" type="presParOf" srcId="{12A06565-7410-4086-A186-E259B4F77883}" destId="{63D8DC20-58E9-45E5-B38D-43CE816C3855}" srcOrd="0" destOrd="0" presId="urn:microsoft.com/office/officeart/2008/layout/LinedList"/>
    <dgm:cxn modelId="{590EED8C-772D-4C81-8A1A-8E7EB3B3D411}" type="presParOf" srcId="{12A06565-7410-4086-A186-E259B4F77883}" destId="{0A3644BF-5C5E-4F8B-9F0A-9E4CFA916007}" srcOrd="1" destOrd="0" presId="urn:microsoft.com/office/officeart/2008/layout/LinedList"/>
    <dgm:cxn modelId="{586A5D95-DDA1-495C-8A2C-B55C44F1D72E}" type="presParOf" srcId="{CCCBDCCC-2AED-4DB2-9E96-B3EB03151639}" destId="{FC77C863-7482-4F38-8595-BF7711957450}" srcOrd="4" destOrd="0" presId="urn:microsoft.com/office/officeart/2008/layout/LinedList"/>
    <dgm:cxn modelId="{933989BE-4484-4F8B-AA52-AF435E47B3F9}" type="presParOf" srcId="{CCCBDCCC-2AED-4DB2-9E96-B3EB03151639}" destId="{9CA68FE9-2F68-4D04-A575-A2C92248B83F}" srcOrd="5" destOrd="0" presId="urn:microsoft.com/office/officeart/2008/layout/LinedList"/>
    <dgm:cxn modelId="{8BC075B3-0957-4344-AA56-3F0F10EF7B4C}" type="presParOf" srcId="{9CA68FE9-2F68-4D04-A575-A2C92248B83F}" destId="{FEF45C80-FE77-4DF7-A16E-9DB90A6152F3}" srcOrd="0" destOrd="0" presId="urn:microsoft.com/office/officeart/2008/layout/LinedList"/>
    <dgm:cxn modelId="{BF04940B-0E48-4D3B-91B9-627244F7DFB5}" type="presParOf" srcId="{9CA68FE9-2F68-4D04-A575-A2C92248B83F}" destId="{4B1C3AA4-286D-4C2E-A76D-75D5F369B423}" srcOrd="1" destOrd="0" presId="urn:microsoft.com/office/officeart/2008/layout/LinedList"/>
    <dgm:cxn modelId="{A000A7CC-C186-4172-9FC1-2F54FE1F940E}" type="presParOf" srcId="{CCCBDCCC-2AED-4DB2-9E96-B3EB03151639}" destId="{38052CA7-49FC-4896-AC4C-9E8D9324A450}" srcOrd="6" destOrd="0" presId="urn:microsoft.com/office/officeart/2008/layout/LinedList"/>
    <dgm:cxn modelId="{14E3B7B9-005D-40E8-95F5-E08034230A68}" type="presParOf" srcId="{CCCBDCCC-2AED-4DB2-9E96-B3EB03151639}" destId="{20DF5A6C-588C-49EA-8F41-1200B7729C48}" srcOrd="7" destOrd="0" presId="urn:microsoft.com/office/officeart/2008/layout/LinedList"/>
    <dgm:cxn modelId="{22DABAB7-14D3-4DB8-B0F2-1E0528DBC13C}" type="presParOf" srcId="{20DF5A6C-588C-49EA-8F41-1200B7729C48}" destId="{B85063D2-1461-4772-B4D7-804EE36A540E}" srcOrd="0" destOrd="0" presId="urn:microsoft.com/office/officeart/2008/layout/LinedList"/>
    <dgm:cxn modelId="{E0286458-20EF-43E8-AEC3-C7EA56DA30B9}" type="presParOf" srcId="{20DF5A6C-588C-49EA-8F41-1200B7729C48}" destId="{FEF35DA0-B379-46CD-88A4-DEDDDCCBD3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003CE-C535-4628-87BB-1FEF97405E0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09F83-AC7F-4651-B2B5-A247DAB5634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400" kern="1200"/>
            <a:t>Wasserfallmodell</a:t>
          </a:r>
          <a:endParaRPr lang="en-US" sz="6400" kern="1200"/>
        </a:p>
      </dsp:txBody>
      <dsp:txXfrm>
        <a:off x="0" y="0"/>
        <a:ext cx="6900512" cy="1384035"/>
      </dsp:txXfrm>
    </dsp:sp>
    <dsp:sp modelId="{868DB608-7612-4E0F-AB7C-093F43578F8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28113-2459-45EB-A779-E4AD3AAFF07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400" kern="1200"/>
            <a:t>Sprialmodell</a:t>
          </a:r>
          <a:endParaRPr lang="en-US" sz="6400" kern="1200"/>
        </a:p>
      </dsp:txBody>
      <dsp:txXfrm>
        <a:off x="0" y="1384035"/>
        <a:ext cx="6900512" cy="1384035"/>
      </dsp:txXfrm>
    </dsp:sp>
    <dsp:sp modelId="{D587A7E4-F4D0-4751-82DE-FF2E1BCAD81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CC109-03DE-420F-B8D1-7768E962349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400" kern="1200"/>
            <a:t>V-Modell</a:t>
          </a:r>
          <a:endParaRPr lang="en-US" sz="6400" kern="1200"/>
        </a:p>
      </dsp:txBody>
      <dsp:txXfrm>
        <a:off x="0" y="2768070"/>
        <a:ext cx="6900512" cy="1384035"/>
      </dsp:txXfrm>
    </dsp:sp>
    <dsp:sp modelId="{F9E1ACDD-98E8-48D6-B359-A3420558E7B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BA35-E47F-4CE1-9DF4-4937BE1729EA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400" kern="1200"/>
            <a:t>Prototyping</a:t>
          </a:r>
          <a:endParaRPr lang="en-US" sz="6400" kern="1200"/>
        </a:p>
      </dsp:txBody>
      <dsp:txXfrm>
        <a:off x="0" y="4152105"/>
        <a:ext cx="6900512" cy="13840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1F68C-7783-487A-B508-9274088B2DC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C8E1C-16B5-4479-AAC4-C7844122DF26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 viel Bürokratie verbunden, insbesondere werden die hohen Anforderungen an</a:t>
          </a:r>
          <a:br>
            <a:rPr lang="de-DE" sz="2300" kern="1200"/>
          </a:br>
          <a:r>
            <a:rPr lang="de-DE" sz="2300" kern="1200"/>
            <a:t>die Dokumentation während der Entwicklung in kleinen Projekten als belastend</a:t>
          </a:r>
          <a:br>
            <a:rPr lang="de-DE" sz="2300" kern="1200"/>
          </a:br>
          <a:r>
            <a:rPr lang="de-DE" sz="2300" kern="1200"/>
            <a:t>empfunden</a:t>
          </a:r>
          <a:endParaRPr lang="en-US" sz="2300" kern="1200" dirty="0"/>
        </a:p>
      </dsp:txBody>
      <dsp:txXfrm>
        <a:off x="0" y="2703"/>
        <a:ext cx="6900512" cy="1843578"/>
      </dsp:txXfrm>
    </dsp:sp>
    <dsp:sp modelId="{D6B7C88E-FB12-4768-A658-5C7CBE0D69C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1260B-7DBE-4E20-A3BE-21EE3FFE0693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Mangelnde Kundeneinbindung</a:t>
          </a:r>
          <a:endParaRPr lang="en-US" sz="2300" kern="1200" dirty="0"/>
        </a:p>
      </dsp:txBody>
      <dsp:txXfrm>
        <a:off x="0" y="1846281"/>
        <a:ext cx="6900512" cy="1843578"/>
      </dsp:txXfrm>
    </dsp:sp>
    <dsp:sp modelId="{C4C61B73-2542-4237-A74F-DE5D025CB9E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04D44-294A-492C-8057-838B8F71232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Bei mangelhafter Spezifikation ist es ungeeignet </a:t>
          </a:r>
          <a:endParaRPr lang="en-US" sz="2300" kern="1200" dirty="0"/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5657-1B17-40E1-B402-2678F3A33E0C}">
      <dsp:nvSpPr>
        <dsp:cNvPr id="0" name=""/>
        <dsp:cNvSpPr/>
      </dsp:nvSpPr>
      <dsp:spPr>
        <a:xfrm rot="5400000">
          <a:off x="192580" y="735695"/>
          <a:ext cx="722867" cy="822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D8BF0-D5A6-43A4-BC74-9915BC875543}">
      <dsp:nvSpPr>
        <dsp:cNvPr id="0" name=""/>
        <dsp:cNvSpPr/>
      </dsp:nvSpPr>
      <dsp:spPr>
        <a:xfrm>
          <a:off x="1064" y="-65617"/>
          <a:ext cx="1216883" cy="8517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Anforderungen analysieren</a:t>
          </a:r>
        </a:p>
      </dsp:txBody>
      <dsp:txXfrm>
        <a:off x="42652" y="-24029"/>
        <a:ext cx="1133707" cy="768602"/>
      </dsp:txXfrm>
    </dsp:sp>
    <dsp:sp modelId="{D9385977-6EE5-4E98-8947-8FE0B4B6292B}">
      <dsp:nvSpPr>
        <dsp:cNvPr id="0" name=""/>
        <dsp:cNvSpPr/>
      </dsp:nvSpPr>
      <dsp:spPr>
        <a:xfrm>
          <a:off x="1217947" y="15619"/>
          <a:ext cx="885044" cy="68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D74CA-7221-47D0-8561-49AA1D4762AD}">
      <dsp:nvSpPr>
        <dsp:cNvPr id="0" name=""/>
        <dsp:cNvSpPr/>
      </dsp:nvSpPr>
      <dsp:spPr>
        <a:xfrm rot="5400000">
          <a:off x="1201505" y="1692524"/>
          <a:ext cx="722867" cy="822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0DE2F-ED51-4402-8249-107ABED54925}">
      <dsp:nvSpPr>
        <dsp:cNvPr id="0" name=""/>
        <dsp:cNvSpPr/>
      </dsp:nvSpPr>
      <dsp:spPr>
        <a:xfrm>
          <a:off x="1009989" y="891211"/>
          <a:ext cx="1216883" cy="8517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Entwurf</a:t>
          </a:r>
        </a:p>
      </dsp:txBody>
      <dsp:txXfrm>
        <a:off x="1051577" y="932799"/>
        <a:ext cx="1133707" cy="768602"/>
      </dsp:txXfrm>
    </dsp:sp>
    <dsp:sp modelId="{F1A60355-0EE5-47B1-BC1E-3440101E010F}">
      <dsp:nvSpPr>
        <dsp:cNvPr id="0" name=""/>
        <dsp:cNvSpPr/>
      </dsp:nvSpPr>
      <dsp:spPr>
        <a:xfrm>
          <a:off x="2226873" y="972448"/>
          <a:ext cx="885044" cy="68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8FED4-4488-4401-BAAB-60A7D0F8D82C}">
      <dsp:nvSpPr>
        <dsp:cNvPr id="0" name=""/>
        <dsp:cNvSpPr/>
      </dsp:nvSpPr>
      <dsp:spPr>
        <a:xfrm rot="5400000">
          <a:off x="2210431" y="2649353"/>
          <a:ext cx="722867" cy="822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672E3-6F91-4734-80DA-420BC4ABD627}">
      <dsp:nvSpPr>
        <dsp:cNvPr id="0" name=""/>
        <dsp:cNvSpPr/>
      </dsp:nvSpPr>
      <dsp:spPr>
        <a:xfrm>
          <a:off x="2018915" y="1848040"/>
          <a:ext cx="1216883" cy="8517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Implementation</a:t>
          </a:r>
        </a:p>
      </dsp:txBody>
      <dsp:txXfrm>
        <a:off x="2060503" y="1889628"/>
        <a:ext cx="1133707" cy="768602"/>
      </dsp:txXfrm>
    </dsp:sp>
    <dsp:sp modelId="{30916FA3-BFED-479F-841F-C72BD9FF1A48}">
      <dsp:nvSpPr>
        <dsp:cNvPr id="0" name=""/>
        <dsp:cNvSpPr/>
      </dsp:nvSpPr>
      <dsp:spPr>
        <a:xfrm>
          <a:off x="3235798" y="1929276"/>
          <a:ext cx="885044" cy="68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19F81-6853-4733-95D1-32F328EC0C3D}">
      <dsp:nvSpPr>
        <dsp:cNvPr id="0" name=""/>
        <dsp:cNvSpPr/>
      </dsp:nvSpPr>
      <dsp:spPr>
        <a:xfrm rot="5400000">
          <a:off x="3219357" y="3606182"/>
          <a:ext cx="722867" cy="822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EE8FF-C350-46DB-AC08-BCB496D7F325}">
      <dsp:nvSpPr>
        <dsp:cNvPr id="0" name=""/>
        <dsp:cNvSpPr/>
      </dsp:nvSpPr>
      <dsp:spPr>
        <a:xfrm>
          <a:off x="3027841" y="2804868"/>
          <a:ext cx="1216883" cy="8517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</a:t>
          </a:r>
        </a:p>
      </dsp:txBody>
      <dsp:txXfrm>
        <a:off x="3069429" y="2846456"/>
        <a:ext cx="1133707" cy="768602"/>
      </dsp:txXfrm>
    </dsp:sp>
    <dsp:sp modelId="{8371D5AF-44F9-4E54-94EE-AEF9279A956A}">
      <dsp:nvSpPr>
        <dsp:cNvPr id="0" name=""/>
        <dsp:cNvSpPr/>
      </dsp:nvSpPr>
      <dsp:spPr>
        <a:xfrm>
          <a:off x="4244724" y="2886105"/>
          <a:ext cx="885044" cy="68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CF84-B1D8-4296-AD61-4DBC4C7689B1}">
      <dsp:nvSpPr>
        <dsp:cNvPr id="0" name=""/>
        <dsp:cNvSpPr/>
      </dsp:nvSpPr>
      <dsp:spPr>
        <a:xfrm rot="5400000">
          <a:off x="4228282" y="4563010"/>
          <a:ext cx="722867" cy="822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B6388-BDFA-4D06-830E-D916282A0105}">
      <dsp:nvSpPr>
        <dsp:cNvPr id="0" name=""/>
        <dsp:cNvSpPr/>
      </dsp:nvSpPr>
      <dsp:spPr>
        <a:xfrm>
          <a:off x="4036766" y="3761697"/>
          <a:ext cx="1216883" cy="8517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Inbetriebnahme</a:t>
          </a:r>
        </a:p>
      </dsp:txBody>
      <dsp:txXfrm>
        <a:off x="4078354" y="3803285"/>
        <a:ext cx="1133707" cy="768602"/>
      </dsp:txXfrm>
    </dsp:sp>
    <dsp:sp modelId="{B43A8847-7A32-425F-AF98-98A827395F1B}">
      <dsp:nvSpPr>
        <dsp:cNvPr id="0" name=""/>
        <dsp:cNvSpPr/>
      </dsp:nvSpPr>
      <dsp:spPr>
        <a:xfrm>
          <a:off x="5253650" y="3842934"/>
          <a:ext cx="885044" cy="68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1D8AF-0013-4F09-8DA4-B35A4AA72722}">
      <dsp:nvSpPr>
        <dsp:cNvPr id="0" name=""/>
        <dsp:cNvSpPr/>
      </dsp:nvSpPr>
      <dsp:spPr>
        <a:xfrm>
          <a:off x="5045692" y="4718526"/>
          <a:ext cx="1216883" cy="8517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Wartung</a:t>
          </a:r>
        </a:p>
      </dsp:txBody>
      <dsp:txXfrm>
        <a:off x="5087280" y="4760114"/>
        <a:ext cx="1133707" cy="768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321-DF3E-4165-8AE0-87315E6D245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20F37-F185-4E16-BB7C-7A1A0E89BC7D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linearer, sequentieller Prozess</a:t>
          </a:r>
          <a:endParaRPr lang="en-US" sz="2200" kern="1200"/>
        </a:p>
      </dsp:txBody>
      <dsp:txXfrm>
        <a:off x="0" y="675"/>
        <a:ext cx="6900512" cy="1106957"/>
      </dsp:txXfrm>
    </dsp:sp>
    <dsp:sp modelId="{10A52742-4074-4989-93C0-33790DB27EC0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F274E-FD71-4A4F-8C7F-91BDBC46C079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Informationen müssen schnell &amp; für alle Mitglieder zugänglich sein</a:t>
          </a:r>
          <a:endParaRPr lang="en-US" sz="2200" kern="1200"/>
        </a:p>
      </dsp:txBody>
      <dsp:txXfrm>
        <a:off x="0" y="1107633"/>
        <a:ext cx="6900512" cy="1106957"/>
      </dsp:txXfrm>
    </dsp:sp>
    <dsp:sp modelId="{939BFF41-B711-45AB-82B7-4E19C2AFE2F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B6E19-2C4C-436A-8C39-86F40ACEBFBD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keine Phase beginnt, bevor nicht die vorherige Phase abgeschlossen ist -&gt; strenge Reihenfolge, keine Überschneidung</a:t>
          </a:r>
          <a:endParaRPr lang="en-US" sz="2200" kern="1200"/>
        </a:p>
      </dsp:txBody>
      <dsp:txXfrm>
        <a:off x="0" y="2214591"/>
        <a:ext cx="6900512" cy="1106957"/>
      </dsp:txXfrm>
    </dsp:sp>
    <dsp:sp modelId="{5AAA28E5-9DF5-47F3-8E42-759FE1885960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E1095-C5D6-41A9-8382-D5E3F903CAA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Rückkehr zu vorherigen Schritt nicht möglich</a:t>
          </a:r>
          <a:endParaRPr lang="en-US" sz="2200" kern="1200"/>
        </a:p>
      </dsp:txBody>
      <dsp:txXfrm>
        <a:off x="0" y="3321549"/>
        <a:ext cx="6900512" cy="1106957"/>
      </dsp:txXfrm>
    </dsp:sp>
    <dsp:sp modelId="{398C528E-3EDF-45F5-A78E-CB34C78553F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5DA7A-010B-4495-A905-2B60057C54CB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sorgfältige Planung ist ein Muss</a:t>
          </a:r>
          <a:endParaRPr lang="en-US" sz="2200" kern="1200"/>
        </a:p>
      </dsp:txBody>
      <dsp:txXfrm>
        <a:off x="0" y="4428507"/>
        <a:ext cx="6900512" cy="1106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1A4A7-28D1-40E2-B963-12BABFBF4FF1}">
      <dsp:nvSpPr>
        <dsp:cNvPr id="0" name=""/>
        <dsp:cNvSpPr/>
      </dsp:nvSpPr>
      <dsp:spPr>
        <a:xfrm>
          <a:off x="2003150" y="748855"/>
          <a:ext cx="6906207" cy="356908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A869C-3DE0-4D96-9E52-73A49D9F690D}">
      <dsp:nvSpPr>
        <dsp:cNvPr id="0" name=""/>
        <dsp:cNvSpPr/>
      </dsp:nvSpPr>
      <dsp:spPr>
        <a:xfrm>
          <a:off x="2369348" y="1175149"/>
          <a:ext cx="3207020" cy="305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- Planungssicherheit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- klarer Rahmen für alle Teilnehmer</a:t>
          </a:r>
        </a:p>
      </dsp:txBody>
      <dsp:txXfrm>
        <a:off x="2369348" y="1175149"/>
        <a:ext cx="3207020" cy="3053309"/>
      </dsp:txXfrm>
    </dsp:sp>
    <dsp:sp modelId="{3F0C07CE-CB20-4440-A51C-5A47C853F79F}">
      <dsp:nvSpPr>
        <dsp:cNvPr id="0" name=""/>
        <dsp:cNvSpPr/>
      </dsp:nvSpPr>
      <dsp:spPr>
        <a:xfrm>
          <a:off x="5659454" y="1137685"/>
          <a:ext cx="3207020" cy="305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- starr, unflexibel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- Fehler werden spät erkannt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- nicht für komplexe Projekte geeignet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- keine Feedback- und Korrekturschleifen vorgesehen</a:t>
          </a:r>
        </a:p>
      </dsp:txBody>
      <dsp:txXfrm>
        <a:off x="5659454" y="1137685"/>
        <a:ext cx="3207020" cy="3053309"/>
      </dsp:txXfrm>
    </dsp:sp>
    <dsp:sp modelId="{FDB93F73-1CDB-4B3C-9344-A0655E205D66}">
      <dsp:nvSpPr>
        <dsp:cNvPr id="0" name=""/>
        <dsp:cNvSpPr/>
      </dsp:nvSpPr>
      <dsp:spPr>
        <a:xfrm>
          <a:off x="1288715" y="34602"/>
          <a:ext cx="1349488" cy="1349488"/>
        </a:xfrm>
        <a:prstGeom prst="plus">
          <a:avLst>
            <a:gd name="adj" fmla="val 328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9F621-DD8D-4B7A-9BE1-5F8939CE5E53}">
      <dsp:nvSpPr>
        <dsp:cNvPr id="0" name=""/>
        <dsp:cNvSpPr/>
      </dsp:nvSpPr>
      <dsp:spPr>
        <a:xfrm>
          <a:off x="7956777" y="519911"/>
          <a:ext cx="1270107" cy="4352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12F5-810F-4836-A902-7C0318EDD56B}">
      <dsp:nvSpPr>
        <dsp:cNvPr id="0" name=""/>
        <dsp:cNvSpPr/>
      </dsp:nvSpPr>
      <dsp:spPr>
        <a:xfrm>
          <a:off x="5456254" y="1172792"/>
          <a:ext cx="793" cy="29162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39597-E53D-41E8-B459-F14FC584C4C5}">
      <dsp:nvSpPr>
        <dsp:cNvPr id="0" name=""/>
        <dsp:cNvSpPr/>
      </dsp:nvSpPr>
      <dsp:spPr>
        <a:xfrm>
          <a:off x="0" y="219720"/>
          <a:ext cx="6900512" cy="2497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Geeignet für Projekte, bei denen Anforderungen und Prozesse bereits in der Planungsphase genau beschrieben werden können</a:t>
          </a:r>
          <a:endParaRPr lang="en-US" sz="3500" kern="1200"/>
        </a:p>
      </dsp:txBody>
      <dsp:txXfrm>
        <a:off x="121940" y="341660"/>
        <a:ext cx="6656632" cy="2254070"/>
      </dsp:txXfrm>
    </dsp:sp>
    <dsp:sp modelId="{AC55FE44-5656-4FC2-9FCE-196585A0EC38}">
      <dsp:nvSpPr>
        <dsp:cNvPr id="0" name=""/>
        <dsp:cNvSpPr/>
      </dsp:nvSpPr>
      <dsp:spPr>
        <a:xfrm>
          <a:off x="0" y="2818470"/>
          <a:ext cx="6900512" cy="24979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=&gt; für Softwareprojekte, die klein + einfach + übersichtlich sind</a:t>
          </a:r>
          <a:endParaRPr lang="en-US" sz="3500" kern="1200"/>
        </a:p>
      </dsp:txBody>
      <dsp:txXfrm>
        <a:off x="121940" y="2940410"/>
        <a:ext cx="6656632" cy="22540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20921-DDD4-451B-AFF8-85F95E3B61D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1DDCC-3C7B-4BAB-ACBB-0A61F9480D6B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b="0" i="0" kern="1200"/>
            <a:t>Von Barry W. Boehm im Jahr 1986 entwickelt</a:t>
          </a:r>
          <a:r>
            <a:rPr lang="en-US" sz="3100" b="0" i="0" kern="1200"/>
            <a:t>​</a:t>
          </a:r>
          <a:endParaRPr lang="en-US" sz="3100" kern="1200"/>
        </a:p>
      </dsp:txBody>
      <dsp:txXfrm>
        <a:off x="0" y="675"/>
        <a:ext cx="6900512" cy="1106957"/>
      </dsp:txXfrm>
    </dsp:sp>
    <dsp:sp modelId="{3E1FD1F7-CD75-4A02-83D6-6CB7F69DF78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8B2FC-C3D7-4CA5-8969-73AA9430A510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b="0" i="0" kern="1200"/>
            <a:t>Weiterentwicklung des Wasserfallmodells</a:t>
          </a:r>
          <a:r>
            <a:rPr lang="en-US" sz="3100" b="0" i="0" kern="1200"/>
            <a:t>​</a:t>
          </a:r>
          <a:endParaRPr lang="en-US" sz="3100" kern="1200"/>
        </a:p>
      </dsp:txBody>
      <dsp:txXfrm>
        <a:off x="0" y="1107633"/>
        <a:ext cx="6900512" cy="1106957"/>
      </dsp:txXfrm>
    </dsp:sp>
    <dsp:sp modelId="{C629F184-8B8B-4113-9711-37923F555C6F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6E3E-BB8E-4A3C-875C-4E45381BD5D4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b="0" i="0" kern="1200"/>
            <a:t>Hybrides Iteratives Vorgehensmodell</a:t>
          </a:r>
          <a:r>
            <a:rPr lang="en-US" sz="3100" b="0" i="0" kern="1200"/>
            <a:t>​</a:t>
          </a:r>
          <a:endParaRPr lang="en-US" sz="3100" kern="1200"/>
        </a:p>
      </dsp:txBody>
      <dsp:txXfrm>
        <a:off x="0" y="2214591"/>
        <a:ext cx="6900512" cy="1106957"/>
      </dsp:txXfrm>
    </dsp:sp>
    <dsp:sp modelId="{3804B5D4-EB86-47A6-BBB2-F4741D742677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EF67C-D950-4795-A9A5-B816E6DC5C86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b="0" i="0" kern="1200"/>
            <a:t>Legt Fokus auf Risikominimierung</a:t>
          </a:r>
          <a:r>
            <a:rPr lang="en-US" sz="3100" b="0" i="0" kern="1200"/>
            <a:t>​</a:t>
          </a:r>
          <a:endParaRPr lang="en-US" sz="3100" kern="1200"/>
        </a:p>
      </dsp:txBody>
      <dsp:txXfrm>
        <a:off x="0" y="3321549"/>
        <a:ext cx="6900512" cy="1106957"/>
      </dsp:txXfrm>
    </dsp:sp>
    <dsp:sp modelId="{D9A815C5-E301-464A-86A6-D2BF781757A3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E036E-BA0E-47AD-9603-B5881C06C524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b="0" i="0" kern="1200"/>
            <a:t>Für Projekte die eine hohe Kontrolle erfordern</a:t>
          </a:r>
          <a:r>
            <a:rPr lang="en-US" sz="3100" b="0" i="0" kern="1200"/>
            <a:t>​</a:t>
          </a:r>
          <a:endParaRPr lang="en-US" sz="3100" kern="1200"/>
        </a:p>
      </dsp:txBody>
      <dsp:txXfrm>
        <a:off x="0" y="4428507"/>
        <a:ext cx="6900512" cy="1106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55F09-8BD9-4290-B53B-112966A189A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09838-6179-4E9C-8293-FBE857F6E95A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Das V-Modell ist eine Projektmanagement Methode, die bei der Entwicklung von Software zu Einsatz kommt.</a:t>
          </a:r>
          <a:endParaRPr lang="en-US" sz="3000" kern="1200"/>
        </a:p>
      </dsp:txBody>
      <dsp:txXfrm>
        <a:off x="0" y="2703"/>
        <a:ext cx="6900512" cy="1843578"/>
      </dsp:txXfrm>
    </dsp:sp>
    <dsp:sp modelId="{2E620A51-E754-4CDD-9F22-C0C4189822E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0744F-A29A-4D4C-9F9C-24FA24495D68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Ziel ist die Qualitätssicherung und Reduktion von Fehlern um Entwicklungsprozess</a:t>
          </a:r>
          <a:endParaRPr lang="en-US" sz="3000" kern="1200"/>
        </a:p>
      </dsp:txBody>
      <dsp:txXfrm>
        <a:off x="0" y="1846281"/>
        <a:ext cx="6900512" cy="1843578"/>
      </dsp:txXfrm>
    </dsp:sp>
    <dsp:sp modelId="{95E7BF26-D8CA-4C5E-8F6C-CB0A577EAAE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1DDD5-8F8B-47AD-A2D7-68BC50C25611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Lineares Vorgehensmodel</a:t>
          </a:r>
          <a:endParaRPr lang="en-US" sz="3000" kern="1200"/>
        </a:p>
      </dsp:txBody>
      <dsp:txXfrm>
        <a:off x="0" y="3689859"/>
        <a:ext cx="6900512" cy="18435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C619-CAA8-4372-A57F-0249B6DE2BE7}">
      <dsp:nvSpPr>
        <dsp:cNvPr id="0" name=""/>
        <dsp:cNvSpPr/>
      </dsp:nvSpPr>
      <dsp:spPr>
        <a:xfrm>
          <a:off x="5305" y="399667"/>
          <a:ext cx="2870791" cy="1435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zu jeder Entwurfsphase eine Testphase durchgeführt</a:t>
          </a:r>
          <a:endParaRPr lang="en-US" sz="2300" kern="1200"/>
        </a:p>
      </dsp:txBody>
      <dsp:txXfrm>
        <a:off x="47346" y="441708"/>
        <a:ext cx="2786709" cy="1351313"/>
      </dsp:txXfrm>
    </dsp:sp>
    <dsp:sp modelId="{77611E06-E590-45DB-A6A0-3154B39C77C5}">
      <dsp:nvSpPr>
        <dsp:cNvPr id="0" name=""/>
        <dsp:cNvSpPr/>
      </dsp:nvSpPr>
      <dsp:spPr>
        <a:xfrm>
          <a:off x="5305" y="2050372"/>
          <a:ext cx="2870791" cy="1435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Ein Test besteht aus:</a:t>
          </a:r>
          <a:endParaRPr lang="en-US" sz="2300" kern="1200"/>
        </a:p>
      </dsp:txBody>
      <dsp:txXfrm>
        <a:off x="47346" y="2092413"/>
        <a:ext cx="2786709" cy="1351313"/>
      </dsp:txXfrm>
    </dsp:sp>
    <dsp:sp modelId="{8F359C75-7B3E-4FF6-8D23-008C354C4CB1}">
      <dsp:nvSpPr>
        <dsp:cNvPr id="0" name=""/>
        <dsp:cNvSpPr/>
      </dsp:nvSpPr>
      <dsp:spPr>
        <a:xfrm rot="18289469">
          <a:off x="2444838" y="1919382"/>
          <a:ext cx="2010835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2010835" y="233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99985" y="1892446"/>
        <a:ext cx="100541" cy="100541"/>
      </dsp:txXfrm>
    </dsp:sp>
    <dsp:sp modelId="{CFD51DAA-DD1A-4CA6-ADC0-75FA3B7F3186}">
      <dsp:nvSpPr>
        <dsp:cNvPr id="0" name=""/>
        <dsp:cNvSpPr/>
      </dsp:nvSpPr>
      <dsp:spPr>
        <a:xfrm>
          <a:off x="4024414" y="399667"/>
          <a:ext cx="2870791" cy="1435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Systemtest</a:t>
          </a:r>
          <a:endParaRPr lang="en-US" sz="2300" kern="1200"/>
        </a:p>
      </dsp:txBody>
      <dsp:txXfrm>
        <a:off x="4066455" y="441708"/>
        <a:ext cx="2786709" cy="1351313"/>
      </dsp:txXfrm>
    </dsp:sp>
    <dsp:sp modelId="{C9263420-BD66-447E-98B0-3B1600BB6CCC}">
      <dsp:nvSpPr>
        <dsp:cNvPr id="0" name=""/>
        <dsp:cNvSpPr/>
      </dsp:nvSpPr>
      <dsp:spPr>
        <a:xfrm>
          <a:off x="2876097" y="2744735"/>
          <a:ext cx="1148316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1148316" y="233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1548" y="2739362"/>
        <a:ext cx="57415" cy="57415"/>
      </dsp:txXfrm>
    </dsp:sp>
    <dsp:sp modelId="{FC187DE5-9429-47DF-997F-FA314AA8F60D}">
      <dsp:nvSpPr>
        <dsp:cNvPr id="0" name=""/>
        <dsp:cNvSpPr/>
      </dsp:nvSpPr>
      <dsp:spPr>
        <a:xfrm>
          <a:off x="4024414" y="2050372"/>
          <a:ext cx="2870791" cy="1435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Integrationstest</a:t>
          </a:r>
          <a:endParaRPr lang="en-US" sz="2300" kern="1200"/>
        </a:p>
      </dsp:txBody>
      <dsp:txXfrm>
        <a:off x="4066455" y="2092413"/>
        <a:ext cx="2786709" cy="1351313"/>
      </dsp:txXfrm>
    </dsp:sp>
    <dsp:sp modelId="{5939EE19-7BF1-4AB8-B297-9BF85B61AF31}">
      <dsp:nvSpPr>
        <dsp:cNvPr id="0" name=""/>
        <dsp:cNvSpPr/>
      </dsp:nvSpPr>
      <dsp:spPr>
        <a:xfrm rot="3310531">
          <a:off x="2444838" y="3570088"/>
          <a:ext cx="2010835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2010835" y="233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99985" y="3543152"/>
        <a:ext cx="100541" cy="100541"/>
      </dsp:txXfrm>
    </dsp:sp>
    <dsp:sp modelId="{5600D35E-9F0A-4889-BB3D-5222EEAA7684}">
      <dsp:nvSpPr>
        <dsp:cNvPr id="0" name=""/>
        <dsp:cNvSpPr/>
      </dsp:nvSpPr>
      <dsp:spPr>
        <a:xfrm>
          <a:off x="4024414" y="3701077"/>
          <a:ext cx="2870791" cy="1435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Komonententest</a:t>
          </a:r>
          <a:endParaRPr lang="en-US" sz="2300" kern="1200"/>
        </a:p>
      </dsp:txBody>
      <dsp:txXfrm>
        <a:off x="4066455" y="3743118"/>
        <a:ext cx="2786709" cy="13513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E55BB-13B7-4314-AB50-BC56912AD13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1D606-FEBF-4B7B-8C71-0C046A85FDF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Integrierte und detaillierte Darstellung des Produktentwicklungsprozesses und der</a:t>
          </a:r>
          <a:br>
            <a:rPr lang="de-DE" sz="2100" kern="1200" dirty="0"/>
          </a:br>
          <a:r>
            <a:rPr lang="de-DE" sz="2100" kern="1200" dirty="0"/>
            <a:t>Qualitätssicherung</a:t>
          </a:r>
          <a:endParaRPr lang="en-US" sz="2100" kern="1200" dirty="0"/>
        </a:p>
      </dsp:txBody>
      <dsp:txXfrm>
        <a:off x="0" y="0"/>
        <a:ext cx="6900512" cy="1384035"/>
      </dsp:txXfrm>
    </dsp:sp>
    <dsp:sp modelId="{2BDE6571-3F9F-4C5A-A8AA-F3DEC3E74DE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8DC20-58E9-45E5-B38D-43CE816C385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Regelt Aspekte des Entwicklungsprozesses eindeutig. Dies kann sowohl für den</a:t>
          </a:r>
          <a:br>
            <a:rPr lang="de-DE" sz="2100" kern="1200" dirty="0"/>
          </a:br>
          <a:r>
            <a:rPr lang="de-DE" sz="2100" kern="1200" dirty="0"/>
            <a:t>Auftragnehmer als auch für den Auftraggeber genutzt werden</a:t>
          </a:r>
          <a:endParaRPr lang="en-US" sz="2100" kern="1200" dirty="0"/>
        </a:p>
      </dsp:txBody>
      <dsp:txXfrm>
        <a:off x="0" y="1384035"/>
        <a:ext cx="6900512" cy="1384035"/>
      </dsp:txXfrm>
    </dsp:sp>
    <dsp:sp modelId="{FC77C863-7482-4F38-8595-BF771195745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45C80-FE77-4DF7-A16E-9DB90A6152F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Ist ein konsistentes Modell über unterschiedliche Detaillierungsebenen, hinsichtlich</a:t>
          </a:r>
          <a:br>
            <a:rPr lang="de-DE" sz="2100" kern="1200" dirty="0"/>
          </a:br>
          <a:r>
            <a:rPr lang="de-DE" sz="2100" kern="1200" dirty="0"/>
            <a:t>der beschrieben Aktivitäten und Produkte.</a:t>
          </a:r>
          <a:endParaRPr lang="en-US" sz="2100" kern="1200" dirty="0"/>
        </a:p>
      </dsp:txBody>
      <dsp:txXfrm>
        <a:off x="0" y="2768070"/>
        <a:ext cx="6900512" cy="1384035"/>
      </dsp:txXfrm>
    </dsp:sp>
    <dsp:sp modelId="{38052CA7-49FC-4896-AC4C-9E8D9324A450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063D2-1461-4772-B4D7-804EE36A540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Ist ein organisationsneutrales Modell und setzt keine speziellen Strukturen beim</a:t>
          </a:r>
          <a:br>
            <a:rPr lang="de-DE" sz="2100" kern="1200" dirty="0"/>
          </a:br>
          <a:r>
            <a:rPr lang="de-DE" sz="2100" kern="1200" dirty="0"/>
            <a:t>Anwender voraus</a:t>
          </a:r>
          <a:endParaRPr lang="en-US" sz="21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9A1D7-5CC2-A83B-D69F-651DE9244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65E3B7-1181-5D5F-153B-BFEFA5761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126FC-7B6D-08D5-1B41-41642AE8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28033-A689-292A-3157-8E779376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53610-2551-5B3D-F81F-93DEBB4F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0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B522-E96D-F2F4-C0C2-B78EF503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74B639-7016-DE4D-125F-B96355F6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A3029-E7E4-ADA1-2E07-440B7F32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7DA27-EF3D-175A-29D5-D597FFCE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C0A58-9139-59F1-D986-F82DFC25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5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B72E19-9A47-6BEC-706D-002AB7B57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4DA7B9-2F82-7620-5235-EB2DC05D5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D8CE5-E4A7-71B7-7A73-0AB577C8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39EA2C-21E2-23CF-B38F-1355E72B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4C150-2E58-C45C-65EC-9F0B0BBD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4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17F37-7F07-8AB3-9F94-674466CD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1E853-68C3-D965-FD12-6C9C4A96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9F2CB-7754-3E15-6515-F26BA4AD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8400B5-5D60-D3F2-6D4D-2E2155F6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86BAAA-1220-9253-B6DF-805381F8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14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4EC5-5073-D57A-A7C4-3F3E3476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E0AA5-78DC-DAED-7AA1-16FA0B2E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8979B-5CDE-A7E6-E4FB-24C8B4AC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08BB0-13BE-0CA5-338F-D8C7599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860BEE-4270-C9C9-9E99-C25FA78D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5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F1F3F-94FA-50FE-B647-843EC926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65B12-79C3-A7C7-7ED0-2ADD8CBEA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17AB67-4017-D2A3-0D8D-D5CBAFE8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C5EFD-F3DF-BE7C-1343-63FCB1FE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26E5C-48D5-7A33-AF2A-F84FF672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98E22D-E63B-E443-751F-3001090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982B4-FEF2-01CD-138E-AAFC6BE0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9C373E-79CC-A7DA-447D-2056149F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4FB682-769D-D9ED-1BF9-AB63D22AE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98833D-752E-3E9C-9A24-62606EAA5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D238C0-8E25-1BD5-9895-37B79E1B2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9AA493-631E-C362-965F-9047F5F1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663044-93FC-7B3C-55E0-EB6BC92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09C1D0-7F70-2142-BD85-5BA496F4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48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D0FAE-1420-9690-2E45-F443DF3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5FCAF2-B8D9-84A4-54BE-D3F95621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85E956-DC21-824B-1D0A-F1DECA26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672AC6-85ED-749C-D389-39F3ED06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0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A9CB60-10E1-04AD-19C1-3761611C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161E-06A7-25A8-6DD0-9CDF4125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7E2415-D37E-D964-B5A3-98D91F30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63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2EA3F-84E0-E286-2C96-5F967FA9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109F1-4511-61DA-4A0E-3F5F83B74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47A2D1-9857-2F27-13B8-83F7B751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657091-43EC-2E9B-3F55-3B6AB510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0578DF-4719-A2AE-39AE-3647C4C6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D42D16-2023-BD4B-58A2-F29B0EB5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7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2749D-D550-64C4-58CE-D975F311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B7F0E8-1207-DA7F-C262-3A03B10E9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EB4C3E-D7FE-7C7E-9CC2-90391FB54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908625-2C0D-7F4A-A56F-8D8EE861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7E406-8217-DD9E-0776-75E0AF80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E8444-2246-8ACB-E27A-53EFB89C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4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5E3209-9277-2D13-B64F-E0911289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5E74B-AFB4-00D2-7CA5-5580C330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85C11-0806-6ADC-2B30-74B6A0E4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C79B-EDA8-4B72-B10A-5FFE21A3208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8F6A0-7E1A-B7CE-A2DD-8BEAE93A5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50133-EAFD-AE32-6DD7-1CB32E02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23D9-641B-46E5-82E7-5904CAD02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71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8043D-98E1-023A-0EA0-FF6BA2D74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Verschiedene Vorgehensmodelle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D7128C-9645-74BA-8ED5-97329F40F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Wasserfall, Spiralmodell, V-Modell und </a:t>
            </a:r>
            <a:r>
              <a:rPr lang="de-DE" dirty="0" err="1"/>
              <a:t>Prototyping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39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7F13-8F23-E6BD-0C59-D9FED72F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de-DE" dirty="0"/>
              <a:t>Spiralmodell Vorteile 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97FC02-36B2-A2B7-6AD2-F08145CC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/>
              <a:t>flexibel</a:t>
            </a:r>
          </a:p>
          <a:p>
            <a:r>
              <a:rPr lang="de-DE" dirty="0"/>
              <a:t>guter Kontakt mit Auftraggebern</a:t>
            </a:r>
          </a:p>
          <a:p>
            <a:r>
              <a:rPr lang="de-DE" dirty="0"/>
              <a:t>geringes Risiko</a:t>
            </a:r>
          </a:p>
          <a:p>
            <a:r>
              <a:rPr lang="de-DE" dirty="0"/>
              <a:t>hohe Kontrolle über Kosten, Ressourcen und Qualität</a:t>
            </a: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CC0EB61-C1D7-E221-60A7-4755C7C4EB78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Nachteile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B8C80-472D-147D-A547-D918462956CD}"/>
              </a:ext>
            </a:extLst>
          </p:cNvPr>
          <p:cNvSpPr txBox="1">
            <a:spLocks/>
          </p:cNvSpPr>
          <p:nvPr/>
        </p:nvSpPr>
        <p:spPr>
          <a:xfrm>
            <a:off x="6300707" y="1855388"/>
            <a:ext cx="5054680" cy="3659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sehr hoher Managementaufwand</a:t>
            </a:r>
          </a:p>
          <a:p>
            <a:r>
              <a:rPr lang="de-DE"/>
              <a:t>ungeeignet für kleine Projekte</a:t>
            </a:r>
          </a:p>
          <a:p>
            <a:r>
              <a:rPr lang="de-DE"/>
              <a:t>Regelmäßige Überprüfung kann den Entwicklungsprozess verlängern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42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54BC4D-B647-C125-3EE1-A33DA680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V-Modell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F5F19C0-BBB9-6F2D-FED0-09D3AA59A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7548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30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6DE1C6-6206-F9B0-2976-750E1D53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4600"/>
              <a:t>Grundprinzip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1C831B7-ADEB-A86B-260C-186EEB02F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56655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76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335244-7CD5-A328-558C-12EFB6FB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714" y="643466"/>
            <a:ext cx="78465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80F1D-4015-AF5C-9DD0-07847F4B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Vorteile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C9193D9-EB77-02C7-F38C-DB23A1DD3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1316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34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5AE4A-B037-F2A1-FF0D-BEFF116B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Nachteile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5D0309A-24DE-E4D6-AF7B-9694E1EBC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3537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03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721365-B917-3A3C-1258-7189726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000"/>
              <a:t>Prototyping Aufbau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76523-9AE3-AE25-28DE-7E4DAB7C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DE" sz="2200"/>
              <a:t>Identifizierung des Zieles</a:t>
            </a:r>
          </a:p>
          <a:p>
            <a:endParaRPr lang="de-DE" sz="2200"/>
          </a:p>
          <a:p>
            <a:r>
              <a:rPr lang="de-DE" sz="2200"/>
              <a:t>Erstellen eines Prototypen</a:t>
            </a:r>
          </a:p>
          <a:p>
            <a:r>
              <a:rPr lang="de-DE" sz="2200"/>
              <a:t>Testen des Prototypen</a:t>
            </a:r>
          </a:p>
          <a:p>
            <a:r>
              <a:rPr lang="de-DE" sz="2200"/>
              <a:t>Optimisieren des Prototypen</a:t>
            </a:r>
          </a:p>
          <a:p>
            <a:endParaRPr lang="de-DE" sz="2200"/>
          </a:p>
          <a:p>
            <a:r>
              <a:rPr lang="de-DE" sz="2200"/>
              <a:t>Fertige Anwendung</a:t>
            </a:r>
          </a:p>
        </p:txBody>
      </p:sp>
      <p:pic>
        <p:nvPicPr>
          <p:cNvPr id="1026" name="Picture 2" descr="Arten von Prototypen I Verschiedene Arten des Prototyping | Aduk GmbH">
            <a:extLst>
              <a:ext uri="{FF2B5EF4-FFF2-40B4-BE49-F238E27FC236}">
                <a16:creationId xmlns:a16="http://schemas.microsoft.com/office/drawing/2014/main" id="{BD041994-44B1-C9B1-80FF-EBF47C7B3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025" y="1894735"/>
            <a:ext cx="6023991" cy="306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8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BBF66-2117-A577-45CA-5B419CB9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Prototyping Anwendungsfälle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66A19-48F3-7A37-C2A8-5A11D699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Benutzeroberflächen-Design</a:t>
            </a:r>
          </a:p>
          <a:p>
            <a:r>
              <a:rPr lang="de-DE" dirty="0"/>
              <a:t>Funktionale Überprüfung</a:t>
            </a:r>
          </a:p>
          <a:p>
            <a:r>
              <a:rPr lang="de-DE" dirty="0"/>
              <a:t>Benutzerfeedback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2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218C9-A5A2-5212-8F97-91AD8DC5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Prototyping</a:t>
            </a:r>
            <a:r>
              <a:rPr lang="de-DE" dirty="0"/>
              <a:t> Vor/Nachteile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9FCA9-1CBC-D63E-537C-E9D92F5B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+ Frühzeitiges Feedback</a:t>
            </a:r>
          </a:p>
          <a:p>
            <a:pPr marL="457200" lvl="1" indent="0">
              <a:buNone/>
            </a:pPr>
            <a:r>
              <a:rPr lang="de-DE" dirty="0"/>
              <a:t>+ Fehlererkennung</a:t>
            </a:r>
          </a:p>
          <a:p>
            <a:pPr marL="457200" lvl="1" indent="0">
              <a:buNone/>
            </a:pPr>
            <a:r>
              <a:rPr lang="de-DE" dirty="0"/>
              <a:t>+ Kosteneffizienz</a:t>
            </a:r>
          </a:p>
          <a:p>
            <a:pPr lvl="1">
              <a:buFontTx/>
              <a:buChar char="-"/>
            </a:pPr>
            <a:r>
              <a:rPr lang="de-DE" dirty="0"/>
              <a:t>Zeitlicher Aufwand</a:t>
            </a:r>
          </a:p>
          <a:p>
            <a:pPr lvl="1">
              <a:buFontTx/>
              <a:buChar char="-"/>
            </a:pPr>
            <a:r>
              <a:rPr lang="de-DE" dirty="0"/>
              <a:t>Genauigkeit</a:t>
            </a:r>
          </a:p>
          <a:p>
            <a:pPr lvl="1">
              <a:buFontTx/>
              <a:buChar char="-"/>
            </a:pPr>
            <a:r>
              <a:rPr lang="de-DE" dirty="0"/>
              <a:t>Mögl. Extra-Kosten</a:t>
            </a:r>
          </a:p>
        </p:txBody>
      </p:sp>
    </p:spTree>
    <p:extLst>
      <p:ext uri="{BB962C8B-B14F-4D97-AF65-F5344CB8AC3E}">
        <p14:creationId xmlns:p14="http://schemas.microsoft.com/office/powerpoint/2010/main" val="204560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31DDDE-5C06-8ED0-A6D7-E35C716C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Gliederung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D500A76-032C-1F55-D9E1-268E67138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6071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75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AC08F-F241-B446-B511-E501A91D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Ursprung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3AED9-89A4-A8A4-EC03-214FEE2F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Name aufgrund grafischer Darstellung gewählt</a:t>
            </a:r>
          </a:p>
          <a:p>
            <a:r>
              <a:rPr lang="de-DE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Ursprung in hochstrukturierten Bau- und Produktionsprozessen, bei denen spätere Änderungen sehr kostspielig oder unmöglich sind</a:t>
            </a:r>
          </a:p>
          <a:p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AFE8863-6456-CF4C-D8B4-C8A957C21A96}"/>
              </a:ext>
            </a:extLst>
          </p:cNvPr>
          <p:cNvSpPr txBox="1"/>
          <p:nvPr/>
        </p:nvSpPr>
        <p:spPr>
          <a:xfrm>
            <a:off x="841247" y="548640"/>
            <a:ext cx="5028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Wasserfallmodell</a:t>
            </a:r>
          </a:p>
        </p:txBody>
      </p:sp>
    </p:spTree>
    <p:extLst>
      <p:ext uri="{BB962C8B-B14F-4D97-AF65-F5344CB8AC3E}">
        <p14:creationId xmlns:p14="http://schemas.microsoft.com/office/powerpoint/2010/main" val="29661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A263-1795-78B4-B5B7-F3863ECD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de-DE" sz="3600" b="1"/>
              <a:t>Phasen im Wasserfallmodell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23E943-E942-78AD-00A9-AD5BE686BD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64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1CB5A5F-D680-4928-5B90-D72EA70C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5400" dirty="0"/>
              <a:t>Merkmale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nhaltsplatzhalter 7">
            <a:extLst>
              <a:ext uri="{FF2B5EF4-FFF2-40B4-BE49-F238E27FC236}">
                <a16:creationId xmlns:a16="http://schemas.microsoft.com/office/drawing/2014/main" id="{3697A311-7A44-0E5A-34A8-E5C933D78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238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24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7A0B-9581-4DF5-1204-402C1B22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394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de-DE" sz="5200" dirty="0"/>
              <a:t>Vor- und Nachteile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D3D1E89-D32A-B14C-C510-A99954A93B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D94ED7EA-C74A-34B7-A235-0857280B7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958153" y="-665859"/>
            <a:ext cx="275694" cy="44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B03774-3E18-F810-2FB8-B233FC84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3800"/>
              <a:t>Einsatzbereiche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ABBCE79-093A-56BD-ACA6-BE909CE6D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795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98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161CCE-8DB4-8D7A-82CC-7BC0E2E6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5000"/>
              <a:t>Spiralmodell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FF892FA-FCF7-F5DA-3C21-323817866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9735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27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DCDB57A-67DF-3C28-FC48-DEA4F4E6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366713"/>
            <a:ext cx="690562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13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Breitbild</PresentationFormat>
  <Paragraphs>87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Verschiedene Vorgehensmodelle</vt:lpstr>
      <vt:lpstr>Gliederung</vt:lpstr>
      <vt:lpstr>Ursprung</vt:lpstr>
      <vt:lpstr>Phasen im Wasserfallmodell</vt:lpstr>
      <vt:lpstr>Merkmale</vt:lpstr>
      <vt:lpstr>Vor- und Nachteile</vt:lpstr>
      <vt:lpstr>Einsatzbereiche</vt:lpstr>
      <vt:lpstr>Spiralmodell</vt:lpstr>
      <vt:lpstr>PowerPoint-Präsentation</vt:lpstr>
      <vt:lpstr>Spiralmodell Vorteile -</vt:lpstr>
      <vt:lpstr>V-Modell</vt:lpstr>
      <vt:lpstr>Grundprinzip</vt:lpstr>
      <vt:lpstr>PowerPoint-Präsentation</vt:lpstr>
      <vt:lpstr>Vorteile</vt:lpstr>
      <vt:lpstr>Nachteile</vt:lpstr>
      <vt:lpstr>Prototyping Aufbau</vt:lpstr>
      <vt:lpstr>Prototyping Anwendungsfälle</vt:lpstr>
      <vt:lpstr>Prototyping Vor/Nachteile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Mohr, Robin</dc:creator>
  <cp:lastModifiedBy>Robin Mohr</cp:lastModifiedBy>
  <cp:revision>2</cp:revision>
  <dcterms:created xsi:type="dcterms:W3CDTF">2023-06-19T07:59:29Z</dcterms:created>
  <dcterms:modified xsi:type="dcterms:W3CDTF">2023-06-20T12:14:33Z</dcterms:modified>
</cp:coreProperties>
</file>