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63" r:id="rId4"/>
    <p:sldId id="259" r:id="rId5"/>
    <p:sldId id="262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E1DDD-9855-4CFC-B8D1-4E9D2FE6C76E}" v="12" dt="2023-06-13T10:56:41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r, Robin" userId="23223441-b3ce-4688-9aca-4d632e79a759" providerId="ADAL" clId="{234E1DDD-9855-4CFC-B8D1-4E9D2FE6C76E}"/>
    <pc:docChg chg="undo custSel addSld delSld modSld sldOrd">
      <pc:chgData name="Mohr, Robin" userId="23223441-b3ce-4688-9aca-4d632e79a759" providerId="ADAL" clId="{234E1DDD-9855-4CFC-B8D1-4E9D2FE6C76E}" dt="2023-06-13T12:58:10.408" v="2361" actId="6549"/>
      <pc:docMkLst>
        <pc:docMk/>
      </pc:docMkLst>
      <pc:sldChg chg="modSp new mod">
        <pc:chgData name="Mohr, Robin" userId="23223441-b3ce-4688-9aca-4d632e79a759" providerId="ADAL" clId="{234E1DDD-9855-4CFC-B8D1-4E9D2FE6C76E}" dt="2023-06-13T06:10:46.416" v="1552"/>
        <pc:sldMkLst>
          <pc:docMk/>
          <pc:sldMk cId="2029652309" sldId="256"/>
        </pc:sldMkLst>
        <pc:spChg chg="mod">
          <ac:chgData name="Mohr, Robin" userId="23223441-b3ce-4688-9aca-4d632e79a759" providerId="ADAL" clId="{234E1DDD-9855-4CFC-B8D1-4E9D2FE6C76E}" dt="2023-05-03T11:41:15.920" v="18" actId="20577"/>
          <ac:spMkLst>
            <pc:docMk/>
            <pc:sldMk cId="2029652309" sldId="256"/>
            <ac:spMk id="2" creationId="{72A37BC3-779A-5E65-9E8D-E5B33B67914D}"/>
          </ac:spMkLst>
        </pc:spChg>
        <pc:spChg chg="mod">
          <ac:chgData name="Mohr, Robin" userId="23223441-b3ce-4688-9aca-4d632e79a759" providerId="ADAL" clId="{234E1DDD-9855-4CFC-B8D1-4E9D2FE6C76E}" dt="2023-06-13T06:10:46.416" v="1552"/>
          <ac:spMkLst>
            <pc:docMk/>
            <pc:sldMk cId="2029652309" sldId="256"/>
            <ac:spMk id="3" creationId="{86EDC451-CB84-3565-0946-0AA25DD33FD6}"/>
          </ac:spMkLst>
        </pc:spChg>
      </pc:sldChg>
      <pc:sldChg chg="addSp delSp modSp new mod">
        <pc:chgData name="Mohr, Robin" userId="23223441-b3ce-4688-9aca-4d632e79a759" providerId="ADAL" clId="{234E1DDD-9855-4CFC-B8D1-4E9D2FE6C76E}" dt="2023-06-13T01:21:58.725" v="1214" actId="20577"/>
        <pc:sldMkLst>
          <pc:docMk/>
          <pc:sldMk cId="1957920328" sldId="257"/>
        </pc:sldMkLst>
        <pc:spChg chg="mod">
          <ac:chgData name="Mohr, Robin" userId="23223441-b3ce-4688-9aca-4d632e79a759" providerId="ADAL" clId="{234E1DDD-9855-4CFC-B8D1-4E9D2FE6C76E}" dt="2023-06-13T01:21:58.725" v="1214" actId="20577"/>
          <ac:spMkLst>
            <pc:docMk/>
            <pc:sldMk cId="1957920328" sldId="257"/>
            <ac:spMk id="2" creationId="{B343B58E-F849-D9B0-2600-A33B0AAACB24}"/>
          </ac:spMkLst>
        </pc:spChg>
        <pc:spChg chg="mod">
          <ac:chgData name="Mohr, Robin" userId="23223441-b3ce-4688-9aca-4d632e79a759" providerId="ADAL" clId="{234E1DDD-9855-4CFC-B8D1-4E9D2FE6C76E}" dt="2023-06-13T01:07:44.933" v="846" actId="20577"/>
          <ac:spMkLst>
            <pc:docMk/>
            <pc:sldMk cId="1957920328" sldId="257"/>
            <ac:spMk id="3" creationId="{6A1F567A-6C5A-1785-6772-88C0C95C087A}"/>
          </ac:spMkLst>
        </pc:spChg>
        <pc:spChg chg="add del mod">
          <ac:chgData name="Mohr, Robin" userId="23223441-b3ce-4688-9aca-4d632e79a759" providerId="ADAL" clId="{234E1DDD-9855-4CFC-B8D1-4E9D2FE6C76E}" dt="2023-05-03T11:47:04.137" v="188"/>
          <ac:spMkLst>
            <pc:docMk/>
            <pc:sldMk cId="1957920328" sldId="257"/>
            <ac:spMk id="4" creationId="{80B899FA-DADC-CA95-1D08-605028410E06}"/>
          </ac:spMkLst>
        </pc:spChg>
        <pc:picChg chg="add mod">
          <ac:chgData name="Mohr, Robin" userId="23223441-b3ce-4688-9aca-4d632e79a759" providerId="ADAL" clId="{234E1DDD-9855-4CFC-B8D1-4E9D2FE6C76E}" dt="2023-06-13T01:07:32.605" v="837" actId="1076"/>
          <ac:picMkLst>
            <pc:docMk/>
            <pc:sldMk cId="1957920328" sldId="257"/>
            <ac:picMk id="5" creationId="{EC71B69F-91BC-6B39-25F6-1551F11288BF}"/>
          </ac:picMkLst>
        </pc:picChg>
      </pc:sldChg>
      <pc:sldChg chg="modSp new mod">
        <pc:chgData name="Mohr, Robin" userId="23223441-b3ce-4688-9aca-4d632e79a759" providerId="ADAL" clId="{234E1DDD-9855-4CFC-B8D1-4E9D2FE6C76E}" dt="2023-06-13T10:56:42.701" v="1555"/>
        <pc:sldMkLst>
          <pc:docMk/>
          <pc:sldMk cId="966214185" sldId="258"/>
        </pc:sldMkLst>
        <pc:spChg chg="mod">
          <ac:chgData name="Mohr, Robin" userId="23223441-b3ce-4688-9aca-4d632e79a759" providerId="ADAL" clId="{234E1DDD-9855-4CFC-B8D1-4E9D2FE6C76E}" dt="2023-05-03T11:47:16.215" v="198" actId="20577"/>
          <ac:spMkLst>
            <pc:docMk/>
            <pc:sldMk cId="966214185" sldId="258"/>
            <ac:spMk id="2" creationId="{C79136C3-9720-6770-CCA5-6CC00AE797CE}"/>
          </ac:spMkLst>
        </pc:spChg>
        <pc:spChg chg="mod">
          <ac:chgData name="Mohr, Robin" userId="23223441-b3ce-4688-9aca-4d632e79a759" providerId="ADAL" clId="{234E1DDD-9855-4CFC-B8D1-4E9D2FE6C76E}" dt="2023-06-13T10:56:42.701" v="1555"/>
          <ac:spMkLst>
            <pc:docMk/>
            <pc:sldMk cId="966214185" sldId="258"/>
            <ac:spMk id="3" creationId="{9DAAE190-9ED4-A6DE-F978-B9D970503D9F}"/>
          </ac:spMkLst>
        </pc:spChg>
      </pc:sldChg>
      <pc:sldChg chg="addSp delSp modSp new mod ord setBg">
        <pc:chgData name="Mohr, Robin" userId="23223441-b3ce-4688-9aca-4d632e79a759" providerId="ADAL" clId="{234E1DDD-9855-4CFC-B8D1-4E9D2FE6C76E}" dt="2023-06-13T12:35:18.849" v="2307" actId="20577"/>
        <pc:sldMkLst>
          <pc:docMk/>
          <pc:sldMk cId="2457542941" sldId="259"/>
        </pc:sldMkLst>
        <pc:spChg chg="mod">
          <ac:chgData name="Mohr, Robin" userId="23223441-b3ce-4688-9aca-4d632e79a759" providerId="ADAL" clId="{234E1DDD-9855-4CFC-B8D1-4E9D2FE6C76E}" dt="2023-06-13T01:48:28.831" v="1491" actId="27636"/>
          <ac:spMkLst>
            <pc:docMk/>
            <pc:sldMk cId="2457542941" sldId="259"/>
            <ac:spMk id="2" creationId="{D5BA1792-BE6B-A478-65A0-171E58F4385C}"/>
          </ac:spMkLst>
        </pc:spChg>
        <pc:spChg chg="del">
          <ac:chgData name="Mohr, Robin" userId="23223441-b3ce-4688-9aca-4d632e79a759" providerId="ADAL" clId="{234E1DDD-9855-4CFC-B8D1-4E9D2FE6C76E}" dt="2023-05-03T11:54:26.127" v="266" actId="931"/>
          <ac:spMkLst>
            <pc:docMk/>
            <pc:sldMk cId="2457542941" sldId="259"/>
            <ac:spMk id="3" creationId="{581807F9-F95F-44EA-0EF4-E8E9B1133CAA}"/>
          </ac:spMkLst>
        </pc:spChg>
        <pc:spChg chg="add mod">
          <ac:chgData name="Mohr, Robin" userId="23223441-b3ce-4688-9aca-4d632e79a759" providerId="ADAL" clId="{234E1DDD-9855-4CFC-B8D1-4E9D2FE6C76E}" dt="2023-06-13T12:35:18.849" v="2307" actId="20577"/>
          <ac:spMkLst>
            <pc:docMk/>
            <pc:sldMk cId="2457542941" sldId="259"/>
            <ac:spMk id="9" creationId="{5B5A28D8-F250-3DF8-DDC6-9C1F69682754}"/>
          </ac:spMkLst>
        </pc:spChg>
        <pc:spChg chg="add">
          <ac:chgData name="Mohr, Robin" userId="23223441-b3ce-4688-9aca-4d632e79a759" providerId="ADAL" clId="{234E1DDD-9855-4CFC-B8D1-4E9D2FE6C76E}" dt="2023-05-03T11:54:51.224" v="298" actId="26606"/>
          <ac:spMkLst>
            <pc:docMk/>
            <pc:sldMk cId="2457542941" sldId="259"/>
            <ac:spMk id="12" creationId="{131BAD53-4E89-4F62-BBB7-26359763ED39}"/>
          </ac:spMkLst>
        </pc:spChg>
        <pc:spChg chg="add">
          <ac:chgData name="Mohr, Robin" userId="23223441-b3ce-4688-9aca-4d632e79a759" providerId="ADAL" clId="{234E1DDD-9855-4CFC-B8D1-4E9D2FE6C76E}" dt="2023-05-03T11:54:51.224" v="298" actId="26606"/>
          <ac:spMkLst>
            <pc:docMk/>
            <pc:sldMk cId="2457542941" sldId="259"/>
            <ac:spMk id="14" creationId="{62756DA2-40EB-4C6F-B962-5822FFB54FB6}"/>
          </ac:spMkLst>
        </pc:spChg>
        <pc:picChg chg="add mod">
          <ac:chgData name="Mohr, Robin" userId="23223441-b3ce-4688-9aca-4d632e79a759" providerId="ADAL" clId="{234E1DDD-9855-4CFC-B8D1-4E9D2FE6C76E}" dt="2023-06-13T01:13:36.727" v="1034" actId="1076"/>
          <ac:picMkLst>
            <pc:docMk/>
            <pc:sldMk cId="2457542941" sldId="259"/>
            <ac:picMk id="4" creationId="{11EEE376-C8F5-646B-F82C-BF56FF8C4E96}"/>
          </ac:picMkLst>
        </pc:picChg>
        <pc:picChg chg="add del mod">
          <ac:chgData name="Mohr, Robin" userId="23223441-b3ce-4688-9aca-4d632e79a759" providerId="ADAL" clId="{234E1DDD-9855-4CFC-B8D1-4E9D2FE6C76E}" dt="2023-06-13T01:13:22.222" v="1030" actId="478"/>
          <ac:picMkLst>
            <pc:docMk/>
            <pc:sldMk cId="2457542941" sldId="259"/>
            <ac:picMk id="5" creationId="{35E9BCA3-1C8C-152C-71B6-D88F626FC712}"/>
          </ac:picMkLst>
        </pc:picChg>
      </pc:sldChg>
      <pc:sldChg chg="modSp new del mod ord">
        <pc:chgData name="Mohr, Robin" userId="23223441-b3ce-4688-9aca-4d632e79a759" providerId="ADAL" clId="{234E1DDD-9855-4CFC-B8D1-4E9D2FE6C76E}" dt="2023-05-03T11:58:40.162" v="319" actId="2696"/>
        <pc:sldMkLst>
          <pc:docMk/>
          <pc:sldMk cId="87790247" sldId="260"/>
        </pc:sldMkLst>
        <pc:spChg chg="mod">
          <ac:chgData name="Mohr, Robin" userId="23223441-b3ce-4688-9aca-4d632e79a759" providerId="ADAL" clId="{234E1DDD-9855-4CFC-B8D1-4E9D2FE6C76E}" dt="2023-05-03T11:58:11.879" v="315" actId="20577"/>
          <ac:spMkLst>
            <pc:docMk/>
            <pc:sldMk cId="87790247" sldId="260"/>
            <ac:spMk id="2" creationId="{FC90D6DB-3CC2-D27D-0794-D17B85353A92}"/>
          </ac:spMkLst>
        </pc:spChg>
      </pc:sldChg>
      <pc:sldChg chg="new del">
        <pc:chgData name="Mohr, Robin" userId="23223441-b3ce-4688-9aca-4d632e79a759" providerId="ADAL" clId="{234E1DDD-9855-4CFC-B8D1-4E9D2FE6C76E}" dt="2023-05-03T11:58:38.087" v="318" actId="2696"/>
        <pc:sldMkLst>
          <pc:docMk/>
          <pc:sldMk cId="297494280" sldId="261"/>
        </pc:sldMkLst>
      </pc:sldChg>
      <pc:sldChg chg="modSp new mod">
        <pc:chgData name="Mohr, Robin" userId="23223441-b3ce-4688-9aca-4d632e79a759" providerId="ADAL" clId="{234E1DDD-9855-4CFC-B8D1-4E9D2FE6C76E}" dt="2023-06-13T12:58:10.408" v="2361" actId="6549"/>
        <pc:sldMkLst>
          <pc:docMk/>
          <pc:sldMk cId="2511722163" sldId="262"/>
        </pc:sldMkLst>
        <pc:spChg chg="mod">
          <ac:chgData name="Mohr, Robin" userId="23223441-b3ce-4688-9aca-4d632e79a759" providerId="ADAL" clId="{234E1DDD-9855-4CFC-B8D1-4E9D2FE6C76E}" dt="2023-05-03T11:58:47.072" v="342" actId="20577"/>
          <ac:spMkLst>
            <pc:docMk/>
            <pc:sldMk cId="2511722163" sldId="262"/>
            <ac:spMk id="2" creationId="{BD115084-29AD-3D33-33D6-363A08F2DB74}"/>
          </ac:spMkLst>
        </pc:spChg>
        <pc:spChg chg="mod">
          <ac:chgData name="Mohr, Robin" userId="23223441-b3ce-4688-9aca-4d632e79a759" providerId="ADAL" clId="{234E1DDD-9855-4CFC-B8D1-4E9D2FE6C76E}" dt="2023-06-13T12:51:21.695" v="2327"/>
          <ac:spMkLst>
            <pc:docMk/>
            <pc:sldMk cId="2511722163" sldId="262"/>
            <ac:spMk id="3" creationId="{4196510B-B60A-C8D0-8EAE-247A0796C649}"/>
          </ac:spMkLst>
        </pc:spChg>
        <pc:spChg chg="mod">
          <ac:chgData name="Mohr, Robin" userId="23223441-b3ce-4688-9aca-4d632e79a759" providerId="ADAL" clId="{234E1DDD-9855-4CFC-B8D1-4E9D2FE6C76E}" dt="2023-06-13T12:58:10.408" v="2361" actId="6549"/>
          <ac:spMkLst>
            <pc:docMk/>
            <pc:sldMk cId="2511722163" sldId="262"/>
            <ac:spMk id="4" creationId="{97A6B2CC-1E07-2467-3DFC-D06100DC43BE}"/>
          </ac:spMkLst>
        </pc:spChg>
      </pc:sldChg>
      <pc:sldChg chg="modSp new mod">
        <pc:chgData name="Mohr, Robin" userId="23223441-b3ce-4688-9aca-4d632e79a759" providerId="ADAL" clId="{234E1DDD-9855-4CFC-B8D1-4E9D2FE6C76E}" dt="2023-06-13T11:54:09.403" v="2305" actId="20577"/>
        <pc:sldMkLst>
          <pc:docMk/>
          <pc:sldMk cId="1439163056" sldId="263"/>
        </pc:sldMkLst>
        <pc:spChg chg="mod">
          <ac:chgData name="Mohr, Robin" userId="23223441-b3ce-4688-9aca-4d632e79a759" providerId="ADAL" clId="{234E1DDD-9855-4CFC-B8D1-4E9D2FE6C76E}" dt="2023-06-13T01:22:13.087" v="1244" actId="20577"/>
          <ac:spMkLst>
            <pc:docMk/>
            <pc:sldMk cId="1439163056" sldId="263"/>
            <ac:spMk id="2" creationId="{7BAE74A2-EFD2-DCB0-AB0D-2ACB7A84304D}"/>
          </ac:spMkLst>
        </pc:spChg>
        <pc:spChg chg="mod">
          <ac:chgData name="Mohr, Robin" userId="23223441-b3ce-4688-9aca-4d632e79a759" providerId="ADAL" clId="{234E1DDD-9855-4CFC-B8D1-4E9D2FE6C76E}" dt="2023-06-13T11:54:09.403" v="2305" actId="20577"/>
          <ac:spMkLst>
            <pc:docMk/>
            <pc:sldMk cId="1439163056" sldId="263"/>
            <ac:spMk id="3" creationId="{6BCA7ADF-A94A-1A54-E09E-A11F57EDC328}"/>
          </ac:spMkLst>
        </pc:spChg>
      </pc:sldChg>
      <pc:sldChg chg="addSp delSp modSp new del mod">
        <pc:chgData name="Mohr, Robin" userId="23223441-b3ce-4688-9aca-4d632e79a759" providerId="ADAL" clId="{234E1DDD-9855-4CFC-B8D1-4E9D2FE6C76E}" dt="2023-06-13T01:07:24.473" v="835" actId="2696"/>
        <pc:sldMkLst>
          <pc:docMk/>
          <pc:sldMk cId="3958750234" sldId="263"/>
        </pc:sldMkLst>
        <pc:spChg chg="mod">
          <ac:chgData name="Mohr, Robin" userId="23223441-b3ce-4688-9aca-4d632e79a759" providerId="ADAL" clId="{234E1DDD-9855-4CFC-B8D1-4E9D2FE6C76E}" dt="2023-06-13T01:04:37.570" v="804" actId="20577"/>
          <ac:spMkLst>
            <pc:docMk/>
            <pc:sldMk cId="3958750234" sldId="263"/>
            <ac:spMk id="2" creationId="{43FB6440-3090-9357-A7FF-664858F6022D}"/>
          </ac:spMkLst>
        </pc:spChg>
        <pc:spChg chg="del">
          <ac:chgData name="Mohr, Robin" userId="23223441-b3ce-4688-9aca-4d632e79a759" providerId="ADAL" clId="{234E1DDD-9855-4CFC-B8D1-4E9D2FE6C76E}" dt="2023-06-13T01:06:42.440" v="805" actId="22"/>
          <ac:spMkLst>
            <pc:docMk/>
            <pc:sldMk cId="3958750234" sldId="263"/>
            <ac:spMk id="3" creationId="{7B4258F1-824F-DD36-8864-153AC0399B68}"/>
          </ac:spMkLst>
        </pc:spChg>
        <pc:spChg chg="add mod">
          <ac:chgData name="Mohr, Robin" userId="23223441-b3ce-4688-9aca-4d632e79a759" providerId="ADAL" clId="{234E1DDD-9855-4CFC-B8D1-4E9D2FE6C76E}" dt="2023-06-13T01:07:02.405" v="828" actId="21"/>
          <ac:spMkLst>
            <pc:docMk/>
            <pc:sldMk cId="3958750234" sldId="263"/>
            <ac:spMk id="7" creationId="{B6B7D6AB-2B08-796B-235B-B2DFE9408D2F}"/>
          </ac:spMkLst>
        </pc:spChg>
        <pc:picChg chg="add del mod ord">
          <ac:chgData name="Mohr, Robin" userId="23223441-b3ce-4688-9aca-4d632e79a759" providerId="ADAL" clId="{234E1DDD-9855-4CFC-B8D1-4E9D2FE6C76E}" dt="2023-06-13T01:07:02.405" v="828" actId="21"/>
          <ac:picMkLst>
            <pc:docMk/>
            <pc:sldMk cId="3958750234" sldId="263"/>
            <ac:picMk id="5" creationId="{1AB8A859-9F15-9B90-EA2F-ECC0F7A01344}"/>
          </ac:picMkLst>
        </pc:picChg>
        <pc:picChg chg="add del mod">
          <ac:chgData name="Mohr, Robin" userId="23223441-b3ce-4688-9aca-4d632e79a759" providerId="ADAL" clId="{234E1DDD-9855-4CFC-B8D1-4E9D2FE6C76E}" dt="2023-06-13T01:07:16.968" v="833" actId="22"/>
          <ac:picMkLst>
            <pc:docMk/>
            <pc:sldMk cId="3958750234" sldId="263"/>
            <ac:picMk id="9" creationId="{CC250E62-2FF5-7C2E-D2AF-743D6C7EE489}"/>
          </ac:picMkLst>
        </pc:picChg>
      </pc:sldChg>
      <pc:sldChg chg="add del">
        <pc:chgData name="Mohr, Robin" userId="23223441-b3ce-4688-9aca-4d632e79a759" providerId="ADAL" clId="{234E1DDD-9855-4CFC-B8D1-4E9D2FE6C76E}" dt="2023-06-13T01:07:21.953" v="834" actId="2696"/>
        <pc:sldMkLst>
          <pc:docMk/>
          <pc:sldMk cId="1296651439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2BB1ED7-DD92-4B7E-E0F5-1EAF396697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463870-C03F-F5F6-2FBF-9C86BECFF5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0C137-F324-418F-8AD8-844CE3C4320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84E1F6-150F-E395-327A-7FD00C3300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21F347-8450-F604-5FF1-256D09AE9F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5CF4-5298-483D-8B20-E8B6F8436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856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861E1-B46F-11C4-8648-611AC76B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303AB5-2821-52D0-0108-995DABA9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C7DBB-350B-856C-3AA1-0B54D9D6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0A8986-6CE8-2D67-C7F7-1906523D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D564A-B27F-D245-DD64-01387E55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25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08A22-7AB8-C1B7-1983-97D53DA9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9CD92F-630E-9EF8-6C61-7E6F776B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E3716B-D090-E545-E1A6-1504DC07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5A96A3-74C0-E1F4-B932-A2978B44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06F43-7621-6AE2-1025-60215E11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0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C023A3-FA3C-8F0F-E479-8EA89305C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E40DE6-A8DC-B478-601A-CF95576C3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EC6463-D0B5-3249-23A7-E8FF6047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FFBB8-9A39-910F-661D-9EAFB645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205975-25D6-5C9B-31EB-306D8CC5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0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2EC00-8921-312A-12DF-E9D44167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DF3A0-A427-82A7-0549-A138BD79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7CC2C3-67FA-9E48-043B-B46DC88E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7492E-8802-8E18-9B7E-5472DE56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4EE2C2-8913-42D4-052D-3D1E4DAD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27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27E99-EDF0-0A00-CE86-50303BD2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0BABE3-56D4-E841-1A4C-43011D99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AA511F-3BED-1B1C-90BA-04FB911B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133610-FC3B-0955-D86B-D78BB34B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B13CF-F82A-CE0E-9DAB-DF3E14A9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76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6CE5D-8DEA-595B-D0C4-13A19709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29AB0-6CD2-7453-72BC-68D43BDE8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67DA32-BEAF-D7C9-2753-6F5C9EEB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048A11-ACC3-8855-1E69-14489C4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021BBE-6849-B187-C5C4-27EFB7B4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FE6966-07A0-87BA-D2C5-6115A19E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94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B186F-ED21-1F50-AA9D-64639B99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197026-5AF1-06C1-FBDA-78FEDE77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CC673F-6B23-120F-5ACE-2B8DE2EA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0D312A-0D1B-55E4-AC9D-3FF1F57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84528A-664F-E2ED-A349-956EE9C58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D6C1D3-9AD1-E23E-A054-5E28D77D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C45645-4650-6E64-C26F-B7CDEF4B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63E9AB-276E-62DC-78C1-095FA34F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6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45360-F908-87C9-98A7-29DB7ABB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D99BB1-747A-FC54-0022-A9891B2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317C8D-6B66-C990-4402-64F4AB70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C24228-5EFB-E36B-8B83-0AB10EF9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43559F-7D58-0A70-4950-8C0EC3A2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C7A77C-09A5-C2AB-E6D2-1F9F1E9E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73B718-8AEA-EA52-A0D1-0E04EEC1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69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17E9-3DA6-2B34-533E-0D631AA6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607B5-5A03-EF3B-5EA0-A62095B8B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F4CA9E-0AF9-3CD5-71A6-71A93D4E6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7EEAD5-A0B1-B914-F8F7-9F734DF0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E3159-A56B-FA55-ACD7-E5FEC2F1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D4697-9F8C-6812-47E2-70244004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FC974-4AEE-D748-BEF9-92F0B4BD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D0A720-EDA3-FF8A-CEC3-C71D64B18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259EF-4ECE-8B3A-3082-7538B756D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E1A181-FE08-2132-9A78-7B294F1B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242D38-1527-AC51-5485-A758C587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D4566B-721B-D225-5238-B7D57BA7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0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EA4948-C308-1D7F-7825-D3674DD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39DCA8-7189-F864-57AD-9D55AB19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F9202A-18AA-6FA7-BC90-2E58CC962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E05B-E0F8-4A2A-BF76-D3BE5CEAD29D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B5E57-1BEA-9AB2-31EE-46E87C224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734D-53EB-F0F6-B2BD-884BA7A53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AC4E-C20C-4720-B66B-C0261E7F8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b-bw.de/lobbyismus#c67385" TargetMode="External"/><Relationship Id="rId2" Type="http://schemas.openxmlformats.org/officeDocument/2006/relationships/hyperlink" Target="https://www.hanisauland.de/wissen/lexikon/grosses-lexikon/l/lobby.html#:~:text=Lobbyisten%20versuchen%2C%20Einfluss%20auf%20Entscheidungen,helfen%2C%20ihre%20Entscheidungen%20zu%20treff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statista.com/statistik/daten/studie/1263890/umfrage/lobbyismus-ausgaben-von-unternehmen-in-der-eu/" TargetMode="External"/><Relationship Id="rId5" Type="http://schemas.openxmlformats.org/officeDocument/2006/relationships/hyperlink" Target="https://www.bpb.de/shop/materialien/spicker-politik/344305/lobbyismus/" TargetMode="External"/><Relationship Id="rId4" Type="http://schemas.openxmlformats.org/officeDocument/2006/relationships/hyperlink" Target="https://de.wikipedia.org/wiki/Lobbyism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37BC3-779A-5E65-9E8D-E5B33B679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Lobbyarbeit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EDC451-CB84-3565-0946-0AA25DD33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Die „stille Macht“, welche die Politik beeinflusst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6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B58E-F849-D9B0-2600-A33B0AAA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Lobbyarbeit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F567A-6C5A-1785-6772-88C0C95C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GT Pressura"/>
              </a:rPr>
              <a:t> Interessenvertretung in der Politik </a:t>
            </a:r>
          </a:p>
          <a:p>
            <a:r>
              <a:rPr lang="de-DE" dirty="0">
                <a:solidFill>
                  <a:srgbClr val="000000"/>
                </a:solidFill>
                <a:latin typeface="GT Pressura"/>
              </a:rPr>
              <a:t> Politiker werden von Kontaktpersonen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GT Pressura"/>
              </a:rPr>
              <a:t>    beeinflusst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GT Pressura"/>
            </a:endParaRP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71B69F-91BC-6B39-25F6-1551F112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027" y="1568585"/>
            <a:ext cx="43338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2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E74A2-EFD2-DCB0-AB0D-2ACB7A8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Vorgang der Lobbyarbeit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A7ADF-A94A-1A54-E09E-A11F57ED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Identifizierung von Interessengruppen</a:t>
            </a:r>
          </a:p>
          <a:p>
            <a:r>
              <a:rPr lang="de-DE" dirty="0"/>
              <a:t>Formulierung von Zielen</a:t>
            </a:r>
          </a:p>
          <a:p>
            <a:r>
              <a:rPr lang="de-DE" dirty="0"/>
              <a:t>Mobilisierung von Ressourcen und Expertise</a:t>
            </a:r>
          </a:p>
          <a:p>
            <a:r>
              <a:rPr lang="de-DE" dirty="0"/>
              <a:t>Kontaktaufnahme mit politischen Entscheidungsträgern</a:t>
            </a:r>
          </a:p>
          <a:p>
            <a:r>
              <a:rPr lang="de-DE" dirty="0"/>
              <a:t>Informationsaustausch und Überzeugungsarbeit</a:t>
            </a:r>
          </a:p>
          <a:p>
            <a:r>
              <a:rPr lang="de-DE" dirty="0"/>
              <a:t>Nutzung verschiedener Lobbying-Taktiken (</a:t>
            </a:r>
          </a:p>
          <a:p>
            <a:pPr marL="0" indent="0">
              <a:buNone/>
            </a:pPr>
            <a:r>
              <a:rPr lang="de-DE" dirty="0"/>
              <a:t>	z.B. </a:t>
            </a:r>
            <a:r>
              <a:rPr lang="de-DE" dirty="0" err="1"/>
              <a:t>Grassroots</a:t>
            </a:r>
            <a:r>
              <a:rPr lang="de-DE" dirty="0"/>
              <a:t>-Mobilisierung, finanzielle Unterstützung, 	Experten/Informationsaustausch)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16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BA1792-BE6B-A478-65A0-171E58F4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 dirty="0"/>
              <a:t>Verbreitung der Lobbyarbeit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5A28D8-F250-3DF8-DDC6-9C1F6968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Europäische</a:t>
            </a:r>
            <a:r>
              <a:rPr lang="en-US" sz="2000" b="1" dirty="0"/>
              <a:t> Union:</a:t>
            </a:r>
          </a:p>
          <a:p>
            <a:r>
              <a:rPr lang="en-US" sz="2000" dirty="0"/>
              <a:t>12.400 </a:t>
            </a:r>
            <a:r>
              <a:rPr lang="en-US" sz="2000" dirty="0" err="1"/>
              <a:t>registrierte</a:t>
            </a:r>
            <a:r>
              <a:rPr lang="en-US" sz="2000" dirty="0"/>
              <a:t> </a:t>
            </a:r>
            <a:r>
              <a:rPr lang="en-US" sz="2000" dirty="0" err="1"/>
              <a:t>Verbände</a:t>
            </a:r>
            <a:endParaRPr lang="en-US" sz="2000" dirty="0"/>
          </a:p>
          <a:p>
            <a:r>
              <a:rPr lang="en-US" sz="2000" dirty="0"/>
              <a:t>1,5 </a:t>
            </a:r>
            <a:r>
              <a:rPr lang="en-US" sz="2000" dirty="0" err="1"/>
              <a:t>mrd</a:t>
            </a:r>
            <a:r>
              <a:rPr lang="en-US" sz="2000" dirty="0"/>
              <a:t> € </a:t>
            </a:r>
            <a:r>
              <a:rPr lang="en-US" sz="2000" dirty="0" err="1"/>
              <a:t>im</a:t>
            </a:r>
            <a:r>
              <a:rPr lang="en-US" sz="2000" dirty="0"/>
              <a:t> </a:t>
            </a:r>
            <a:r>
              <a:rPr lang="en-US" sz="2000" dirty="0" err="1"/>
              <a:t>Jahr</a:t>
            </a:r>
            <a:r>
              <a:rPr lang="en-US" sz="2000" dirty="0"/>
              <a:t> für </a:t>
            </a:r>
            <a:r>
              <a:rPr lang="en-US" sz="2000" dirty="0" err="1"/>
              <a:t>Lobbyismus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Deutschland:</a:t>
            </a:r>
            <a:endParaRPr lang="en-US" sz="2000" dirty="0"/>
          </a:p>
          <a:p>
            <a:r>
              <a:rPr lang="en-US" sz="2000" dirty="0"/>
              <a:t>1.700 </a:t>
            </a:r>
            <a:r>
              <a:rPr lang="en-US" sz="2000" dirty="0" err="1"/>
              <a:t>registrierte</a:t>
            </a:r>
            <a:r>
              <a:rPr lang="en-US" sz="2000" dirty="0"/>
              <a:t> </a:t>
            </a:r>
            <a:r>
              <a:rPr lang="en-US" sz="2000" dirty="0" err="1"/>
              <a:t>Verbände</a:t>
            </a:r>
            <a:endParaRPr lang="en-US" sz="2000" dirty="0"/>
          </a:p>
          <a:p>
            <a:r>
              <a:rPr lang="en-US" sz="2000" dirty="0"/>
              <a:t>Min 40 </a:t>
            </a:r>
            <a:r>
              <a:rPr lang="en-US" sz="2000" dirty="0" err="1"/>
              <a:t>mio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</a:t>
            </a:r>
            <a:r>
              <a:rPr lang="en-US" sz="2000" dirty="0" err="1"/>
              <a:t>Jahr</a:t>
            </a:r>
            <a:r>
              <a:rPr lang="en-US" sz="2000" dirty="0"/>
              <a:t> für </a:t>
            </a:r>
            <a:r>
              <a:rPr lang="en-US" sz="2000" dirty="0" err="1"/>
              <a:t>Lobbyismus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EEE376-C8F5-646B-F82C-BF56FF8C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89" y="1275019"/>
            <a:ext cx="650706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15084-29AD-3D33-33D6-363A08F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6510B-B60A-C8D0-8EAE-247A0796C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Informationsaustausch</a:t>
            </a:r>
          </a:p>
          <a:p>
            <a:r>
              <a:rPr lang="de-DE" dirty="0"/>
              <a:t>Interessenvertretung</a:t>
            </a:r>
          </a:p>
          <a:p>
            <a:r>
              <a:rPr lang="de-DE" dirty="0"/>
              <a:t>Politikgestaltung</a:t>
            </a:r>
          </a:p>
          <a:p>
            <a:r>
              <a:rPr lang="de-DE" dirty="0"/>
              <a:t>Expertise und Sachverstand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6B2CC-1E07-2467-3DFC-D06100DC4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Korruptionsrisiko</a:t>
            </a:r>
          </a:p>
          <a:p>
            <a:r>
              <a:rPr lang="de-DE" dirty="0"/>
              <a:t>Interessenkonflikte</a:t>
            </a:r>
          </a:p>
          <a:p>
            <a:r>
              <a:rPr lang="de-DE" dirty="0"/>
              <a:t>Intransparenz</a:t>
            </a:r>
          </a:p>
          <a:p>
            <a:r>
              <a:rPr lang="de-DE" dirty="0"/>
              <a:t>Übermäßige Macht von Unternehmen</a:t>
            </a:r>
          </a:p>
        </p:txBody>
      </p:sp>
    </p:spTree>
    <p:extLst>
      <p:ext uri="{BB962C8B-B14F-4D97-AF65-F5344CB8AC3E}">
        <p14:creationId xmlns:p14="http://schemas.microsoft.com/office/powerpoint/2010/main" val="25117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36C3-9720-6770-CCA5-6CC00AE7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AE190-9ED4-A6DE-F978-B9D97050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• </a:t>
            </a:r>
            <a:r>
              <a:rPr lang="de-DE" sz="1800" dirty="0">
                <a:hlinkClick r:id="rId2"/>
              </a:rPr>
              <a:t>https://www.hanisauland.de/wissen/lexikon/grosses-lexikon/l/lobby.html#:~:text=Lobbyisten%20versuchen%2C%20Einfluss%20auf%20Entscheidungen,helfen%2C%20ihre%20Entscheidungen%20zu%20treffen</a:t>
            </a:r>
            <a:r>
              <a:rPr lang="de-DE" sz="1800" dirty="0"/>
              <a:t>.</a:t>
            </a:r>
          </a:p>
          <a:p>
            <a:pPr marL="0" indent="0">
              <a:buNone/>
            </a:pPr>
            <a:r>
              <a:rPr lang="de-DE" sz="1800" dirty="0"/>
              <a:t>•  </a:t>
            </a:r>
            <a:r>
              <a:rPr lang="de-DE" sz="1800" dirty="0">
                <a:hlinkClick r:id="rId3"/>
              </a:rPr>
              <a:t>https://www.lpb-bw.de/lobbyismus#c67385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• </a:t>
            </a:r>
            <a:r>
              <a:rPr lang="de-DE" sz="1800" dirty="0">
                <a:hlinkClick r:id="rId4"/>
              </a:rPr>
              <a:t>https://de.wikipedia.org/wiki/Lobbyismus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• https://www.lpb-bw.de/lobbyismus#:~:text=Nach%20oben-,Warum%20braucht%20es%20Lobbyismus%3F,dieses%20auf%20politischer%20Ebene%20vermitteln.</a:t>
            </a:r>
            <a:br>
              <a:rPr lang="de-DE" sz="1800" dirty="0"/>
            </a:br>
            <a:r>
              <a:rPr lang="de-DE" sz="1800" dirty="0"/>
              <a:t>• </a:t>
            </a:r>
            <a:r>
              <a:rPr lang="de-DE" sz="1800" dirty="0">
                <a:hlinkClick r:id="rId5"/>
              </a:rPr>
              <a:t>https://www.bpb.de/shop/materialien/spicker-politik/344305/lobbyismus/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• </a:t>
            </a:r>
            <a:r>
              <a:rPr lang="de-DE" sz="1800" dirty="0">
                <a:hlinkClick r:id="rId6"/>
              </a:rPr>
              <a:t>https://de.statista.com/statistik/daten/studie/1263890/umfrage/lobbyismus-ausgaben-von-unternehmen-in-der-eu/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•https://www.bund.net/mitmachen/bund-akademie/weitere-angebote/lobbyarbeit/</a:t>
            </a:r>
          </a:p>
        </p:txBody>
      </p:sp>
    </p:spTree>
    <p:extLst>
      <p:ext uri="{BB962C8B-B14F-4D97-AF65-F5344CB8AC3E}">
        <p14:creationId xmlns:p14="http://schemas.microsoft.com/office/powerpoint/2010/main" val="96621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Breitbild</PresentationFormat>
  <Paragraphs>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GT Pressura</vt:lpstr>
      <vt:lpstr>Arial</vt:lpstr>
      <vt:lpstr>Calibri</vt:lpstr>
      <vt:lpstr>Calibri Light</vt:lpstr>
      <vt:lpstr>Office</vt:lpstr>
      <vt:lpstr>Lobbyarbeit</vt:lpstr>
      <vt:lpstr>Was ist Lobbyarbeit</vt:lpstr>
      <vt:lpstr>Vorgang der Lobbyarbeit</vt:lpstr>
      <vt:lpstr>Verbreitung der Lobbyarbeit</vt:lpstr>
      <vt:lpstr>Vor-Nachteile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Lobbyarbeit</dc:title>
  <dc:creator>Mohr, Robin</dc:creator>
  <cp:lastModifiedBy>Mohr, Robin</cp:lastModifiedBy>
  <cp:revision>2</cp:revision>
  <dcterms:created xsi:type="dcterms:W3CDTF">2023-05-03T11:37:40Z</dcterms:created>
  <dcterms:modified xsi:type="dcterms:W3CDTF">2023-06-14T12:37:45Z</dcterms:modified>
</cp:coreProperties>
</file>