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4" r:id="rId6"/>
    <p:sldId id="276" r:id="rId7"/>
    <p:sldId id="265" r:id="rId8"/>
    <p:sldId id="262" r:id="rId9"/>
    <p:sldId id="275" r:id="rId10"/>
    <p:sldId id="277" r:id="rId11"/>
    <p:sldId id="278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5E5351-3185-4A6E-AFB0-7C204773C3ED}" v="3" dt="2023-10-11T06:37:31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126" autoAdjust="0"/>
  </p:normalViewPr>
  <p:slideViewPr>
    <p:cSldViewPr snapToGrid="0" snapToObjects="1" showGuides="1">
      <p:cViewPr>
        <p:scale>
          <a:sx n="50" d="100"/>
          <a:sy n="50" d="100"/>
        </p:scale>
        <p:origin x="1934" y="35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r, Robin" userId="23223441-b3ce-4688-9aca-4d632e79a759" providerId="ADAL" clId="{CB5E5351-3185-4A6E-AFB0-7C204773C3ED}"/>
    <pc:docChg chg="undo custSel addSld delSld modSld">
      <pc:chgData name="Mohr, Robin" userId="23223441-b3ce-4688-9aca-4d632e79a759" providerId="ADAL" clId="{CB5E5351-3185-4A6E-AFB0-7C204773C3ED}" dt="2023-10-11T09:16:55.928" v="217" actId="20577"/>
      <pc:docMkLst>
        <pc:docMk/>
      </pc:docMkLst>
      <pc:sldChg chg="modSp mod">
        <pc:chgData name="Mohr, Robin" userId="23223441-b3ce-4688-9aca-4d632e79a759" providerId="ADAL" clId="{CB5E5351-3185-4A6E-AFB0-7C204773C3ED}" dt="2023-10-08T16:12:55.386" v="3" actId="20577"/>
        <pc:sldMkLst>
          <pc:docMk/>
          <pc:sldMk cId="2089183391" sldId="256"/>
        </pc:sldMkLst>
        <pc:spChg chg="mod">
          <ac:chgData name="Mohr, Robin" userId="23223441-b3ce-4688-9aca-4d632e79a759" providerId="ADAL" clId="{CB5E5351-3185-4A6E-AFB0-7C204773C3ED}" dt="2023-10-08T16:12:55.386" v="3" actId="20577"/>
          <ac:spMkLst>
            <pc:docMk/>
            <pc:sldMk cId="2089183391" sldId="256"/>
            <ac:spMk id="2" creationId="{52D4839E-F015-46CF-8612-247133CA4462}"/>
          </ac:spMkLst>
        </pc:spChg>
      </pc:sldChg>
      <pc:sldChg chg="delSp modSp mod">
        <pc:chgData name="Mohr, Robin" userId="23223441-b3ce-4688-9aca-4d632e79a759" providerId="ADAL" clId="{CB5E5351-3185-4A6E-AFB0-7C204773C3ED}" dt="2023-10-11T08:58:31.458" v="214" actId="1076"/>
        <pc:sldMkLst>
          <pc:docMk/>
          <pc:sldMk cId="4011704012" sldId="274"/>
        </pc:sldMkLst>
        <pc:spChg chg="mod">
          <ac:chgData name="Mohr, Robin" userId="23223441-b3ce-4688-9aca-4d632e79a759" providerId="ADAL" clId="{CB5E5351-3185-4A6E-AFB0-7C204773C3ED}" dt="2023-10-11T08:58:31.458" v="214" actId="1076"/>
          <ac:spMkLst>
            <pc:docMk/>
            <pc:sldMk cId="4011704012" sldId="274"/>
            <ac:spMk id="3" creationId="{841AD793-9133-DC43-AAFB-E455D192115B}"/>
          </ac:spMkLst>
        </pc:spChg>
        <pc:spChg chg="mod">
          <ac:chgData name="Mohr, Robin" userId="23223441-b3ce-4688-9aca-4d632e79a759" providerId="ADAL" clId="{CB5E5351-3185-4A6E-AFB0-7C204773C3ED}" dt="2023-10-11T08:58:31.458" v="214" actId="1076"/>
          <ac:spMkLst>
            <pc:docMk/>
            <pc:sldMk cId="4011704012" sldId="274"/>
            <ac:spMk id="4" creationId="{AEC8F7D5-C2F4-4F4A-BA4C-B1D9D3101CAA}"/>
          </ac:spMkLst>
        </pc:spChg>
        <pc:spChg chg="mod">
          <ac:chgData name="Mohr, Robin" userId="23223441-b3ce-4688-9aca-4d632e79a759" providerId="ADAL" clId="{CB5E5351-3185-4A6E-AFB0-7C204773C3ED}" dt="2023-10-11T08:58:31.458" v="214" actId="1076"/>
          <ac:spMkLst>
            <pc:docMk/>
            <pc:sldMk cId="4011704012" sldId="274"/>
            <ac:spMk id="5" creationId="{EF0B4994-E591-2D4C-8FF0-E385E842C9FC}"/>
          </ac:spMkLst>
        </pc:spChg>
        <pc:spChg chg="mod">
          <ac:chgData name="Mohr, Robin" userId="23223441-b3ce-4688-9aca-4d632e79a759" providerId="ADAL" clId="{CB5E5351-3185-4A6E-AFB0-7C204773C3ED}" dt="2023-10-11T08:58:31.458" v="214" actId="1076"/>
          <ac:spMkLst>
            <pc:docMk/>
            <pc:sldMk cId="4011704012" sldId="274"/>
            <ac:spMk id="6" creationId="{4ABACCBB-64F8-6F41-A4B1-298FB6C7919D}"/>
          </ac:spMkLst>
        </pc:spChg>
        <pc:spChg chg="mod">
          <ac:chgData name="Mohr, Robin" userId="23223441-b3ce-4688-9aca-4d632e79a759" providerId="ADAL" clId="{CB5E5351-3185-4A6E-AFB0-7C204773C3ED}" dt="2023-10-11T08:58:31.458" v="214" actId="1076"/>
          <ac:spMkLst>
            <pc:docMk/>
            <pc:sldMk cId="4011704012" sldId="274"/>
            <ac:spMk id="7" creationId="{F0542DD3-AA3E-4D4A-AAF7-C3909DF1DDA3}"/>
          </ac:spMkLst>
        </pc:spChg>
        <pc:spChg chg="mod">
          <ac:chgData name="Mohr, Robin" userId="23223441-b3ce-4688-9aca-4d632e79a759" providerId="ADAL" clId="{CB5E5351-3185-4A6E-AFB0-7C204773C3ED}" dt="2023-10-11T08:58:31.458" v="214" actId="1076"/>
          <ac:spMkLst>
            <pc:docMk/>
            <pc:sldMk cId="4011704012" sldId="274"/>
            <ac:spMk id="8" creationId="{D61743BB-91B4-7942-92FE-FAFB6B961B1A}"/>
          </ac:spMkLst>
        </pc:spChg>
        <pc:spChg chg="mod">
          <ac:chgData name="Mohr, Robin" userId="23223441-b3ce-4688-9aca-4d632e79a759" providerId="ADAL" clId="{CB5E5351-3185-4A6E-AFB0-7C204773C3ED}" dt="2023-10-11T08:58:31.458" v="214" actId="1076"/>
          <ac:spMkLst>
            <pc:docMk/>
            <pc:sldMk cId="4011704012" sldId="274"/>
            <ac:spMk id="9" creationId="{3CF807BA-B03F-9A4D-9813-3EC55704AF8F}"/>
          </ac:spMkLst>
        </pc:spChg>
        <pc:spChg chg="mod">
          <ac:chgData name="Mohr, Robin" userId="23223441-b3ce-4688-9aca-4d632e79a759" providerId="ADAL" clId="{CB5E5351-3185-4A6E-AFB0-7C204773C3ED}" dt="2023-10-11T08:58:31.458" v="214" actId="1076"/>
          <ac:spMkLst>
            <pc:docMk/>
            <pc:sldMk cId="4011704012" sldId="274"/>
            <ac:spMk id="10" creationId="{92A467A7-AE4A-6F4B-8231-4F109437C9EA}"/>
          </ac:spMkLst>
        </pc:spChg>
        <pc:spChg chg="mod">
          <ac:chgData name="Mohr, Robin" userId="23223441-b3ce-4688-9aca-4d632e79a759" providerId="ADAL" clId="{CB5E5351-3185-4A6E-AFB0-7C204773C3ED}" dt="2023-10-11T08:58:31.458" v="214" actId="1076"/>
          <ac:spMkLst>
            <pc:docMk/>
            <pc:sldMk cId="4011704012" sldId="274"/>
            <ac:spMk id="11" creationId="{A1BB600B-AB3E-8F4C-9058-742AFF10DC39}"/>
          </ac:spMkLst>
        </pc:spChg>
        <pc:spChg chg="mod">
          <ac:chgData name="Mohr, Robin" userId="23223441-b3ce-4688-9aca-4d632e79a759" providerId="ADAL" clId="{CB5E5351-3185-4A6E-AFB0-7C204773C3ED}" dt="2023-10-11T08:58:31.458" v="214" actId="1076"/>
          <ac:spMkLst>
            <pc:docMk/>
            <pc:sldMk cId="4011704012" sldId="274"/>
            <ac:spMk id="12" creationId="{CF710306-67F1-6E40-88E4-AEC2F5418724}"/>
          </ac:spMkLst>
        </pc:spChg>
        <pc:spChg chg="mod">
          <ac:chgData name="Mohr, Robin" userId="23223441-b3ce-4688-9aca-4d632e79a759" providerId="ADAL" clId="{CB5E5351-3185-4A6E-AFB0-7C204773C3ED}" dt="2023-10-11T08:58:31.458" v="214" actId="1076"/>
          <ac:spMkLst>
            <pc:docMk/>
            <pc:sldMk cId="4011704012" sldId="274"/>
            <ac:spMk id="13" creationId="{C2A8895F-D2CA-9842-8AA9-F0C5543438B2}"/>
          </ac:spMkLst>
        </pc:spChg>
        <pc:spChg chg="mod">
          <ac:chgData name="Mohr, Robin" userId="23223441-b3ce-4688-9aca-4d632e79a759" providerId="ADAL" clId="{CB5E5351-3185-4A6E-AFB0-7C204773C3ED}" dt="2023-10-11T08:58:31.458" v="214" actId="1076"/>
          <ac:spMkLst>
            <pc:docMk/>
            <pc:sldMk cId="4011704012" sldId="274"/>
            <ac:spMk id="14" creationId="{3A91CB79-B834-D141-B50E-0CFE2E1EA3E7}"/>
          </ac:spMkLst>
        </pc:spChg>
        <pc:spChg chg="del">
          <ac:chgData name="Mohr, Robin" userId="23223441-b3ce-4688-9aca-4d632e79a759" providerId="ADAL" clId="{CB5E5351-3185-4A6E-AFB0-7C204773C3ED}" dt="2023-10-11T08:58:10.112" v="212" actId="478"/>
          <ac:spMkLst>
            <pc:docMk/>
            <pc:sldMk cId="4011704012" sldId="274"/>
            <ac:spMk id="15" creationId="{8C13639C-4B91-8441-85CA-6D6EABEC8B35}"/>
          </ac:spMkLst>
        </pc:spChg>
        <pc:spChg chg="del">
          <ac:chgData name="Mohr, Robin" userId="23223441-b3ce-4688-9aca-4d632e79a759" providerId="ADAL" clId="{CB5E5351-3185-4A6E-AFB0-7C204773C3ED}" dt="2023-10-11T08:58:10.112" v="212" actId="478"/>
          <ac:spMkLst>
            <pc:docMk/>
            <pc:sldMk cId="4011704012" sldId="274"/>
            <ac:spMk id="16" creationId="{1EAE3097-F910-B540-946F-9001EF988E59}"/>
          </ac:spMkLst>
        </pc:spChg>
        <pc:spChg chg="del">
          <ac:chgData name="Mohr, Robin" userId="23223441-b3ce-4688-9aca-4d632e79a759" providerId="ADAL" clId="{CB5E5351-3185-4A6E-AFB0-7C204773C3ED}" dt="2023-10-11T08:58:10.112" v="212" actId="478"/>
          <ac:spMkLst>
            <pc:docMk/>
            <pc:sldMk cId="4011704012" sldId="274"/>
            <ac:spMk id="17" creationId="{072E4049-2722-5F41-8558-BD6A00C7A49C}"/>
          </ac:spMkLst>
        </pc:spChg>
        <pc:spChg chg="del">
          <ac:chgData name="Mohr, Robin" userId="23223441-b3ce-4688-9aca-4d632e79a759" providerId="ADAL" clId="{CB5E5351-3185-4A6E-AFB0-7C204773C3ED}" dt="2023-10-11T08:58:10.112" v="212" actId="478"/>
          <ac:spMkLst>
            <pc:docMk/>
            <pc:sldMk cId="4011704012" sldId="274"/>
            <ac:spMk id="18" creationId="{9BDB0EA6-57D5-6544-A108-6EE3696AF8EC}"/>
          </ac:spMkLst>
        </pc:spChg>
        <pc:spChg chg="del">
          <ac:chgData name="Mohr, Robin" userId="23223441-b3ce-4688-9aca-4d632e79a759" providerId="ADAL" clId="{CB5E5351-3185-4A6E-AFB0-7C204773C3ED}" dt="2023-10-11T08:58:10.112" v="212" actId="478"/>
          <ac:spMkLst>
            <pc:docMk/>
            <pc:sldMk cId="4011704012" sldId="274"/>
            <ac:spMk id="19" creationId="{3A59FDCD-ADEF-9D4B-A050-FAC45E3037D5}"/>
          </ac:spMkLst>
        </pc:spChg>
        <pc:spChg chg="del">
          <ac:chgData name="Mohr, Robin" userId="23223441-b3ce-4688-9aca-4d632e79a759" providerId="ADAL" clId="{CB5E5351-3185-4A6E-AFB0-7C204773C3ED}" dt="2023-10-11T08:58:10.112" v="212" actId="478"/>
          <ac:spMkLst>
            <pc:docMk/>
            <pc:sldMk cId="4011704012" sldId="274"/>
            <ac:spMk id="20" creationId="{6454EFEE-E43A-7D48-AA31-7B9F561FE3DE}"/>
          </ac:spMkLst>
        </pc:spChg>
        <pc:spChg chg="del">
          <ac:chgData name="Mohr, Robin" userId="23223441-b3ce-4688-9aca-4d632e79a759" providerId="ADAL" clId="{CB5E5351-3185-4A6E-AFB0-7C204773C3ED}" dt="2023-10-11T08:58:10.112" v="212" actId="478"/>
          <ac:spMkLst>
            <pc:docMk/>
            <pc:sldMk cId="4011704012" sldId="274"/>
            <ac:spMk id="21" creationId="{08678FF5-588D-4C4B-8DE4-917DFE20448F}"/>
          </ac:spMkLst>
        </pc:spChg>
        <pc:spChg chg="del">
          <ac:chgData name="Mohr, Robin" userId="23223441-b3ce-4688-9aca-4d632e79a759" providerId="ADAL" clId="{CB5E5351-3185-4A6E-AFB0-7C204773C3ED}" dt="2023-10-11T08:58:10.112" v="212" actId="478"/>
          <ac:spMkLst>
            <pc:docMk/>
            <pc:sldMk cId="4011704012" sldId="274"/>
            <ac:spMk id="22" creationId="{65FCAB75-3997-7345-A782-E50A53C2CB9A}"/>
          </ac:spMkLst>
        </pc:spChg>
        <pc:spChg chg="del">
          <ac:chgData name="Mohr, Robin" userId="23223441-b3ce-4688-9aca-4d632e79a759" providerId="ADAL" clId="{CB5E5351-3185-4A6E-AFB0-7C204773C3ED}" dt="2023-10-11T08:58:10.112" v="212" actId="478"/>
          <ac:spMkLst>
            <pc:docMk/>
            <pc:sldMk cId="4011704012" sldId="274"/>
            <ac:spMk id="23" creationId="{F67E914D-5FC1-E542-BEE2-10D6E40D1206}"/>
          </ac:spMkLst>
        </pc:spChg>
        <pc:spChg chg="del">
          <ac:chgData name="Mohr, Robin" userId="23223441-b3ce-4688-9aca-4d632e79a759" providerId="ADAL" clId="{CB5E5351-3185-4A6E-AFB0-7C204773C3ED}" dt="2023-10-11T08:58:10.112" v="212" actId="478"/>
          <ac:spMkLst>
            <pc:docMk/>
            <pc:sldMk cId="4011704012" sldId="274"/>
            <ac:spMk id="24" creationId="{22F1B113-B102-9F4A-9EF5-E81A23850C89}"/>
          </ac:spMkLst>
        </pc:spChg>
        <pc:spChg chg="del">
          <ac:chgData name="Mohr, Robin" userId="23223441-b3ce-4688-9aca-4d632e79a759" providerId="ADAL" clId="{CB5E5351-3185-4A6E-AFB0-7C204773C3ED}" dt="2023-10-11T08:58:10.112" v="212" actId="478"/>
          <ac:spMkLst>
            <pc:docMk/>
            <pc:sldMk cId="4011704012" sldId="274"/>
            <ac:spMk id="25" creationId="{342BAAD5-FC5C-8246-B661-9E9C17F8593B}"/>
          </ac:spMkLst>
        </pc:spChg>
        <pc:spChg chg="del">
          <ac:chgData name="Mohr, Robin" userId="23223441-b3ce-4688-9aca-4d632e79a759" providerId="ADAL" clId="{CB5E5351-3185-4A6E-AFB0-7C204773C3ED}" dt="2023-10-11T08:58:10.112" v="212" actId="478"/>
          <ac:spMkLst>
            <pc:docMk/>
            <pc:sldMk cId="4011704012" sldId="274"/>
            <ac:spMk id="26" creationId="{E307D6A1-CC3C-A748-A22B-EC0B8EBC0423}"/>
          </ac:spMkLst>
        </pc:spChg>
      </pc:sldChg>
      <pc:sldChg chg="addSp delSp modSp mod modNotesTx">
        <pc:chgData name="Mohr, Robin" userId="23223441-b3ce-4688-9aca-4d632e79a759" providerId="ADAL" clId="{CB5E5351-3185-4A6E-AFB0-7C204773C3ED}" dt="2023-10-11T08:54:20.123" v="211" actId="1076"/>
        <pc:sldMkLst>
          <pc:docMk/>
          <pc:sldMk cId="680942477" sldId="275"/>
        </pc:sldMkLst>
        <pc:picChg chg="add del">
          <ac:chgData name="Mohr, Robin" userId="23223441-b3ce-4688-9aca-4d632e79a759" providerId="ADAL" clId="{CB5E5351-3185-4A6E-AFB0-7C204773C3ED}" dt="2023-10-11T08:45:49.402" v="203" actId="22"/>
          <ac:picMkLst>
            <pc:docMk/>
            <pc:sldMk cId="680942477" sldId="275"/>
            <ac:picMk id="5" creationId="{CCE1A62F-F79B-A186-04B1-8ED9812C3DE5}"/>
          </ac:picMkLst>
        </pc:picChg>
        <pc:picChg chg="add mod">
          <ac:chgData name="Mohr, Robin" userId="23223441-b3ce-4688-9aca-4d632e79a759" providerId="ADAL" clId="{CB5E5351-3185-4A6E-AFB0-7C204773C3ED}" dt="2023-10-11T08:54:20.123" v="211" actId="1076"/>
          <ac:picMkLst>
            <pc:docMk/>
            <pc:sldMk cId="680942477" sldId="275"/>
            <ac:picMk id="7" creationId="{1DC2B8A4-3786-80C1-5B0F-3D96F2819C64}"/>
          </ac:picMkLst>
        </pc:picChg>
        <pc:picChg chg="del">
          <ac:chgData name="Mohr, Robin" userId="23223441-b3ce-4688-9aca-4d632e79a759" providerId="ADAL" clId="{CB5E5351-3185-4A6E-AFB0-7C204773C3ED}" dt="2023-10-11T08:54:04.908" v="204" actId="478"/>
          <ac:picMkLst>
            <pc:docMk/>
            <pc:sldMk cId="680942477" sldId="275"/>
            <ac:picMk id="1028" creationId="{C6A8767C-0895-D2EA-0A5B-440FB7560744}"/>
          </ac:picMkLst>
        </pc:picChg>
      </pc:sldChg>
      <pc:sldChg chg="modNotesTx">
        <pc:chgData name="Mohr, Robin" userId="23223441-b3ce-4688-9aca-4d632e79a759" providerId="ADAL" clId="{CB5E5351-3185-4A6E-AFB0-7C204773C3ED}" dt="2023-10-11T08:27:53.089" v="201" actId="20577"/>
        <pc:sldMkLst>
          <pc:docMk/>
          <pc:sldMk cId="1618863671" sldId="277"/>
        </pc:sldMkLst>
      </pc:sldChg>
      <pc:sldChg chg="modSp new del mod">
        <pc:chgData name="Mohr, Robin" userId="23223441-b3ce-4688-9aca-4d632e79a759" providerId="ADAL" clId="{CB5E5351-3185-4A6E-AFB0-7C204773C3ED}" dt="2023-10-11T06:00:26.886" v="43" actId="47"/>
        <pc:sldMkLst>
          <pc:docMk/>
          <pc:sldMk cId="1121606187" sldId="279"/>
        </pc:sldMkLst>
        <pc:spChg chg="mod">
          <ac:chgData name="Mohr, Robin" userId="23223441-b3ce-4688-9aca-4d632e79a759" providerId="ADAL" clId="{CB5E5351-3185-4A6E-AFB0-7C204773C3ED}" dt="2023-10-11T06:00:06.605" v="41" actId="20577"/>
          <ac:spMkLst>
            <pc:docMk/>
            <pc:sldMk cId="1121606187" sldId="279"/>
            <ac:spMk id="2" creationId="{94BE8681-1CD4-E516-79E2-8DB5C6881CD6}"/>
          </ac:spMkLst>
        </pc:spChg>
      </pc:sldChg>
      <pc:sldChg chg="new del">
        <pc:chgData name="Mohr, Robin" userId="23223441-b3ce-4688-9aca-4d632e79a759" providerId="ADAL" clId="{CB5E5351-3185-4A6E-AFB0-7C204773C3ED}" dt="2023-10-11T05:59:39.303" v="33" actId="2696"/>
        <pc:sldMkLst>
          <pc:docMk/>
          <pc:sldMk cId="2452482430" sldId="279"/>
        </pc:sldMkLst>
      </pc:sldChg>
      <pc:sldChg chg="modSp new mod">
        <pc:chgData name="Mohr, Robin" userId="23223441-b3ce-4688-9aca-4d632e79a759" providerId="ADAL" clId="{CB5E5351-3185-4A6E-AFB0-7C204773C3ED}" dt="2023-10-11T09:16:55.928" v="217" actId="20577"/>
        <pc:sldMkLst>
          <pc:docMk/>
          <pc:sldMk cId="4020560583" sldId="280"/>
        </pc:sldMkLst>
        <pc:spChg chg="mod">
          <ac:chgData name="Mohr, Robin" userId="23223441-b3ce-4688-9aca-4d632e79a759" providerId="ADAL" clId="{CB5E5351-3185-4A6E-AFB0-7C204773C3ED}" dt="2023-10-11T06:00:31.427" v="51" actId="20577"/>
          <ac:spMkLst>
            <pc:docMk/>
            <pc:sldMk cId="4020560583" sldId="280"/>
            <ac:spMk id="2" creationId="{3CF25D0E-49E3-44E7-3195-8E16E2A26529}"/>
          </ac:spMkLst>
        </pc:spChg>
        <pc:spChg chg="mod">
          <ac:chgData name="Mohr, Robin" userId="23223441-b3ce-4688-9aca-4d632e79a759" providerId="ADAL" clId="{CB5E5351-3185-4A6E-AFB0-7C204773C3ED}" dt="2023-10-11T09:16:55.928" v="217" actId="20577"/>
          <ac:spMkLst>
            <pc:docMk/>
            <pc:sldMk cId="4020560583" sldId="280"/>
            <ac:spMk id="3" creationId="{0C89FB5A-308C-4F94-6A74-0E41ADA9B73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EE3F07-9040-0644-883A-7080C76651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66B57-1E5F-0547-9BBB-07E09CA307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7A159-55E9-1349-A815-3A55664F43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408C4-2C7F-214C-83E2-CEB72601B4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3794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62F31-EB84-4ABD-A9CD-DB6ED4E3C27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F788C-3D0D-4ADB-A5BF-F0BC1B737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Energy </a:t>
            </a:r>
            <a:br>
              <a:rPr lang="de-DE" dirty="0"/>
            </a:br>
            <a:r>
              <a:rPr lang="de-DE" dirty="0"/>
              <a:t>Health</a:t>
            </a:r>
            <a:br>
              <a:rPr lang="de-DE"/>
            </a:br>
            <a:r>
              <a:rPr lang="de-DE"/>
              <a:t>Finance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F788C-3D0D-4ADB-A5BF-F0BC1B7374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38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PDF</a:t>
            </a:r>
            <a:br>
              <a:rPr lang="de-DE" dirty="0"/>
            </a:br>
            <a:r>
              <a:rPr lang="de-DE" dirty="0" err="1"/>
              <a:t>page</a:t>
            </a:r>
            <a:r>
              <a:rPr lang="de-DE" dirty="0"/>
              <a:t> 13/14</a:t>
            </a:r>
          </a:p>
          <a:p>
            <a:r>
              <a:rPr lang="en-US" dirty="0"/>
              <a:t>Page 17 (</a:t>
            </a:r>
            <a:r>
              <a:rPr lang="en-US" dirty="0" err="1"/>
              <a:t>myb</a:t>
            </a:r>
            <a:r>
              <a:rPr lang="en-US" dirty="0"/>
              <a:t>)</a:t>
            </a:r>
          </a:p>
          <a:p>
            <a:r>
              <a:rPr lang="en-US" dirty="0"/>
              <a:t>Page 24</a:t>
            </a:r>
          </a:p>
          <a:p>
            <a:r>
              <a:rPr lang="en-US" dirty="0"/>
              <a:t>Page 26(</a:t>
            </a:r>
            <a:r>
              <a:rPr lang="en-US" dirty="0" err="1"/>
              <a:t>myb</a:t>
            </a:r>
            <a:r>
              <a:rPr lang="en-US" dirty="0"/>
              <a:t>)</a:t>
            </a:r>
          </a:p>
          <a:p>
            <a:r>
              <a:rPr lang="en-US" dirty="0"/>
              <a:t>Page 31</a:t>
            </a:r>
          </a:p>
          <a:p>
            <a:r>
              <a:rPr lang="en-US" dirty="0"/>
              <a:t>Page 34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F788C-3D0D-4ADB-A5BF-F0BC1B7374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82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F788C-3D0D-4ADB-A5BF-F0BC1B7374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90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A173E3F-5115-5745-A01C-6BDB633FCF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116D6-8CAF-48B2-B45D-D3CB3855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6" y="1585356"/>
            <a:ext cx="7295903" cy="62540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D5F1-8D00-4035-A424-647699F8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6" y="2494151"/>
            <a:ext cx="6202095" cy="74676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70ABA44-413C-A346-AE06-8798144C02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814" y="360001"/>
            <a:ext cx="125951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1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270" y="2369543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0A1F1688-E944-4C4F-AC6E-538FD381B8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9774" y="453750"/>
            <a:ext cx="3362757" cy="295520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20000" b="1">
                <a:solidFill>
                  <a:schemeClr val="accent1">
                    <a:alpha val="30000"/>
                  </a:schemeClr>
                </a:solidFill>
              </a:defRPr>
            </a:lvl1pPr>
          </a:lstStyle>
          <a:p>
            <a:pPr lvl="0"/>
            <a:r>
              <a:rPr lang="de-DE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404905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(no Numb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774" y="1456421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806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ortl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E94A8-68A1-B048-9793-FF514948AD34}"/>
              </a:ext>
            </a:extLst>
          </p:cNvPr>
          <p:cNvSpPr/>
          <p:nvPr userDrawn="1"/>
        </p:nvSpPr>
        <p:spPr>
          <a:xfrm>
            <a:off x="0" y="0"/>
            <a:ext cx="12192000" cy="6784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78323D0E-0827-7541-99DA-7179CDB1F6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DFC33A-0E97-AC43-9DCB-0711125B71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270" y="2369543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0A1F1688-E944-4C4F-AC6E-538FD381B8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9774" y="453750"/>
            <a:ext cx="3362757" cy="295520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20000" b="1">
                <a:solidFill>
                  <a:schemeClr val="bg1">
                    <a:alpha val="30000"/>
                  </a:schemeClr>
                </a:solidFill>
              </a:defRPr>
            </a:lvl1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6E3C7B-F833-5945-B66C-C5C80212E2F3}"/>
              </a:ext>
            </a:extLst>
          </p:cNvPr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3961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ortland (No Numb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E94A8-68A1-B048-9793-FF514948AD34}"/>
              </a:ext>
            </a:extLst>
          </p:cNvPr>
          <p:cNvSpPr/>
          <p:nvPr userDrawn="1"/>
        </p:nvSpPr>
        <p:spPr>
          <a:xfrm>
            <a:off x="0" y="0"/>
            <a:ext cx="12192000" cy="6784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78323D0E-0827-7541-99DA-7179CDB1F6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DFC33A-0E97-AC43-9DCB-0711125B71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774" y="1456421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6E3C7B-F833-5945-B66C-C5C80212E2F3}"/>
              </a:ext>
            </a:extLst>
          </p:cNvPr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171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5557781" cy="53706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D7B698-CAA8-F342-AE3F-9CC44B7DDCD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75407" y="1128532"/>
            <a:ext cx="5557781" cy="53706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0171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Pictur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5557781" cy="5301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48CABB5-75F3-F344-8E03-1C59386020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75388" y="1128713"/>
            <a:ext cx="5916612" cy="53010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1944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&amp; Pictur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7396231" cy="5301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48CABB5-75F3-F344-8E03-1C59386020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13852" y="1128713"/>
            <a:ext cx="4078148" cy="53010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61817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Content &amp; Picture Quar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8414804" cy="5301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48CABB5-75F3-F344-8E03-1C59386020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32425" y="1128713"/>
            <a:ext cx="3059575" cy="53010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2332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22B0B730-52B2-9443-B2DA-6503A7C965D9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358811" y="1128713"/>
            <a:ext cx="11474414" cy="5370512"/>
          </a:xfrm>
        </p:spPr>
        <p:txBody>
          <a:bodyPr/>
          <a:lstStyle/>
          <a:p>
            <a:r>
              <a:rPr lang="en-US"/>
              <a:t>Click icon to add media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01859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EC9E-8FBA-4BFF-BA1E-9E04C5FF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6" y="284107"/>
            <a:ext cx="9847160" cy="4913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29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ecD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6FCD317-31F4-AE44-97DA-736DFAB839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116D6-8CAF-48B2-B45D-D3CB3855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6" y="1585356"/>
            <a:ext cx="7295903" cy="62540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D5F1-8D00-4035-A424-647699F8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6" y="2494151"/>
            <a:ext cx="6202095" cy="74676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70ABA44-413C-A346-AE06-8798144C02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814" y="360001"/>
            <a:ext cx="125951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98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289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20E1A399-4C71-9744-9B06-69982B35DA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85815" y="360000"/>
            <a:ext cx="3246187" cy="2272331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87F105-FE33-2643-AC8A-5B1111399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9998" y="1704975"/>
            <a:ext cx="7865817" cy="316071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44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D549CAC-79CE-514E-A82D-5350F501BB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3091" y="4865688"/>
            <a:ext cx="6062724" cy="953925"/>
          </a:xfrm>
        </p:spPr>
        <p:txBody>
          <a:bodyPr>
            <a:normAutofit/>
          </a:bodyPr>
          <a:lstStyle>
            <a:lvl1pPr marL="0" indent="0" algn="r">
              <a:buNone/>
              <a:defRPr sz="2000" i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082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ec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3E6DAE4E-4A36-F14C-A1D3-0A0453CD04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116D6-8CAF-48B2-B45D-D3CB3855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6" y="1585356"/>
            <a:ext cx="7295903" cy="62540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D5F1-8D00-4035-A424-647699F8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6" y="2494151"/>
            <a:ext cx="6202095" cy="74676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70ABA44-413C-A346-AE06-8798144C02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814" y="360001"/>
            <a:ext cx="125951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4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ecR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2B96963D-3338-9140-A33D-38987081F3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116D6-8CAF-48B2-B45D-D3CB3855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6" y="1585356"/>
            <a:ext cx="7295903" cy="62540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D5F1-8D00-4035-A424-647699F8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6" y="2494151"/>
            <a:ext cx="6202095" cy="74676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70ABA44-413C-A346-AE06-8798144C02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814" y="360001"/>
            <a:ext cx="125951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8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ecFl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59488066-91D5-864B-A276-C613F92D94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116D6-8CAF-48B2-B45D-D3CB3855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6" y="1585356"/>
            <a:ext cx="7295903" cy="62540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D5F1-8D00-4035-A424-647699F8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6" y="2494151"/>
            <a:ext cx="6202095" cy="74676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70ABA44-413C-A346-AE06-8798144C02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814" y="360001"/>
            <a:ext cx="125951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1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AD889B-78B7-BF4D-8D93-26BA1899DB2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1035" y="1472883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01</a:t>
            </a:r>
            <a:endParaRPr lang="en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1CE1B1-AFC7-2D4E-8017-D90DB3E3F2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81124" y="1472882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5B3E819-4235-6D4C-AECF-EA7408B5E7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1124" y="1869440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28365BBB-0E6F-9245-BABB-180CE6809D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1035" y="2664041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02</a:t>
            </a:r>
            <a:endParaRPr lang="en-DE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C6F36F85-E1F6-B544-AD3A-15B95BAA72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81124" y="2664040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9C315AD-AA29-7A47-8F74-A7A9A78EF2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81124" y="3060598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DC37E991-A3B6-1B45-B9F4-884F9BCF0E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1035" y="3855200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03</a:t>
            </a:r>
            <a:endParaRPr lang="en-DE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4D65F2E-A41F-9646-AB34-D004236829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81124" y="3855199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25E0B70E-D31F-FA49-9D1B-465C32C1F8B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81124" y="4251757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74A1C699-F980-AF4B-B6B9-8C392AFCC52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1035" y="5141119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04</a:t>
            </a:r>
            <a:endParaRPr lang="en-DE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6173A4F-B6E8-E24F-A513-FC94A76426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81124" y="5141118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DA6B35C7-726F-0245-94ED-2ADBF1DAF8E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81124" y="5537676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F0523AA9-D6DF-2247-A8D7-10AF6437A8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9515" y="1472883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05</a:t>
            </a:r>
            <a:endParaRPr lang="en-DE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5B495F3C-4DBD-CD47-958F-516C0F5C52B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79604" y="1472882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A357B4C5-24C6-CE46-9FAF-9B5A76282D3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979604" y="1869440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7966C225-83F0-F74C-AD0B-4492810CA9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59513" y="2664041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06</a:t>
            </a:r>
            <a:endParaRPr lang="en-DE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25B4D641-B7EC-BE43-9C86-57A63370880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979602" y="2664040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3DE5C5EC-71F3-2A44-B8E6-0E5B5185514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979602" y="3060598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D43D543E-2013-B840-BA5C-4C1CCCA528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59513" y="3855200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07</a:t>
            </a:r>
            <a:endParaRPr lang="en-DE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E19E1BA-534B-7C4D-95F1-625D1583852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79602" y="3855199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3AFD27CB-0C5F-2340-AF7D-625FAAB6B2B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979602" y="4251757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CB8F86E3-613D-9C44-AA25-77CF8E09194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59513" y="5136312"/>
            <a:ext cx="720725" cy="487997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08</a:t>
            </a:r>
            <a:endParaRPr lang="en-DE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BD59CE96-BD81-7846-A9F4-307D48ED5B0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979602" y="5136311"/>
            <a:ext cx="4551363" cy="48799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00F7E825-0B39-734D-AAFE-CB626573F6D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979602" y="5532869"/>
            <a:ext cx="4551363" cy="4879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705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F93B-2417-4A01-A815-12A4B874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DFEF-19B0-4F32-A50A-1483922FB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11474379" cy="53706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178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E94A8-68A1-B048-9793-FF514948AD34}"/>
              </a:ext>
            </a:extLst>
          </p:cNvPr>
          <p:cNvSpPr/>
          <p:nvPr userDrawn="1"/>
        </p:nvSpPr>
        <p:spPr>
          <a:xfrm>
            <a:off x="0" y="0"/>
            <a:ext cx="12192000" cy="6776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78323D0E-0827-7541-99DA-7179CDB1F6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DFC33A-0E97-AC43-9DCB-0711125B71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270" y="2369543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0A1F1688-E944-4C4F-AC6E-538FD381B8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9774" y="453750"/>
            <a:ext cx="3362757" cy="295520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20000" b="1">
                <a:solidFill>
                  <a:schemeClr val="accent1">
                    <a:alpha val="30000"/>
                  </a:schemeClr>
                </a:solidFill>
              </a:defRPr>
            </a:lvl1pPr>
          </a:lstStyle>
          <a:p>
            <a:pPr lvl="0"/>
            <a:r>
              <a:rPr lang="de-DE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64707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Dark (no Numb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E94A8-68A1-B048-9793-FF514948AD34}"/>
              </a:ext>
            </a:extLst>
          </p:cNvPr>
          <p:cNvSpPr/>
          <p:nvPr userDrawn="1"/>
        </p:nvSpPr>
        <p:spPr>
          <a:xfrm>
            <a:off x="0" y="0"/>
            <a:ext cx="12192000" cy="6776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5" name="Grafik 7">
            <a:extLst>
              <a:ext uri="{FF2B5EF4-FFF2-40B4-BE49-F238E27FC236}">
                <a16:creationId xmlns:a16="http://schemas.microsoft.com/office/drawing/2014/main" id="{78323D0E-0827-7541-99DA-7179CDB1F6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DFC33A-0E97-AC43-9DCB-0711125B71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B582DB1E-C1D4-9246-BA0C-60401F46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774" y="1435828"/>
            <a:ext cx="4132730" cy="1952532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809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sv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70AA9-E8EC-4621-B803-FA450C202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B1C46-EA04-49F1-A939-67E2175AE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BEEBC13-8AC9-3846-8A85-E0EAE02C7D08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562400" y="360000"/>
            <a:ext cx="1260000" cy="28811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9A2552C-1B0B-1443-9619-515435350AB7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958400" y="6547868"/>
            <a:ext cx="864000" cy="9148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9AC1BDE-1A3C-EE4E-B1A9-EC253EA2A826}"/>
              </a:ext>
            </a:extLst>
          </p:cNvPr>
          <p:cNvSpPr/>
          <p:nvPr userDrawn="1"/>
        </p:nvSpPr>
        <p:spPr>
          <a:xfrm>
            <a:off x="0" y="6786000"/>
            <a:ext cx="12192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0084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9" r:id="rId6"/>
    <p:sldLayoutId id="2147483650" r:id="rId7"/>
    <p:sldLayoutId id="2147483651" r:id="rId8"/>
    <p:sldLayoutId id="2147483673" r:id="rId9"/>
    <p:sldLayoutId id="2147483670" r:id="rId10"/>
    <p:sldLayoutId id="2147483674" r:id="rId11"/>
    <p:sldLayoutId id="2147483671" r:id="rId12"/>
    <p:sldLayoutId id="2147483675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54" r:id="rId19"/>
    <p:sldLayoutId id="2147483655" r:id="rId20"/>
    <p:sldLayoutId id="2147483672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si.bund.de/DE/Themen/Unternehmen-und-Organisationen/Cyber-Sicherheitslage/Lageberichte/Cyber-Sicherheitsumfrage/cyber-sicherheitsumfrage_node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heise.de/news/BSI-Umfrage-Kritische-Infrastrukturen-haben-Nachholbedarf-bei-IT-Sicherheit-9323606.html" TargetMode="External"/><Relationship Id="rId4" Type="http://schemas.openxmlformats.org/officeDocument/2006/relationships/hyperlink" Target="https://www.bsi.bund.de/SharedDocs/Downloads/DE/BSI/Digitalbarometer/Digitalbarometer-ProPK-BSI_2022.pdf?__blob=publicationFile&amp;v=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4839E-F015-46CF-8612-247133CA4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BSI Survey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601272-CFBE-4644-912F-8FDF507E4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18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5C8B60-4D78-7840-9EDC-6065584C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BSI Survey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1AD793-9133-DC43-AAFB-E455D19211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4548" y="1320325"/>
            <a:ext cx="720725" cy="487997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01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C8F7D5-C2F4-4F4A-BA4C-B1D9D3101C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44637" y="1320324"/>
            <a:ext cx="4551363" cy="487998"/>
          </a:xfrm>
        </p:spPr>
        <p:txBody>
          <a:bodyPr/>
          <a:lstStyle/>
          <a:p>
            <a:r>
              <a:rPr lang="en-GB" dirty="0"/>
              <a:t>What is the survey?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F0B4994-E591-2D4C-8FF0-E385E842C9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44637" y="1716882"/>
            <a:ext cx="4551363" cy="487997"/>
          </a:xfrm>
        </p:spPr>
        <p:txBody>
          <a:bodyPr/>
          <a:lstStyle/>
          <a:p>
            <a:endParaRPr lang="en-GB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ABACCBB-64F8-6F41-A4B1-298FB6C79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548" y="2511483"/>
            <a:ext cx="720725" cy="487997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02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0542DD3-AA3E-4D4A-AAF7-C3909DF1DD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44637" y="2511482"/>
            <a:ext cx="4551363" cy="487998"/>
          </a:xfrm>
        </p:spPr>
        <p:txBody>
          <a:bodyPr/>
          <a:lstStyle/>
          <a:p>
            <a:r>
              <a:rPr lang="en-GB" dirty="0"/>
              <a:t>Who was involved?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61743BB-91B4-7942-92FE-FAFB6B961B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44637" y="2908040"/>
            <a:ext cx="4551363" cy="487997"/>
          </a:xfrm>
        </p:spPr>
        <p:txBody>
          <a:bodyPr/>
          <a:lstStyle/>
          <a:p>
            <a:endParaRPr lang="en-GB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CF807BA-B03F-9A4D-9813-3EC55704AF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4548" y="3702642"/>
            <a:ext cx="720725" cy="487997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03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2A467A7-AE4A-6F4B-8231-4F109437C9E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44637" y="3702641"/>
            <a:ext cx="4551363" cy="487998"/>
          </a:xfrm>
        </p:spPr>
        <p:txBody>
          <a:bodyPr/>
          <a:lstStyle/>
          <a:p>
            <a:r>
              <a:rPr lang="en-GB" dirty="0"/>
              <a:t>Results of the survey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1BB600B-AB3E-8F4C-9058-742AFF10DC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44637" y="4099199"/>
            <a:ext cx="4551363" cy="487997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F710306-67F1-6E40-88E4-AEC2F54187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548" y="4988561"/>
            <a:ext cx="720725" cy="487997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04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2A8895F-D2CA-9842-8AA9-F0C5543438B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544637" y="4988560"/>
            <a:ext cx="4551363" cy="487998"/>
          </a:xfrm>
        </p:spPr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3A91CB79-B834-D141-B50E-0CFE2E1EA3E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544637" y="5385118"/>
            <a:ext cx="4551363" cy="487997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70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EECE9-8183-4D3A-A205-6A23651C18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BSI-Survey?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2AC55F-C8CF-4AEA-941A-0F74D1426F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29783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93065-D1EC-43F5-A26A-62CA0184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BSI </a:t>
            </a:r>
            <a:r>
              <a:rPr lang="de-DE" dirty="0" err="1"/>
              <a:t>survey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24D6F0-E7B7-4DBA-A922-86BAC28AE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11" y="1128532"/>
            <a:ext cx="11474377" cy="5370658"/>
          </a:xfrm>
        </p:spPr>
        <p:txBody>
          <a:bodyPr/>
          <a:lstStyle/>
          <a:p>
            <a:r>
              <a:rPr lang="en-US" dirty="0"/>
              <a:t>Survey about the new ”IT-</a:t>
            </a:r>
            <a:r>
              <a:rPr lang="en-US" dirty="0" err="1"/>
              <a:t>Sicherheitsgesetz</a:t>
            </a:r>
            <a:r>
              <a:rPr lang="en-US" dirty="0"/>
              <a:t> 2.0”</a:t>
            </a:r>
          </a:p>
          <a:p>
            <a:pPr lvl="1"/>
            <a:r>
              <a:rPr lang="en-US" dirty="0"/>
              <a:t>From the BSI (</a:t>
            </a:r>
            <a:r>
              <a:rPr lang="en-US" dirty="0" err="1"/>
              <a:t>Bundesamt</a:t>
            </a:r>
            <a:r>
              <a:rPr lang="en-US" dirty="0"/>
              <a:t> für </a:t>
            </a:r>
            <a:r>
              <a:rPr lang="en-US" dirty="0" err="1"/>
              <a:t>Sicherheit</a:t>
            </a:r>
            <a:r>
              <a:rPr lang="en-US" dirty="0"/>
              <a:t> in der IT)</a:t>
            </a:r>
          </a:p>
          <a:p>
            <a:pPr lvl="1"/>
            <a:r>
              <a:rPr lang="en-US" dirty="0"/>
              <a:t>Voluntary for critical infrastructure operators</a:t>
            </a:r>
          </a:p>
          <a:p>
            <a:pPr lvl="1"/>
            <a:endParaRPr lang="en-US" dirty="0"/>
          </a:p>
          <a:p>
            <a:r>
              <a:rPr lang="en-US" dirty="0"/>
              <a:t>Used to obtain information</a:t>
            </a:r>
          </a:p>
          <a:p>
            <a:pPr lvl="1"/>
            <a:r>
              <a:rPr lang="en-US" dirty="0"/>
              <a:t>on the current state of cybersecurity in these sectors</a:t>
            </a:r>
          </a:p>
          <a:p>
            <a:pPr lvl="1"/>
            <a:r>
              <a:rPr lang="en-US" dirty="0"/>
              <a:t>on plans to improve the cybersecurity</a:t>
            </a:r>
          </a:p>
          <a:p>
            <a:pPr lvl="1"/>
            <a:endParaRPr lang="en-US" dirty="0"/>
          </a:p>
          <a:p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cybersecurity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endParaRPr lang="de-DE" dirty="0"/>
          </a:p>
          <a:p>
            <a:r>
              <a:rPr lang="en-US" dirty="0"/>
              <a:t>Increase safety awareness among the population</a:t>
            </a:r>
            <a:endParaRPr lang="de-DE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DA0F1EF-D2C5-5726-0DC6-7F40F4088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bundessansweb"/>
              </a:rPr>
              <a:t>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bundessansweb"/>
              </a:rPr>
              <a:t>-Sicherheitsgesetzes 2.0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2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EECE9-8183-4D3A-A205-6A23651C18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Who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2AC55F-C8CF-4AEA-941A-0F74D1426F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15682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93065-D1EC-43F5-A26A-62CA01848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11" y="295682"/>
            <a:ext cx="9842348" cy="474040"/>
          </a:xfrm>
        </p:spPr>
        <p:txBody>
          <a:bodyPr anchor="t">
            <a:normAutofit/>
          </a:bodyPr>
          <a:lstStyle/>
          <a:p>
            <a:r>
              <a:rPr lang="de-DE" sz="2700" dirty="0"/>
              <a:t>Who was </a:t>
            </a:r>
            <a:r>
              <a:rPr lang="de-DE" sz="2700" dirty="0" err="1"/>
              <a:t>involved</a:t>
            </a:r>
            <a:r>
              <a:rPr lang="de-DE" sz="2700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24D6F0-E7B7-4DBA-A922-86BAC28AE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797" y="5707724"/>
            <a:ext cx="11324203" cy="5370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More </a:t>
            </a:r>
            <a:r>
              <a:rPr lang="de-DE" dirty="0" err="1"/>
              <a:t>than</a:t>
            </a:r>
            <a:r>
              <a:rPr lang="de-DE" dirty="0"/>
              <a:t> 45%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invited</a:t>
            </a:r>
            <a:r>
              <a:rPr lang="de-DE" dirty="0"/>
              <a:t> 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operators</a:t>
            </a:r>
            <a:r>
              <a:rPr lang="de-DE" dirty="0"/>
              <a:t> </a:t>
            </a:r>
            <a:r>
              <a:rPr lang="de-DE" dirty="0" err="1"/>
              <a:t>participated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C2B8A4-3786-80C1-5B0F-3D96F2819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12" y="1018310"/>
            <a:ext cx="8667776" cy="418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42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EECE9-8183-4D3A-A205-6A23651C18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Survey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2AC55F-C8CF-4AEA-941A-0F74D1426F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618863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252C-C78C-47C2-0E58-C1345D7D49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3A6C1-FCEF-DE4C-21F9-AC682764FB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446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5D0E-49E3-44E7-3195-8E16E2A2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9FB5A-308C-4F94-6A74-0E41ADA9B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https://www.bsi.bund.de/DE/Themen/Unternehmen-und-Organisationen/Cyber-Sicherheitslage/Lageberichte/Cyber-Sicherheitsumfrage/cyber-sicherheitsumfrage_node.html</a:t>
            </a:r>
            <a:endParaRPr lang="en-US" dirty="0"/>
          </a:p>
          <a:p>
            <a:r>
              <a:rPr lang="en-US" dirty="0">
                <a:hlinkClick r:id="rId4"/>
              </a:rPr>
              <a:t>https://www.bsi.bund.de/SharedDocs/Downloads/DE/BSI/Digitalbarometer/Digitalbarometer-ProPK-BSI_2022.pdf?__blob=publicationFile&amp;v=3</a:t>
            </a:r>
            <a:endParaRPr lang="en-US" dirty="0"/>
          </a:p>
          <a:p>
            <a:r>
              <a:rPr lang="en-US" dirty="0">
                <a:hlinkClick r:id="rId5"/>
              </a:rPr>
              <a:t>https://www.heise.de/news/BSI-Umfrage-Kritische-Infrastrukturen-haben-Nachholbedarf-bei-IT-Sicherheit-9323606.html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60583"/>
      </p:ext>
    </p:extLst>
  </p:cSld>
  <p:clrMapOvr>
    <a:masterClrMapping/>
  </p:clrMapOvr>
</p:sld>
</file>

<file path=ppt/theme/theme1.xml><?xml version="1.0" encoding="utf-8"?>
<a:theme xmlns:a="http://schemas.openxmlformats.org/drawingml/2006/main" name="TecAlliance">
  <a:themeElements>
    <a:clrScheme name="TecAlliance">
      <a:dk1>
        <a:srgbClr val="2B2C3A"/>
      </a:dk1>
      <a:lt1>
        <a:sysClr val="window" lastClr="FFFFFF"/>
      </a:lt1>
      <a:dk2>
        <a:srgbClr val="4C4B63"/>
      </a:dk2>
      <a:lt2>
        <a:srgbClr val="FAFAFA"/>
      </a:lt2>
      <a:accent1>
        <a:srgbClr val="FF562B"/>
      </a:accent1>
      <a:accent2>
        <a:srgbClr val="4C4B63"/>
      </a:accent2>
      <a:accent3>
        <a:srgbClr val="004FFF"/>
      </a:accent3>
      <a:accent4>
        <a:srgbClr val="FF0901"/>
      </a:accent4>
      <a:accent5>
        <a:srgbClr val="3EDC84"/>
      </a:accent5>
      <a:accent6>
        <a:srgbClr val="FF2ECC"/>
      </a:accent6>
      <a:hlink>
        <a:srgbClr val="FF562B"/>
      </a:hlink>
      <a:folHlink>
        <a:srgbClr val="4C4B63"/>
      </a:folHlink>
    </a:clrScheme>
    <a:fontScheme name="Custom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ecAlliance Master" id="{EF7950EB-5179-544C-BBE9-BA900C56EE72}" vid="{6925A923-BD58-F047-8C71-A7C12DD4D1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C2FA0F1838C5F4D880F0E94916B7E54" ma:contentTypeVersion="4" ma:contentTypeDescription="Ein neues Dokument erstellen." ma:contentTypeScope="" ma:versionID="c95a5948658a00a95ae03e644e550903">
  <xsd:schema xmlns:xsd="http://www.w3.org/2001/XMLSchema" xmlns:xs="http://www.w3.org/2001/XMLSchema" xmlns:p="http://schemas.microsoft.com/office/2006/metadata/properties" xmlns:ns2="9fa8f3b7-1625-4bc7-8076-fc42fb455954" targetNamespace="http://schemas.microsoft.com/office/2006/metadata/properties" ma:root="true" ma:fieldsID="33eff2640bd5e168a5b256dc291e54e8" ns2:_="">
    <xsd:import namespace="9fa8f3b7-1625-4bc7-8076-fc42fb4559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a8f3b7-1625-4bc7-8076-fc42fb4559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3FDA4D-B42F-45C6-B1D8-E2A5AC217D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E26795-4FF2-48BD-843C-4B584A9710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a8f3b7-1625-4bc7-8076-fc42fb4559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49718B-A5E5-46E7-AFC7-B9ECBEAA9285}">
  <ds:schemaRefs>
    <ds:schemaRef ds:uri="http://schemas.microsoft.com/office/2006/metadata/properties"/>
    <ds:schemaRef ds:uri="395926fc-aba2-4e43-93d3-293d49ac187c"/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8abda921-aac1-49ce-9133-db7eff363c3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TecAlliance Master</Template>
  <TotalTime>0</TotalTime>
  <Words>225</Words>
  <Application>Microsoft Office PowerPoint</Application>
  <PresentationFormat>Widescreen</PresentationFormat>
  <Paragraphs>46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Roboto</vt:lpstr>
      <vt:lpstr>Wingdings</vt:lpstr>
      <vt:lpstr>TecAlliance</vt:lpstr>
      <vt:lpstr>BSI Survey</vt:lpstr>
      <vt:lpstr>BSI Survey</vt:lpstr>
      <vt:lpstr>What is the BSI-Survey?</vt:lpstr>
      <vt:lpstr>What is the BSI survey</vt:lpstr>
      <vt:lpstr>Who is it for?</vt:lpstr>
      <vt:lpstr>Who was involved?</vt:lpstr>
      <vt:lpstr>What are the results of that Survey</vt:lpstr>
      <vt:lpstr>Conclusion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Bsi Survey</dc:title>
  <dc:creator>Mohr, Robin</dc:creator>
  <cp:lastModifiedBy>Mohr, Robin</cp:lastModifiedBy>
  <cp:revision>1</cp:revision>
  <dcterms:created xsi:type="dcterms:W3CDTF">2023-10-08T13:41:30Z</dcterms:created>
  <dcterms:modified xsi:type="dcterms:W3CDTF">2023-10-11T09:17:06Z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status">
    <vt:lpwstr>3;#C - valid|0c95109a-f409-44c4-ba27-12fbc6f76f24</vt:lpwstr>
  </property>
  <property fmtid="{D5CDD505-2E9C-101B-9397-08002B2CF9AE}" pid="3" name="ContentTypeId">
    <vt:lpwstr>0x010100FC2FA0F1838C5F4D880F0E94916B7E54</vt:lpwstr>
  </property>
  <property fmtid="{D5CDD505-2E9C-101B-9397-08002B2CF9AE}" pid="4" name="Classification">
    <vt:lpwstr>2;#A - internal|b9f71f92-fb46-4487-9019-025349c14948</vt:lpwstr>
  </property>
  <property fmtid="{D5CDD505-2E9C-101B-9397-08002B2CF9AE}" pid="5" name="Document type">
    <vt:lpwstr>1;#Documentation|4374477c-d144-4e1f-bf15-77ba8dc2d6ee</vt:lpwstr>
  </property>
  <property fmtid="{D5CDD505-2E9C-101B-9397-08002B2CF9AE}" pid="6" name="TA Solution">
    <vt:lpwstr>4;#No solution|227ba552-7fd7-40d5-abf3-76f160b7a704</vt:lpwstr>
  </property>
  <property fmtid="{D5CDD505-2E9C-101B-9397-08002B2CF9AE}" pid="7" name="Order">
    <vt:r8>100</vt:r8>
  </property>
  <property fmtid="{D5CDD505-2E9C-101B-9397-08002B2CF9AE}" pid="8" name="_ExtendedDescription">
    <vt:lpwstr/>
  </property>
</Properties>
</file>