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4" r:id="rId6"/>
    <p:sldId id="262" r:id="rId7"/>
    <p:sldId id="280" r:id="rId8"/>
    <p:sldId id="279" r:id="rId9"/>
    <p:sldId id="286" r:id="rId10"/>
    <p:sldId id="283" r:id="rId11"/>
    <p:sldId id="276" r:id="rId12"/>
    <p:sldId id="284" r:id="rId13"/>
    <p:sldId id="288" r:id="rId14"/>
    <p:sldId id="282" r:id="rId15"/>
    <p:sldId id="275" r:id="rId16"/>
    <p:sldId id="281" r:id="rId17"/>
    <p:sldId id="277" r:id="rId18"/>
    <p:sldId id="287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099EB-99E0-4D32-A5DD-770AFA45E0B6}" v="146" dt="2024-01-09T20:51:49.001"/>
    <p1510:client id="{08F3DFAB-C498-4270-AA0B-C423E863CDE8}" v="10" dt="2024-01-09T19:37:07.734"/>
    <p1510:client id="{505F52FB-49AF-4EE6-8CFA-42C6B3A14950}" v="25" dt="2024-01-09T20:56:33.826"/>
    <p1510:client id="{A5089788-294A-44E3-A4F5-DA7134C08F6B}" v="143" dt="2024-01-09T21:27:16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190"/>
  </p:normalViewPr>
  <p:slideViewPr>
    <p:cSldViewPr snapToGrid="0" snapToObjects="1" showGuides="1">
      <p:cViewPr varScale="1">
        <p:scale>
          <a:sx n="86" d="100"/>
          <a:sy n="86" d="100"/>
        </p:scale>
        <p:origin x="71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Mohr" userId="3c35d709e6025444" providerId="Windows Live" clId="Web-{05C099EB-99E0-4D32-A5DD-770AFA45E0B6}"/>
    <pc:docChg chg="addSld modSld sldOrd">
      <pc:chgData name="Robin Mohr" userId="3c35d709e6025444" providerId="Windows Live" clId="Web-{05C099EB-99E0-4D32-A5DD-770AFA45E0B6}" dt="2024-01-09T20:51:49.001" v="134" actId="1076"/>
      <pc:docMkLst>
        <pc:docMk/>
      </pc:docMkLst>
      <pc:sldChg chg="ord">
        <pc:chgData name="Robin Mohr" userId="3c35d709e6025444" providerId="Windows Live" clId="Web-{05C099EB-99E0-4D32-A5DD-770AFA45E0B6}" dt="2024-01-09T20:01:28.512" v="2"/>
        <pc:sldMkLst>
          <pc:docMk/>
          <pc:sldMk cId="3156822824" sldId="262"/>
        </pc:sldMkLst>
      </pc:sldChg>
      <pc:sldChg chg="modSp">
        <pc:chgData name="Robin Mohr" userId="3c35d709e6025444" providerId="Windows Live" clId="Web-{05C099EB-99E0-4D32-A5DD-770AFA45E0B6}" dt="2024-01-09T20:38:57.378" v="106" actId="20577"/>
        <pc:sldMkLst>
          <pc:docMk/>
          <pc:sldMk cId="70129944" sldId="265"/>
        </pc:sldMkLst>
        <pc:spChg chg="mod">
          <ac:chgData name="Robin Mohr" userId="3c35d709e6025444" providerId="Windows Live" clId="Web-{05C099EB-99E0-4D32-A5DD-770AFA45E0B6}" dt="2024-01-09T20:38:57.378" v="106" actId="20577"/>
          <ac:spMkLst>
            <pc:docMk/>
            <pc:sldMk cId="70129944" sldId="265"/>
            <ac:spMk id="3" creationId="{6724D6F0-E7B7-4DBA-A922-86BAC28AE241}"/>
          </ac:spMkLst>
        </pc:spChg>
      </pc:sldChg>
      <pc:sldChg chg="ord">
        <pc:chgData name="Robin Mohr" userId="3c35d709e6025444" providerId="Windows Live" clId="Web-{05C099EB-99E0-4D32-A5DD-770AFA45E0B6}" dt="2024-01-09T20:00:49.104" v="1"/>
        <pc:sldMkLst>
          <pc:docMk/>
          <pc:sldMk cId="4011704012" sldId="274"/>
        </pc:sldMkLst>
      </pc:sldChg>
      <pc:sldChg chg="addSp modSp">
        <pc:chgData name="Robin Mohr" userId="3c35d709e6025444" providerId="Windows Live" clId="Web-{05C099EB-99E0-4D32-A5DD-770AFA45E0B6}" dt="2024-01-09T20:37:24.547" v="96" actId="1076"/>
        <pc:sldMkLst>
          <pc:docMk/>
          <pc:sldMk cId="4182039604" sldId="275"/>
        </pc:sldMkLst>
        <pc:spChg chg="mod">
          <ac:chgData name="Robin Mohr" userId="3c35d709e6025444" providerId="Windows Live" clId="Web-{05C099EB-99E0-4D32-A5DD-770AFA45E0B6}" dt="2024-01-09T20:37:20.125" v="93" actId="14100"/>
          <ac:spMkLst>
            <pc:docMk/>
            <pc:sldMk cId="4182039604" sldId="275"/>
            <ac:spMk id="3" creationId="{8E263BEB-33ED-4C0F-8B3A-21458572BC06}"/>
          </ac:spMkLst>
        </pc:spChg>
        <pc:picChg chg="add mod">
          <ac:chgData name="Robin Mohr" userId="3c35d709e6025444" providerId="Windows Live" clId="Web-{05C099EB-99E0-4D32-A5DD-770AFA45E0B6}" dt="2024-01-09T20:37:24.547" v="96" actId="1076"/>
          <ac:picMkLst>
            <pc:docMk/>
            <pc:sldMk cId="4182039604" sldId="275"/>
            <ac:picMk id="4" creationId="{F87FE431-EBED-347B-4847-E17075D863D5}"/>
          </ac:picMkLst>
        </pc:picChg>
      </pc:sldChg>
      <pc:sldChg chg="modSp">
        <pc:chgData name="Robin Mohr" userId="3c35d709e6025444" providerId="Windows Live" clId="Web-{05C099EB-99E0-4D32-A5DD-770AFA45E0B6}" dt="2024-01-09T20:17:48.439" v="57" actId="1076"/>
        <pc:sldMkLst>
          <pc:docMk/>
          <pc:sldMk cId="270715436" sldId="277"/>
        </pc:sldMkLst>
        <pc:picChg chg="mod">
          <ac:chgData name="Robin Mohr" userId="3c35d709e6025444" providerId="Windows Live" clId="Web-{05C099EB-99E0-4D32-A5DD-770AFA45E0B6}" dt="2024-01-09T20:17:48.439" v="57" actId="1076"/>
          <ac:picMkLst>
            <pc:docMk/>
            <pc:sldMk cId="270715436" sldId="277"/>
            <ac:picMk id="8" creationId="{F506A062-8A1D-AD93-94B5-9C8063C02ACD}"/>
          </ac:picMkLst>
        </pc:picChg>
      </pc:sldChg>
      <pc:sldChg chg="ord">
        <pc:chgData name="Robin Mohr" userId="3c35d709e6025444" providerId="Windows Live" clId="Web-{05C099EB-99E0-4D32-A5DD-770AFA45E0B6}" dt="2024-01-09T20:16:00.732" v="42"/>
        <pc:sldMkLst>
          <pc:docMk/>
          <pc:sldMk cId="4218789714" sldId="279"/>
        </pc:sldMkLst>
      </pc:sldChg>
      <pc:sldChg chg="addSp delSp modSp ord">
        <pc:chgData name="Robin Mohr" userId="3c35d709e6025444" providerId="Windows Live" clId="Web-{05C099EB-99E0-4D32-A5DD-770AFA45E0B6}" dt="2024-01-09T20:51:49.001" v="134" actId="1076"/>
        <pc:sldMkLst>
          <pc:docMk/>
          <pc:sldMk cId="2101106638" sldId="285"/>
        </pc:sldMkLst>
        <pc:spChg chg="mod">
          <ac:chgData name="Robin Mohr" userId="3c35d709e6025444" providerId="Windows Live" clId="Web-{05C099EB-99E0-4D32-A5DD-770AFA45E0B6}" dt="2024-01-09T20:51:41.813" v="131" actId="20577"/>
          <ac:spMkLst>
            <pc:docMk/>
            <pc:sldMk cId="2101106638" sldId="285"/>
            <ac:spMk id="2" creationId="{33A87517-893C-A574-F4DB-E32C6C3C3DB9}"/>
          </ac:spMkLst>
        </pc:spChg>
        <pc:spChg chg="del">
          <ac:chgData name="Robin Mohr" userId="3c35d709e6025444" providerId="Windows Live" clId="Web-{05C099EB-99E0-4D32-A5DD-770AFA45E0B6}" dt="2024-01-09T20:51:04.531" v="115"/>
          <ac:spMkLst>
            <pc:docMk/>
            <pc:sldMk cId="2101106638" sldId="285"/>
            <ac:spMk id="3" creationId="{DDB021C4-E065-FB06-6051-41D71D16D99D}"/>
          </ac:spMkLst>
        </pc:spChg>
        <pc:spChg chg="add del mod">
          <ac:chgData name="Robin Mohr" userId="3c35d709e6025444" providerId="Windows Live" clId="Web-{05C099EB-99E0-4D32-A5DD-770AFA45E0B6}" dt="2024-01-09T20:49:18.792" v="108"/>
          <ac:spMkLst>
            <pc:docMk/>
            <pc:sldMk cId="2101106638" sldId="285"/>
            <ac:spMk id="6" creationId="{B4CD985C-A567-06ED-F5AA-A73EAC71E5C6}"/>
          </ac:spMkLst>
        </pc:spChg>
        <pc:spChg chg="add mod">
          <ac:chgData name="Robin Mohr" userId="3c35d709e6025444" providerId="Windows Live" clId="Web-{05C099EB-99E0-4D32-A5DD-770AFA45E0B6}" dt="2024-01-09T20:51:04.531" v="115"/>
          <ac:spMkLst>
            <pc:docMk/>
            <pc:sldMk cId="2101106638" sldId="285"/>
            <ac:spMk id="9" creationId="{3B780EE4-9D5F-D83A-6B37-A39EDF9DE3F2}"/>
          </ac:spMkLst>
        </pc:spChg>
        <pc:picChg chg="del mod">
          <ac:chgData name="Robin Mohr" userId="3c35d709e6025444" providerId="Windows Live" clId="Web-{05C099EB-99E0-4D32-A5DD-770AFA45E0B6}" dt="2024-01-09T20:49:17.902" v="107"/>
          <ac:picMkLst>
            <pc:docMk/>
            <pc:sldMk cId="2101106638" sldId="285"/>
            <ac:picMk id="5" creationId="{909529B9-8C29-FC2E-1333-77A5E20B80C6}"/>
          </ac:picMkLst>
        </pc:picChg>
        <pc:picChg chg="add mod ord">
          <ac:chgData name="Robin Mohr" userId="3c35d709e6025444" providerId="Windows Live" clId="Web-{05C099EB-99E0-4D32-A5DD-770AFA45E0B6}" dt="2024-01-09T20:51:49.001" v="134" actId="1076"/>
          <ac:picMkLst>
            <pc:docMk/>
            <pc:sldMk cId="2101106638" sldId="285"/>
            <ac:picMk id="7" creationId="{092086EA-20EE-EAE5-B4C9-FD0690D606F0}"/>
          </ac:picMkLst>
        </pc:picChg>
      </pc:sldChg>
      <pc:sldChg chg="addSp delSp modSp ord">
        <pc:chgData name="Robin Mohr" userId="3c35d709e6025444" providerId="Windows Live" clId="Web-{05C099EB-99E0-4D32-A5DD-770AFA45E0B6}" dt="2024-01-09T20:25:11.784" v="83" actId="1076"/>
        <pc:sldMkLst>
          <pc:docMk/>
          <pc:sldMk cId="2393709323" sldId="286"/>
        </pc:sldMkLst>
        <pc:spChg chg="mod">
          <ac:chgData name="Robin Mohr" userId="3c35d709e6025444" providerId="Windows Live" clId="Web-{05C099EB-99E0-4D32-A5DD-770AFA45E0B6}" dt="2024-01-09T20:11:47.613" v="41" actId="20577"/>
          <ac:spMkLst>
            <pc:docMk/>
            <pc:sldMk cId="2393709323" sldId="286"/>
            <ac:spMk id="3" creationId="{E1E2C945-15E9-2E8E-1FB7-73B9F9194C3B}"/>
          </ac:spMkLst>
        </pc:spChg>
        <pc:spChg chg="del">
          <ac:chgData name="Robin Mohr" userId="3c35d709e6025444" providerId="Windows Live" clId="Web-{05C099EB-99E0-4D32-A5DD-770AFA45E0B6}" dt="2024-01-09T20:23:55.985" v="80"/>
          <ac:spMkLst>
            <pc:docMk/>
            <pc:sldMk cId="2393709323" sldId="286"/>
            <ac:spMk id="4" creationId="{F66710E8-4AF1-B3E4-80E4-FE06195D1B30}"/>
          </ac:spMkLst>
        </pc:spChg>
        <pc:picChg chg="add mod ord">
          <ac:chgData name="Robin Mohr" userId="3c35d709e6025444" providerId="Windows Live" clId="Web-{05C099EB-99E0-4D32-A5DD-770AFA45E0B6}" dt="2024-01-09T20:25:11.784" v="83" actId="1076"/>
          <ac:picMkLst>
            <pc:docMk/>
            <pc:sldMk cId="2393709323" sldId="286"/>
            <ac:picMk id="5" creationId="{49068CF6-968C-FB4C-2AA8-6AFE50F148AB}"/>
          </ac:picMkLst>
        </pc:picChg>
      </pc:sldChg>
      <pc:sldChg chg="modSp add ord replId">
        <pc:chgData name="Robin Mohr" userId="3c35d709e6025444" providerId="Windows Live" clId="Web-{05C099EB-99E0-4D32-A5DD-770AFA45E0B6}" dt="2024-01-09T20:17:00.313" v="56" actId="20577"/>
        <pc:sldMkLst>
          <pc:docMk/>
          <pc:sldMk cId="257391653" sldId="287"/>
        </pc:sldMkLst>
        <pc:spChg chg="mod">
          <ac:chgData name="Robin Mohr" userId="3c35d709e6025444" providerId="Windows Live" clId="Web-{05C099EB-99E0-4D32-A5DD-770AFA45E0B6}" dt="2024-01-09T20:16:57.188" v="55" actId="20577"/>
          <ac:spMkLst>
            <pc:docMk/>
            <pc:sldMk cId="257391653" sldId="287"/>
            <ac:spMk id="2" creationId="{A3558125-DA22-0D70-7FE1-E75887AD1D5A}"/>
          </ac:spMkLst>
        </pc:spChg>
        <pc:spChg chg="mod">
          <ac:chgData name="Robin Mohr" userId="3c35d709e6025444" providerId="Windows Live" clId="Web-{05C099EB-99E0-4D32-A5DD-770AFA45E0B6}" dt="2024-01-09T20:17:00.313" v="56" actId="20577"/>
          <ac:spMkLst>
            <pc:docMk/>
            <pc:sldMk cId="257391653" sldId="287"/>
            <ac:spMk id="3" creationId="{D5A14607-F39C-AFA9-D3CF-050FC234D95E}"/>
          </ac:spMkLst>
        </pc:spChg>
      </pc:sldChg>
      <pc:sldChg chg="addSp delSp modSp new">
        <pc:chgData name="Robin Mohr" userId="3c35d709e6025444" providerId="Windows Live" clId="Web-{05C099EB-99E0-4D32-A5DD-770AFA45E0B6}" dt="2024-01-09T20:51:47.579" v="133" actId="20577"/>
        <pc:sldMkLst>
          <pc:docMk/>
          <pc:sldMk cId="2848366773" sldId="288"/>
        </pc:sldMkLst>
        <pc:spChg chg="mod">
          <ac:chgData name="Robin Mohr" userId="3c35d709e6025444" providerId="Windows Live" clId="Web-{05C099EB-99E0-4D32-A5DD-770AFA45E0B6}" dt="2024-01-09T20:51:47.579" v="133" actId="20577"/>
          <ac:spMkLst>
            <pc:docMk/>
            <pc:sldMk cId="2848366773" sldId="288"/>
            <ac:spMk id="2" creationId="{60FE3093-1B1B-16AE-23E7-775274E390F0}"/>
          </ac:spMkLst>
        </pc:spChg>
        <pc:picChg chg="add del mod">
          <ac:chgData name="Robin Mohr" userId="3c35d709e6025444" providerId="Windows Live" clId="Web-{05C099EB-99E0-4D32-A5DD-770AFA45E0B6}" dt="2024-01-09T20:51:38.892" v="130"/>
          <ac:picMkLst>
            <pc:docMk/>
            <pc:sldMk cId="2848366773" sldId="288"/>
            <ac:picMk id="4" creationId="{FB4B7DEA-AE57-F3A8-A2E2-227051329B96}"/>
          </ac:picMkLst>
        </pc:picChg>
        <pc:picChg chg="add del mod">
          <ac:chgData name="Robin Mohr" userId="3c35d709e6025444" providerId="Windows Live" clId="Web-{05C099EB-99E0-4D32-A5DD-770AFA45E0B6}" dt="2024-01-09T20:51:34.563" v="127"/>
          <ac:picMkLst>
            <pc:docMk/>
            <pc:sldMk cId="2848366773" sldId="288"/>
            <ac:picMk id="5" creationId="{69299C21-35AD-648D-7D59-06C77A739E97}"/>
          </ac:picMkLst>
        </pc:picChg>
      </pc:sldChg>
    </pc:docChg>
  </pc:docChgLst>
  <pc:docChgLst>
    <pc:chgData name="Robin Mohr" userId="3c35d709e6025444" providerId="Windows Live" clId="Web-{505F52FB-49AF-4EE6-8CFA-42C6B3A14950}"/>
    <pc:docChg chg="addSld delSld modSld sldOrd">
      <pc:chgData name="Robin Mohr" userId="3c35d709e6025444" providerId="Windows Live" clId="Web-{505F52FB-49AF-4EE6-8CFA-42C6B3A14950}" dt="2024-01-09T20:56:33.826" v="21" actId="1076"/>
      <pc:docMkLst>
        <pc:docMk/>
      </pc:docMkLst>
      <pc:sldChg chg="del ord">
        <pc:chgData name="Robin Mohr" userId="3c35d709e6025444" providerId="Windows Live" clId="Web-{505F52FB-49AF-4EE6-8CFA-42C6B3A14950}" dt="2024-01-09T20:56:18.450" v="16"/>
        <pc:sldMkLst>
          <pc:docMk/>
          <pc:sldMk cId="2101106638" sldId="285"/>
        </pc:sldMkLst>
      </pc:sldChg>
      <pc:sldChg chg="addSp delSp modSp new">
        <pc:chgData name="Robin Mohr" userId="3c35d709e6025444" providerId="Windows Live" clId="Web-{505F52FB-49AF-4EE6-8CFA-42C6B3A14950}" dt="2024-01-09T20:56:33.826" v="21" actId="1076"/>
        <pc:sldMkLst>
          <pc:docMk/>
          <pc:sldMk cId="1434480169" sldId="288"/>
        </pc:sldMkLst>
        <pc:spChg chg="mod">
          <ac:chgData name="Robin Mohr" userId="3c35d709e6025444" providerId="Windows Live" clId="Web-{505F52FB-49AF-4EE6-8CFA-42C6B3A14950}" dt="2024-01-09T20:56:19.950" v="18" actId="20577"/>
          <ac:spMkLst>
            <pc:docMk/>
            <pc:sldMk cId="1434480169" sldId="288"/>
            <ac:spMk id="2" creationId="{63E34203-8250-3A3A-9FA3-E32462BC3651}"/>
          </ac:spMkLst>
        </pc:spChg>
        <pc:spChg chg="del">
          <ac:chgData name="Robin Mohr" userId="3c35d709e6025444" providerId="Windows Live" clId="Web-{505F52FB-49AF-4EE6-8CFA-42C6B3A14950}" dt="2024-01-09T20:56:11.981" v="15"/>
          <ac:spMkLst>
            <pc:docMk/>
            <pc:sldMk cId="1434480169" sldId="288"/>
            <ac:spMk id="3" creationId="{2ED87541-C663-3C9F-C6E3-C3EE953435E1}"/>
          </ac:spMkLst>
        </pc:spChg>
        <pc:picChg chg="add mod">
          <ac:chgData name="Robin Mohr" userId="3c35d709e6025444" providerId="Windows Live" clId="Web-{505F52FB-49AF-4EE6-8CFA-42C6B3A14950}" dt="2024-01-09T20:56:33.826" v="21" actId="1076"/>
          <ac:picMkLst>
            <pc:docMk/>
            <pc:sldMk cId="1434480169" sldId="288"/>
            <ac:picMk id="5" creationId="{CC5202FD-8AED-4E19-2FBE-16C75048D699}"/>
          </ac:picMkLst>
        </pc:picChg>
      </pc:sldChg>
      <pc:sldChg chg="addSp delSp modSp del ord">
        <pc:chgData name="Robin Mohr" userId="3c35d709e6025444" providerId="Windows Live" clId="Web-{505F52FB-49AF-4EE6-8CFA-42C6B3A14950}" dt="2024-01-09T20:55:54.887" v="10"/>
        <pc:sldMkLst>
          <pc:docMk/>
          <pc:sldMk cId="2848366773" sldId="288"/>
        </pc:sldMkLst>
        <pc:picChg chg="add del mod">
          <ac:chgData name="Robin Mohr" userId="3c35d709e6025444" providerId="Windows Live" clId="Web-{505F52FB-49AF-4EE6-8CFA-42C6B3A14950}" dt="2024-01-09T20:54:50.306" v="1"/>
          <ac:picMkLst>
            <pc:docMk/>
            <pc:sldMk cId="2848366773" sldId="288"/>
            <ac:picMk id="4" creationId="{E95D941B-E0C8-5BF8-1431-0DE470F0F93E}"/>
          </ac:picMkLst>
        </pc:picChg>
      </pc:sldChg>
      <pc:sldChg chg="addSp modSp new del">
        <pc:chgData name="Robin Mohr" userId="3c35d709e6025444" providerId="Windows Live" clId="Web-{505F52FB-49AF-4EE6-8CFA-42C6B3A14950}" dt="2024-01-09T20:55:45.027" v="9"/>
        <pc:sldMkLst>
          <pc:docMk/>
          <pc:sldMk cId="4066171503" sldId="289"/>
        </pc:sldMkLst>
        <pc:picChg chg="add mod">
          <ac:chgData name="Robin Mohr" userId="3c35d709e6025444" providerId="Windows Live" clId="Web-{505F52FB-49AF-4EE6-8CFA-42C6B3A14950}" dt="2024-01-09T20:55:02.963" v="4"/>
          <ac:picMkLst>
            <pc:docMk/>
            <pc:sldMk cId="4066171503" sldId="289"/>
            <ac:picMk id="4" creationId="{A9012B00-D483-47AF-1520-391AE91A0F39}"/>
          </ac:picMkLst>
        </pc:picChg>
      </pc:sldChg>
      <pc:sldChg chg="addSp delSp modSp new del">
        <pc:chgData name="Robin Mohr" userId="3c35d709e6025444" providerId="Windows Live" clId="Web-{505F52FB-49AF-4EE6-8CFA-42C6B3A14950}" dt="2024-01-09T20:55:44.277" v="8"/>
        <pc:sldMkLst>
          <pc:docMk/>
          <pc:sldMk cId="534646656" sldId="290"/>
        </pc:sldMkLst>
        <pc:spChg chg="del">
          <ac:chgData name="Robin Mohr" userId="3c35d709e6025444" providerId="Windows Live" clId="Web-{505F52FB-49AF-4EE6-8CFA-42C6B3A14950}" dt="2024-01-09T20:55:21.573" v="6"/>
          <ac:spMkLst>
            <pc:docMk/>
            <pc:sldMk cId="534646656" sldId="290"/>
            <ac:spMk id="3" creationId="{C4958A04-519A-4BD8-E229-89C02E13F9D5}"/>
          </ac:spMkLst>
        </pc:spChg>
        <pc:picChg chg="add mod ord">
          <ac:chgData name="Robin Mohr" userId="3c35d709e6025444" providerId="Windows Live" clId="Web-{505F52FB-49AF-4EE6-8CFA-42C6B3A14950}" dt="2024-01-09T20:55:24.214" v="7" actId="1076"/>
          <ac:picMkLst>
            <pc:docMk/>
            <pc:sldMk cId="534646656" sldId="290"/>
            <ac:picMk id="4" creationId="{C8AA18FB-641A-C91E-8666-D9C5DA8B2D8C}"/>
          </ac:picMkLst>
        </pc:picChg>
      </pc:sldChg>
    </pc:docChg>
  </pc:docChgLst>
  <pc:docChgLst>
    <pc:chgData name="Mohr, Robin" userId="23223441-b3ce-4688-9aca-4d632e79a759" providerId="ADAL" clId="{08F3DFAB-C498-4270-AA0B-C423E863CDE8}"/>
    <pc:docChg chg="undo redo custSel addSld delSld modSld sldOrd">
      <pc:chgData name="Mohr, Robin" userId="23223441-b3ce-4688-9aca-4d632e79a759" providerId="ADAL" clId="{08F3DFAB-C498-4270-AA0B-C423E863CDE8}" dt="2024-01-09T19:41:14.225" v="2560" actId="20577"/>
      <pc:docMkLst>
        <pc:docMk/>
      </pc:docMkLst>
      <pc:sldChg chg="modSp mod">
        <pc:chgData name="Mohr, Robin" userId="23223441-b3ce-4688-9aca-4d632e79a759" providerId="ADAL" clId="{08F3DFAB-C498-4270-AA0B-C423E863CDE8}" dt="2024-01-09T18:58:35.136" v="950" actId="1076"/>
        <pc:sldMkLst>
          <pc:docMk/>
          <pc:sldMk cId="3156822824" sldId="262"/>
        </pc:sldMkLst>
        <pc:spChg chg="mod">
          <ac:chgData name="Mohr, Robin" userId="23223441-b3ce-4688-9aca-4d632e79a759" providerId="ADAL" clId="{08F3DFAB-C498-4270-AA0B-C423E863CDE8}" dt="2024-01-09T18:58:35.136" v="950" actId="1076"/>
          <ac:spMkLst>
            <pc:docMk/>
            <pc:sldMk cId="3156822824" sldId="262"/>
            <ac:spMk id="2" creationId="{CECEECE9-8183-4D3A-A205-6A23651C18BC}"/>
          </ac:spMkLst>
        </pc:spChg>
        <pc:spChg chg="mod">
          <ac:chgData name="Mohr, Robin" userId="23223441-b3ce-4688-9aca-4d632e79a759" providerId="ADAL" clId="{08F3DFAB-C498-4270-AA0B-C423E863CDE8}" dt="2024-01-09T18:58:16.794" v="915" actId="20577"/>
          <ac:spMkLst>
            <pc:docMk/>
            <pc:sldMk cId="3156822824" sldId="262"/>
            <ac:spMk id="3" creationId="{542AC55F-C8CF-4AEA-941A-0F74D1426FCA}"/>
          </ac:spMkLst>
        </pc:spChg>
      </pc:sldChg>
      <pc:sldChg chg="modSp mod">
        <pc:chgData name="Mohr, Robin" userId="23223441-b3ce-4688-9aca-4d632e79a759" providerId="ADAL" clId="{08F3DFAB-C498-4270-AA0B-C423E863CDE8}" dt="2024-01-09T19:37:38.674" v="2453" actId="27636"/>
        <pc:sldMkLst>
          <pc:docMk/>
          <pc:sldMk cId="70129944" sldId="265"/>
        </pc:sldMkLst>
        <pc:spChg chg="mod">
          <ac:chgData name="Mohr, Robin" userId="23223441-b3ce-4688-9aca-4d632e79a759" providerId="ADAL" clId="{08F3DFAB-C498-4270-AA0B-C423E863CDE8}" dt="2024-01-09T19:37:38.674" v="2453" actId="27636"/>
          <ac:spMkLst>
            <pc:docMk/>
            <pc:sldMk cId="70129944" sldId="265"/>
            <ac:spMk id="3" creationId="{6724D6F0-E7B7-4DBA-A922-86BAC28AE241}"/>
          </ac:spMkLst>
        </pc:spChg>
      </pc:sldChg>
      <pc:sldChg chg="delSp modSp mod">
        <pc:chgData name="Mohr, Robin" userId="23223441-b3ce-4688-9aca-4d632e79a759" providerId="ADAL" clId="{08F3DFAB-C498-4270-AA0B-C423E863CDE8}" dt="2024-01-09T19:27:06.911" v="1945" actId="20577"/>
        <pc:sldMkLst>
          <pc:docMk/>
          <pc:sldMk cId="4011704012" sldId="274"/>
        </pc:sldMkLst>
        <pc:spChg chg="mod">
          <ac:chgData name="Mohr, Robin" userId="23223441-b3ce-4688-9aca-4d632e79a759" providerId="ADAL" clId="{08F3DFAB-C498-4270-AA0B-C423E863CDE8}" dt="2024-01-09T19:03:25.947" v="1212" actId="20577"/>
          <ac:spMkLst>
            <pc:docMk/>
            <pc:sldMk cId="4011704012" sldId="274"/>
            <ac:spMk id="4" creationId="{AEC8F7D5-C2F4-4F4A-BA4C-B1D9D3101CAA}"/>
          </ac:spMkLst>
        </pc:spChg>
        <pc:spChg chg="mod">
          <ac:chgData name="Mohr, Robin" userId="23223441-b3ce-4688-9aca-4d632e79a759" providerId="ADAL" clId="{08F3DFAB-C498-4270-AA0B-C423E863CDE8}" dt="2024-01-09T19:08:54.665" v="1448" actId="27636"/>
          <ac:spMkLst>
            <pc:docMk/>
            <pc:sldMk cId="4011704012" sldId="274"/>
            <ac:spMk id="7" creationId="{F0542DD3-AA3E-4D4A-AAF7-C3909DF1DDA3}"/>
          </ac:spMkLst>
        </pc:spChg>
        <pc:spChg chg="mod">
          <ac:chgData name="Mohr, Robin" userId="23223441-b3ce-4688-9aca-4d632e79a759" providerId="ADAL" clId="{08F3DFAB-C498-4270-AA0B-C423E863CDE8}" dt="2024-01-09T19:03:18.930" v="1192"/>
          <ac:spMkLst>
            <pc:docMk/>
            <pc:sldMk cId="4011704012" sldId="274"/>
            <ac:spMk id="10" creationId="{92A467A7-AE4A-6F4B-8231-4F109437C9EA}"/>
          </ac:spMkLst>
        </pc:spChg>
        <pc:spChg chg="mod">
          <ac:chgData name="Mohr, Robin" userId="23223441-b3ce-4688-9aca-4d632e79a759" providerId="ADAL" clId="{08F3DFAB-C498-4270-AA0B-C423E863CDE8}" dt="2024-01-09T19:26:52.168" v="1908" actId="5793"/>
          <ac:spMkLst>
            <pc:docMk/>
            <pc:sldMk cId="4011704012" sldId="274"/>
            <ac:spMk id="11" creationId="{A1BB600B-AB3E-8F4C-9058-742AFF10DC39}"/>
          </ac:spMkLst>
        </pc:spChg>
        <pc:spChg chg="mod">
          <ac:chgData name="Mohr, Robin" userId="23223441-b3ce-4688-9aca-4d632e79a759" providerId="ADAL" clId="{08F3DFAB-C498-4270-AA0B-C423E863CDE8}" dt="2024-01-09T19:03:15.116" v="1191" actId="21"/>
          <ac:spMkLst>
            <pc:docMk/>
            <pc:sldMk cId="4011704012" sldId="274"/>
            <ac:spMk id="13" creationId="{C2A8895F-D2CA-9842-8AA9-F0C5543438B2}"/>
          </ac:spMkLst>
        </pc:spChg>
        <pc:spChg chg="mod">
          <ac:chgData name="Mohr, Robin" userId="23223441-b3ce-4688-9aca-4d632e79a759" providerId="ADAL" clId="{08F3DFAB-C498-4270-AA0B-C423E863CDE8}" dt="2024-01-09T19:27:06.911" v="1945" actId="20577"/>
          <ac:spMkLst>
            <pc:docMk/>
            <pc:sldMk cId="4011704012" sldId="274"/>
            <ac:spMk id="14" creationId="{3A91CB79-B834-D141-B50E-0CFE2E1EA3E7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18" creationId="{9BDB0EA6-57D5-6544-A108-6EE3696AF8EC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19" creationId="{3A59FDCD-ADEF-9D4B-A050-FAC45E3037D5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20" creationId="{6454EFEE-E43A-7D48-AA31-7B9F561FE3DE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21" creationId="{08678FF5-588D-4C4B-8DE4-917DFE20448F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22" creationId="{65FCAB75-3997-7345-A782-E50A53C2CB9A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23" creationId="{F67E914D-5FC1-E542-BEE2-10D6E40D1206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24" creationId="{22F1B113-B102-9F4A-9EF5-E81A23850C89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25" creationId="{342BAAD5-FC5C-8246-B661-9E9C17F8593B}"/>
          </ac:spMkLst>
        </pc:spChg>
        <pc:spChg chg="del">
          <ac:chgData name="Mohr, Robin" userId="23223441-b3ce-4688-9aca-4d632e79a759" providerId="ADAL" clId="{08F3DFAB-C498-4270-AA0B-C423E863CDE8}" dt="2024-01-09T19:03:39.259" v="1213" actId="478"/>
          <ac:spMkLst>
            <pc:docMk/>
            <pc:sldMk cId="4011704012" sldId="274"/>
            <ac:spMk id="26" creationId="{E307D6A1-CC3C-A748-A22B-EC0B8EBC0423}"/>
          </ac:spMkLst>
        </pc:spChg>
      </pc:sldChg>
      <pc:sldChg chg="addSp delSp modSp mod ord modClrScheme chgLayout">
        <pc:chgData name="Mohr, Robin" userId="23223441-b3ce-4688-9aca-4d632e79a759" providerId="ADAL" clId="{08F3DFAB-C498-4270-AA0B-C423E863CDE8}" dt="2024-01-09T19:34:04.429" v="2331" actId="20577"/>
        <pc:sldMkLst>
          <pc:docMk/>
          <pc:sldMk cId="4182039604" sldId="275"/>
        </pc:sldMkLst>
        <pc:spChg chg="mod">
          <ac:chgData name="Mohr, Robin" userId="23223441-b3ce-4688-9aca-4d632e79a759" providerId="ADAL" clId="{08F3DFAB-C498-4270-AA0B-C423E863CDE8}" dt="2024-01-09T19:08:49.509" v="1446" actId="20577"/>
          <ac:spMkLst>
            <pc:docMk/>
            <pc:sldMk cId="4182039604" sldId="275"/>
            <ac:spMk id="2" creationId="{177FA939-F7DD-4CEA-E45F-E00F212CCFDF}"/>
          </ac:spMkLst>
        </pc:spChg>
        <pc:spChg chg="mod">
          <ac:chgData name="Mohr, Robin" userId="23223441-b3ce-4688-9aca-4d632e79a759" providerId="ADAL" clId="{08F3DFAB-C498-4270-AA0B-C423E863CDE8}" dt="2024-01-09T19:34:04.429" v="2331" actId="20577"/>
          <ac:spMkLst>
            <pc:docMk/>
            <pc:sldMk cId="4182039604" sldId="275"/>
            <ac:spMk id="3" creationId="{8E263BEB-33ED-4C0F-8B3A-21458572BC06}"/>
          </ac:spMkLst>
        </pc:spChg>
        <pc:picChg chg="add del mod ord">
          <ac:chgData name="Mohr, Robin" userId="23223441-b3ce-4688-9aca-4d632e79a759" providerId="ADAL" clId="{08F3DFAB-C498-4270-AA0B-C423E863CDE8}" dt="2024-01-09T19:17:26.940" v="1759" actId="21"/>
          <ac:picMkLst>
            <pc:docMk/>
            <pc:sldMk cId="4182039604" sldId="275"/>
            <ac:picMk id="5" creationId="{7CE18E63-B7D4-D324-E252-8A6B74938522}"/>
          </ac:picMkLst>
        </pc:picChg>
      </pc:sldChg>
      <pc:sldChg chg="modSp mod ord">
        <pc:chgData name="Mohr, Robin" userId="23223441-b3ce-4688-9aca-4d632e79a759" providerId="ADAL" clId="{08F3DFAB-C498-4270-AA0B-C423E863CDE8}" dt="2024-01-09T19:25:19.825" v="1904"/>
        <pc:sldMkLst>
          <pc:docMk/>
          <pc:sldMk cId="1438312864" sldId="276"/>
        </pc:sldMkLst>
        <pc:spChg chg="mod">
          <ac:chgData name="Mohr, Robin" userId="23223441-b3ce-4688-9aca-4d632e79a759" providerId="ADAL" clId="{08F3DFAB-C498-4270-AA0B-C423E863CDE8}" dt="2024-01-09T18:44:23.752" v="444" actId="6549"/>
          <ac:spMkLst>
            <pc:docMk/>
            <pc:sldMk cId="1438312864" sldId="276"/>
            <ac:spMk id="3" creationId="{A5C1CCFE-DD69-6F7A-5418-45E7ACDBA4FC}"/>
          </ac:spMkLst>
        </pc:spChg>
      </pc:sldChg>
      <pc:sldChg chg="addSp delSp modSp mod ord">
        <pc:chgData name="Mohr, Robin" userId="23223441-b3ce-4688-9aca-4d632e79a759" providerId="ADAL" clId="{08F3DFAB-C498-4270-AA0B-C423E863CDE8}" dt="2024-01-09T19:10:13.809" v="1502"/>
        <pc:sldMkLst>
          <pc:docMk/>
          <pc:sldMk cId="270715436" sldId="277"/>
        </pc:sldMkLst>
        <pc:spChg chg="del mod">
          <ac:chgData name="Mohr, Robin" userId="23223441-b3ce-4688-9aca-4d632e79a759" providerId="ADAL" clId="{08F3DFAB-C498-4270-AA0B-C423E863CDE8}" dt="2024-01-09T18:57:36.600" v="900" actId="478"/>
          <ac:spMkLst>
            <pc:docMk/>
            <pc:sldMk cId="270715436" sldId="277"/>
            <ac:spMk id="3" creationId="{00F910D3-3BF1-45DF-A02D-2D3135F92EA3}"/>
          </ac:spMkLst>
        </pc:spChg>
        <pc:spChg chg="add del mod">
          <ac:chgData name="Mohr, Robin" userId="23223441-b3ce-4688-9aca-4d632e79a759" providerId="ADAL" clId="{08F3DFAB-C498-4270-AA0B-C423E863CDE8}" dt="2024-01-09T19:02:43.574" v="1173"/>
          <ac:spMkLst>
            <pc:docMk/>
            <pc:sldMk cId="270715436" sldId="277"/>
            <ac:spMk id="5" creationId="{1899E430-8FB6-2F94-7C2A-A8FA39DF21BF}"/>
          </ac:spMkLst>
        </pc:spChg>
        <pc:graphicFrameChg chg="add del mod modGraphic">
          <ac:chgData name="Mohr, Robin" userId="23223441-b3ce-4688-9aca-4d632e79a759" providerId="ADAL" clId="{08F3DFAB-C498-4270-AA0B-C423E863CDE8}" dt="2024-01-09T18:57:45.163" v="902" actId="478"/>
          <ac:graphicFrameMkLst>
            <pc:docMk/>
            <pc:sldMk cId="270715436" sldId="277"/>
            <ac:graphicFrameMk id="4" creationId="{A0F3CAFA-ADB7-64D4-B422-C32DC162F71F}"/>
          </ac:graphicFrameMkLst>
        </pc:graphicFrameChg>
        <pc:picChg chg="mod">
          <ac:chgData name="Mohr, Robin" userId="23223441-b3ce-4688-9aca-4d632e79a759" providerId="ADAL" clId="{08F3DFAB-C498-4270-AA0B-C423E863CDE8}" dt="2024-01-09T19:02:31.819" v="1166" actId="1076"/>
          <ac:picMkLst>
            <pc:docMk/>
            <pc:sldMk cId="270715436" sldId="277"/>
            <ac:picMk id="8" creationId="{F506A062-8A1D-AD93-94B5-9C8063C02ACD}"/>
          </ac:picMkLst>
        </pc:picChg>
      </pc:sldChg>
      <pc:sldChg chg="addSp modSp new del mod">
        <pc:chgData name="Mohr, Robin" userId="23223441-b3ce-4688-9aca-4d632e79a759" providerId="ADAL" clId="{08F3DFAB-C498-4270-AA0B-C423E863CDE8}" dt="2024-01-09T18:18:41.614" v="41" actId="2696"/>
        <pc:sldMkLst>
          <pc:docMk/>
          <pc:sldMk cId="1199898237" sldId="278"/>
        </pc:sldMkLst>
        <pc:spChg chg="mod">
          <ac:chgData name="Mohr, Robin" userId="23223441-b3ce-4688-9aca-4d632e79a759" providerId="ADAL" clId="{08F3DFAB-C498-4270-AA0B-C423E863CDE8}" dt="2024-01-09T18:17:26.322" v="27" actId="20577"/>
          <ac:spMkLst>
            <pc:docMk/>
            <pc:sldMk cId="1199898237" sldId="278"/>
            <ac:spMk id="2" creationId="{11638712-AA9E-538F-7331-3EA2A4B0D737}"/>
          </ac:spMkLst>
        </pc:spChg>
        <pc:spChg chg="mod">
          <ac:chgData name="Mohr, Robin" userId="23223441-b3ce-4688-9aca-4d632e79a759" providerId="ADAL" clId="{08F3DFAB-C498-4270-AA0B-C423E863CDE8}" dt="2024-01-09T18:18:13.307" v="31" actId="14100"/>
          <ac:spMkLst>
            <pc:docMk/>
            <pc:sldMk cId="1199898237" sldId="278"/>
            <ac:spMk id="3" creationId="{5FBFA3B7-0A73-8611-998C-28679C771033}"/>
          </ac:spMkLst>
        </pc:spChg>
        <pc:picChg chg="add mod">
          <ac:chgData name="Mohr, Robin" userId="23223441-b3ce-4688-9aca-4d632e79a759" providerId="ADAL" clId="{08F3DFAB-C498-4270-AA0B-C423E863CDE8}" dt="2024-01-09T18:18:07.904" v="30" actId="1076"/>
          <ac:picMkLst>
            <pc:docMk/>
            <pc:sldMk cId="1199898237" sldId="278"/>
            <ac:picMk id="5" creationId="{D0A2D46F-38BC-9449-4923-ED848006F84F}"/>
          </ac:picMkLst>
        </pc:picChg>
      </pc:sldChg>
      <pc:sldChg chg="addSp delSp modSp new mod modClrScheme chgLayout">
        <pc:chgData name="Mohr, Robin" userId="23223441-b3ce-4688-9aca-4d632e79a759" providerId="ADAL" clId="{08F3DFAB-C498-4270-AA0B-C423E863CDE8}" dt="2024-01-09T19:30:07.573" v="2026" actId="478"/>
        <pc:sldMkLst>
          <pc:docMk/>
          <pc:sldMk cId="4218789714" sldId="279"/>
        </pc:sldMkLst>
        <pc:spChg chg="del">
          <ac:chgData name="Mohr, Robin" userId="23223441-b3ce-4688-9aca-4d632e79a759" providerId="ADAL" clId="{08F3DFAB-C498-4270-AA0B-C423E863CDE8}" dt="2024-01-09T18:18:29.067" v="38" actId="26606"/>
          <ac:spMkLst>
            <pc:docMk/>
            <pc:sldMk cId="4218789714" sldId="279"/>
            <ac:spMk id="2" creationId="{A9D500DA-F4AB-EF7A-DC3E-A2AC4A29D64B}"/>
          </ac:spMkLst>
        </pc:spChg>
        <pc:spChg chg="del">
          <ac:chgData name="Mohr, Robin" userId="23223441-b3ce-4688-9aca-4d632e79a759" providerId="ADAL" clId="{08F3DFAB-C498-4270-AA0B-C423E863CDE8}" dt="2024-01-09T18:18:29.067" v="38" actId="26606"/>
          <ac:spMkLst>
            <pc:docMk/>
            <pc:sldMk cId="4218789714" sldId="279"/>
            <ac:spMk id="3" creationId="{543EED51-1115-96BF-C069-76E04D3DB0EA}"/>
          </ac:spMkLst>
        </pc:spChg>
        <pc:spChg chg="del">
          <ac:chgData name="Mohr, Robin" userId="23223441-b3ce-4688-9aca-4d632e79a759" providerId="ADAL" clId="{08F3DFAB-C498-4270-AA0B-C423E863CDE8}" dt="2024-01-09T18:18:25.568" v="37" actId="22"/>
          <ac:spMkLst>
            <pc:docMk/>
            <pc:sldMk cId="4218789714" sldId="279"/>
            <ac:spMk id="4" creationId="{C0B2D52B-A9AC-7551-6D00-38C85FA23A63}"/>
          </ac:spMkLst>
        </pc:spChg>
        <pc:spChg chg="add del">
          <ac:chgData name="Mohr, Robin" userId="23223441-b3ce-4688-9aca-4d632e79a759" providerId="ADAL" clId="{08F3DFAB-C498-4270-AA0B-C423E863CDE8}" dt="2024-01-09T18:21:29.694" v="108" actId="22"/>
          <ac:spMkLst>
            <pc:docMk/>
            <pc:sldMk cId="4218789714" sldId="279"/>
            <ac:spMk id="10" creationId="{17B466D3-5B77-3D88-407F-FBE0D36350AF}"/>
          </ac:spMkLst>
        </pc:spChg>
        <pc:spChg chg="add mod">
          <ac:chgData name="Mohr, Robin" userId="23223441-b3ce-4688-9aca-4d632e79a759" providerId="ADAL" clId="{08F3DFAB-C498-4270-AA0B-C423E863CDE8}" dt="2024-01-09T19:29:24.407" v="1957"/>
          <ac:spMkLst>
            <pc:docMk/>
            <pc:sldMk cId="4218789714" sldId="279"/>
            <ac:spMk id="13" creationId="{8EB1F70B-8020-17C8-66B8-78569C0F31D6}"/>
          </ac:spMkLst>
        </pc:spChg>
        <pc:spChg chg="add del mod">
          <ac:chgData name="Mohr, Robin" userId="23223441-b3ce-4688-9aca-4d632e79a759" providerId="ADAL" clId="{08F3DFAB-C498-4270-AA0B-C423E863CDE8}" dt="2024-01-09T18:59:04.102" v="957" actId="478"/>
          <ac:spMkLst>
            <pc:docMk/>
            <pc:sldMk cId="4218789714" sldId="279"/>
            <ac:spMk id="15" creationId="{E6DBF51D-F211-96EB-5EA9-0A2106563640}"/>
          </ac:spMkLst>
        </pc:spChg>
        <pc:spChg chg="add del mod">
          <ac:chgData name="Mohr, Robin" userId="23223441-b3ce-4688-9aca-4d632e79a759" providerId="ADAL" clId="{08F3DFAB-C498-4270-AA0B-C423E863CDE8}" dt="2024-01-09T19:30:07.573" v="2026" actId="478"/>
          <ac:spMkLst>
            <pc:docMk/>
            <pc:sldMk cId="4218789714" sldId="279"/>
            <ac:spMk id="16" creationId="{10224E06-C62C-BB59-55A8-712B168E3647}"/>
          </ac:spMkLst>
        </pc:spChg>
        <pc:spChg chg="add del mod">
          <ac:chgData name="Mohr, Robin" userId="23223441-b3ce-4688-9aca-4d632e79a759" providerId="ADAL" clId="{08F3DFAB-C498-4270-AA0B-C423E863CDE8}" dt="2024-01-09T19:04:15.716" v="1216" actId="22"/>
          <ac:spMkLst>
            <pc:docMk/>
            <pc:sldMk cId="4218789714" sldId="279"/>
            <ac:spMk id="18" creationId="{2E2177DC-601B-BDFC-72D2-929B601B589A}"/>
          </ac:spMkLst>
        </pc:spChg>
        <pc:picChg chg="add del mod">
          <ac:chgData name="Mohr, Robin" userId="23223441-b3ce-4688-9aca-4d632e79a759" providerId="ADAL" clId="{08F3DFAB-C498-4270-AA0B-C423E863CDE8}" dt="2024-01-09T18:18:24.632" v="36" actId="22"/>
          <ac:picMkLst>
            <pc:docMk/>
            <pc:sldMk cId="4218789714" sldId="279"/>
            <ac:picMk id="6" creationId="{21AD2B80-9147-55FE-CDAB-07FE721D31FD}"/>
          </ac:picMkLst>
        </pc:picChg>
        <pc:picChg chg="add del mod ord">
          <ac:chgData name="Mohr, Robin" userId="23223441-b3ce-4688-9aca-4d632e79a759" providerId="ADAL" clId="{08F3DFAB-C498-4270-AA0B-C423E863CDE8}" dt="2024-01-09T18:59:47.805" v="959" actId="478"/>
          <ac:picMkLst>
            <pc:docMk/>
            <pc:sldMk cId="4218789714" sldId="279"/>
            <ac:picMk id="8" creationId="{B9157D0F-CB9C-98B8-0720-AF2847DCB85B}"/>
          </ac:picMkLst>
        </pc:picChg>
        <pc:picChg chg="add del mod">
          <ac:chgData name="Mohr, Robin" userId="23223441-b3ce-4688-9aca-4d632e79a759" providerId="ADAL" clId="{08F3DFAB-C498-4270-AA0B-C423E863CDE8}" dt="2024-01-09T18:59:00.896" v="955" actId="478"/>
          <ac:picMkLst>
            <pc:docMk/>
            <pc:sldMk cId="4218789714" sldId="279"/>
            <ac:picMk id="12" creationId="{4E9E784F-A7E0-D123-FFA7-49AD83085D0B}"/>
          </ac:picMkLst>
        </pc:picChg>
        <pc:picChg chg="add mod ord">
          <ac:chgData name="Mohr, Robin" userId="23223441-b3ce-4688-9aca-4d632e79a759" providerId="ADAL" clId="{08F3DFAB-C498-4270-AA0B-C423E863CDE8}" dt="2024-01-09T19:04:53.665" v="1261" actId="14100"/>
          <ac:picMkLst>
            <pc:docMk/>
            <pc:sldMk cId="4218789714" sldId="279"/>
            <ac:picMk id="20" creationId="{8EE63B07-B7B6-35E0-A975-2192CE4F8CB2}"/>
          </ac:picMkLst>
        </pc:picChg>
      </pc:sldChg>
      <pc:sldChg chg="addSp delSp modSp new mod ord modClrScheme chgLayout">
        <pc:chgData name="Mohr, Robin" userId="23223441-b3ce-4688-9aca-4d632e79a759" providerId="ADAL" clId="{08F3DFAB-C498-4270-AA0B-C423E863CDE8}" dt="2024-01-09T19:30:03.865" v="2025" actId="478"/>
        <pc:sldMkLst>
          <pc:docMk/>
          <pc:sldMk cId="886663890" sldId="280"/>
        </pc:sldMkLst>
        <pc:spChg chg="add del mod">
          <ac:chgData name="Mohr, Robin" userId="23223441-b3ce-4688-9aca-4d632e79a759" providerId="ADAL" clId="{08F3DFAB-C498-4270-AA0B-C423E863CDE8}" dt="2024-01-09T19:29:13.752" v="1949"/>
          <ac:spMkLst>
            <pc:docMk/>
            <pc:sldMk cId="886663890" sldId="280"/>
            <ac:spMk id="2" creationId="{B0C5C972-FC1E-C8A2-4E4C-44A9D469656A}"/>
          </ac:spMkLst>
        </pc:spChg>
        <pc:spChg chg="add del mod">
          <ac:chgData name="Mohr, Robin" userId="23223441-b3ce-4688-9aca-4d632e79a759" providerId="ADAL" clId="{08F3DFAB-C498-4270-AA0B-C423E863CDE8}" dt="2024-01-09T19:30:03.865" v="2025" actId="478"/>
          <ac:spMkLst>
            <pc:docMk/>
            <pc:sldMk cId="886663890" sldId="280"/>
            <ac:spMk id="3" creationId="{ED7825AB-250A-AD04-AAA0-61EC2A6A2AA9}"/>
          </ac:spMkLst>
        </pc:spChg>
        <pc:spChg chg="add del mod">
          <ac:chgData name="Mohr, Robin" userId="23223441-b3ce-4688-9aca-4d632e79a759" providerId="ADAL" clId="{08F3DFAB-C498-4270-AA0B-C423E863CDE8}" dt="2024-01-09T19:00:09.463" v="991" actId="26606"/>
          <ac:spMkLst>
            <pc:docMk/>
            <pc:sldMk cId="886663890" sldId="280"/>
            <ac:spMk id="12" creationId="{87C6683A-F817-A8B7-ACDB-AB6A1CFAE851}"/>
          </ac:spMkLst>
        </pc:spChg>
        <pc:picChg chg="add del">
          <ac:chgData name="Mohr, Robin" userId="23223441-b3ce-4688-9aca-4d632e79a759" providerId="ADAL" clId="{08F3DFAB-C498-4270-AA0B-C423E863CDE8}" dt="2024-01-09T18:59:53.626" v="961" actId="22"/>
          <ac:picMkLst>
            <pc:docMk/>
            <pc:sldMk cId="886663890" sldId="280"/>
            <ac:picMk id="5" creationId="{2EBC71E2-4E41-959F-3BBA-4E59D2EE2718}"/>
          </ac:picMkLst>
        </pc:picChg>
        <pc:picChg chg="add mod">
          <ac:chgData name="Mohr, Robin" userId="23223441-b3ce-4688-9aca-4d632e79a759" providerId="ADAL" clId="{08F3DFAB-C498-4270-AA0B-C423E863CDE8}" dt="2024-01-09T19:01:04.249" v="1041" actId="1076"/>
          <ac:picMkLst>
            <pc:docMk/>
            <pc:sldMk cId="886663890" sldId="280"/>
            <ac:picMk id="7" creationId="{9AAE607B-E665-7390-EFB9-43A4AB7060F5}"/>
          </ac:picMkLst>
        </pc:picChg>
      </pc:sldChg>
      <pc:sldChg chg="modSp add mod ord">
        <pc:chgData name="Mohr, Robin" userId="23223441-b3ce-4688-9aca-4d632e79a759" providerId="ADAL" clId="{08F3DFAB-C498-4270-AA0B-C423E863CDE8}" dt="2024-01-09T19:27:16.959" v="1947" actId="20577"/>
        <pc:sldMkLst>
          <pc:docMk/>
          <pc:sldMk cId="2423647497" sldId="281"/>
        </pc:sldMkLst>
        <pc:spChg chg="mod">
          <ac:chgData name="Mohr, Robin" userId="23223441-b3ce-4688-9aca-4d632e79a759" providerId="ADAL" clId="{08F3DFAB-C498-4270-AA0B-C423E863CDE8}" dt="2024-01-09T19:02:25.118" v="1165" actId="14100"/>
          <ac:spMkLst>
            <pc:docMk/>
            <pc:sldMk cId="2423647497" sldId="281"/>
            <ac:spMk id="2" creationId="{CECEECE9-8183-4D3A-A205-6A23651C18BC}"/>
          </ac:spMkLst>
        </pc:spChg>
        <pc:spChg chg="mod">
          <ac:chgData name="Mohr, Robin" userId="23223441-b3ce-4688-9aca-4d632e79a759" providerId="ADAL" clId="{08F3DFAB-C498-4270-AA0B-C423E863CDE8}" dt="2024-01-09T19:27:16.959" v="1947" actId="20577"/>
          <ac:spMkLst>
            <pc:docMk/>
            <pc:sldMk cId="2423647497" sldId="281"/>
            <ac:spMk id="3" creationId="{542AC55F-C8CF-4AEA-941A-0F74D1426FCA}"/>
          </ac:spMkLst>
        </pc:spChg>
      </pc:sldChg>
      <pc:sldChg chg="modSp add mod ord">
        <pc:chgData name="Mohr, Robin" userId="23223441-b3ce-4688-9aca-4d632e79a759" providerId="ADAL" clId="{08F3DFAB-C498-4270-AA0B-C423E863CDE8}" dt="2024-01-09T19:08:59.922" v="1449"/>
        <pc:sldMkLst>
          <pc:docMk/>
          <pc:sldMk cId="3915597374" sldId="282"/>
        </pc:sldMkLst>
        <pc:spChg chg="mod">
          <ac:chgData name="Mohr, Robin" userId="23223441-b3ce-4688-9aca-4d632e79a759" providerId="ADAL" clId="{08F3DFAB-C498-4270-AA0B-C423E863CDE8}" dt="2024-01-09T19:08:59.922" v="1449"/>
          <ac:spMkLst>
            <pc:docMk/>
            <pc:sldMk cId="3915597374" sldId="282"/>
            <ac:spMk id="2" creationId="{CECEECE9-8183-4D3A-A205-6A23651C18BC}"/>
          </ac:spMkLst>
        </pc:spChg>
        <pc:spChg chg="mod">
          <ac:chgData name="Mohr, Robin" userId="23223441-b3ce-4688-9aca-4d632e79a759" providerId="ADAL" clId="{08F3DFAB-C498-4270-AA0B-C423E863CDE8}" dt="2024-01-09T19:07:40.443" v="1345" actId="20577"/>
          <ac:spMkLst>
            <pc:docMk/>
            <pc:sldMk cId="3915597374" sldId="282"/>
            <ac:spMk id="3" creationId="{542AC55F-C8CF-4AEA-941A-0F74D1426FCA}"/>
          </ac:spMkLst>
        </pc:spChg>
      </pc:sldChg>
      <pc:sldChg chg="modSp add mod ord">
        <pc:chgData name="Mohr, Robin" userId="23223441-b3ce-4688-9aca-4d632e79a759" providerId="ADAL" clId="{08F3DFAB-C498-4270-AA0B-C423E863CDE8}" dt="2024-01-09T19:25:19.825" v="1904"/>
        <pc:sldMkLst>
          <pc:docMk/>
          <pc:sldMk cId="430753279" sldId="283"/>
        </pc:sldMkLst>
        <pc:spChg chg="mod">
          <ac:chgData name="Mohr, Robin" userId="23223441-b3ce-4688-9aca-4d632e79a759" providerId="ADAL" clId="{08F3DFAB-C498-4270-AA0B-C423E863CDE8}" dt="2024-01-09T19:10:29.960" v="1538" actId="20577"/>
          <ac:spMkLst>
            <pc:docMk/>
            <pc:sldMk cId="430753279" sldId="283"/>
            <ac:spMk id="2" creationId="{CECEECE9-8183-4D3A-A205-6A23651C18BC}"/>
          </ac:spMkLst>
        </pc:spChg>
      </pc:sldChg>
      <pc:sldChg chg="modSp add mod ord">
        <pc:chgData name="Mohr, Robin" userId="23223441-b3ce-4688-9aca-4d632e79a759" providerId="ADAL" clId="{08F3DFAB-C498-4270-AA0B-C423E863CDE8}" dt="2024-01-09T19:25:19.825" v="1904"/>
        <pc:sldMkLst>
          <pc:docMk/>
          <pc:sldMk cId="980467657" sldId="284"/>
        </pc:sldMkLst>
        <pc:spChg chg="mod">
          <ac:chgData name="Mohr, Robin" userId="23223441-b3ce-4688-9aca-4d632e79a759" providerId="ADAL" clId="{08F3DFAB-C498-4270-AA0B-C423E863CDE8}" dt="2024-01-09T19:17:16.531" v="1757" actId="20577"/>
          <ac:spMkLst>
            <pc:docMk/>
            <pc:sldMk cId="980467657" sldId="284"/>
            <ac:spMk id="2" creationId="{CECEECE9-8183-4D3A-A205-6A23651C18BC}"/>
          </ac:spMkLst>
        </pc:spChg>
        <pc:spChg chg="mod">
          <ac:chgData name="Mohr, Robin" userId="23223441-b3ce-4688-9aca-4d632e79a759" providerId="ADAL" clId="{08F3DFAB-C498-4270-AA0B-C423E863CDE8}" dt="2024-01-09T19:17:04.935" v="1719" actId="27636"/>
          <ac:spMkLst>
            <pc:docMk/>
            <pc:sldMk cId="980467657" sldId="284"/>
            <ac:spMk id="3" creationId="{542AC55F-C8CF-4AEA-941A-0F74D1426FCA}"/>
          </ac:spMkLst>
        </pc:spChg>
      </pc:sldChg>
      <pc:sldChg chg="addSp delSp modSp new mod ord">
        <pc:chgData name="Mohr, Robin" userId="23223441-b3ce-4688-9aca-4d632e79a759" providerId="ADAL" clId="{08F3DFAB-C498-4270-AA0B-C423E863CDE8}" dt="2024-01-09T19:25:19.825" v="1904"/>
        <pc:sldMkLst>
          <pc:docMk/>
          <pc:sldMk cId="2101106638" sldId="285"/>
        </pc:sldMkLst>
        <pc:spChg chg="mod">
          <ac:chgData name="Mohr, Robin" userId="23223441-b3ce-4688-9aca-4d632e79a759" providerId="ADAL" clId="{08F3DFAB-C498-4270-AA0B-C423E863CDE8}" dt="2024-01-09T19:21:21.121" v="1890" actId="26606"/>
          <ac:spMkLst>
            <pc:docMk/>
            <pc:sldMk cId="2101106638" sldId="285"/>
            <ac:spMk id="2" creationId="{33A87517-893C-A574-F4DB-E32C6C3C3DB9}"/>
          </ac:spMkLst>
        </pc:spChg>
        <pc:spChg chg="mod">
          <ac:chgData name="Mohr, Robin" userId="23223441-b3ce-4688-9aca-4d632e79a759" providerId="ADAL" clId="{08F3DFAB-C498-4270-AA0B-C423E863CDE8}" dt="2024-01-09T19:21:21.121" v="1890" actId="26606"/>
          <ac:spMkLst>
            <pc:docMk/>
            <pc:sldMk cId="2101106638" sldId="285"/>
            <ac:spMk id="3" creationId="{DDB021C4-E065-FB06-6051-41D71D16D99D}"/>
          </ac:spMkLst>
        </pc:spChg>
        <pc:spChg chg="del">
          <ac:chgData name="Mohr, Robin" userId="23223441-b3ce-4688-9aca-4d632e79a759" providerId="ADAL" clId="{08F3DFAB-C498-4270-AA0B-C423E863CDE8}" dt="2024-01-09T19:17:29.131" v="1760"/>
          <ac:spMkLst>
            <pc:docMk/>
            <pc:sldMk cId="2101106638" sldId="285"/>
            <ac:spMk id="4" creationId="{7BC147F5-83CD-0C2E-B5C4-4F83B48C2E6F}"/>
          </ac:spMkLst>
        </pc:spChg>
        <pc:picChg chg="add mod">
          <ac:chgData name="Mohr, Robin" userId="23223441-b3ce-4688-9aca-4d632e79a759" providerId="ADAL" clId="{08F3DFAB-C498-4270-AA0B-C423E863CDE8}" dt="2024-01-09T19:21:29.259" v="1892" actId="1076"/>
          <ac:picMkLst>
            <pc:docMk/>
            <pc:sldMk cId="2101106638" sldId="285"/>
            <ac:picMk id="5" creationId="{909529B9-8C29-FC2E-1333-77A5E20B80C6}"/>
          </ac:picMkLst>
        </pc:picChg>
      </pc:sldChg>
      <pc:sldChg chg="modSp new mod">
        <pc:chgData name="Mohr, Robin" userId="23223441-b3ce-4688-9aca-4d632e79a759" providerId="ADAL" clId="{08F3DFAB-C498-4270-AA0B-C423E863CDE8}" dt="2024-01-09T19:41:14.225" v="2560" actId="20577"/>
        <pc:sldMkLst>
          <pc:docMk/>
          <pc:sldMk cId="2393709323" sldId="286"/>
        </pc:sldMkLst>
        <pc:spChg chg="mod">
          <ac:chgData name="Mohr, Robin" userId="23223441-b3ce-4688-9aca-4d632e79a759" providerId="ADAL" clId="{08F3DFAB-C498-4270-AA0B-C423E863CDE8}" dt="2024-01-09T19:30:13.197" v="2029" actId="20577"/>
          <ac:spMkLst>
            <pc:docMk/>
            <pc:sldMk cId="2393709323" sldId="286"/>
            <ac:spMk id="2" creationId="{06C9A695-EFB8-5097-BDEC-AF5F15E5AA6E}"/>
          </ac:spMkLst>
        </pc:spChg>
        <pc:spChg chg="mod">
          <ac:chgData name="Mohr, Robin" userId="23223441-b3ce-4688-9aca-4d632e79a759" providerId="ADAL" clId="{08F3DFAB-C498-4270-AA0B-C423E863CDE8}" dt="2024-01-09T19:41:14.225" v="2560" actId="20577"/>
          <ac:spMkLst>
            <pc:docMk/>
            <pc:sldMk cId="2393709323" sldId="286"/>
            <ac:spMk id="3" creationId="{E1E2C945-15E9-2E8E-1FB7-73B9F9194C3B}"/>
          </ac:spMkLst>
        </pc:spChg>
      </pc:sldChg>
    </pc:docChg>
  </pc:docChgLst>
  <pc:docChgLst>
    <pc:chgData name="Mohr, Robin" userId="23223441-b3ce-4688-9aca-4d632e79a759" providerId="ADAL" clId="{116F3B1B-AC1B-431C-BD3E-D4FF364507F9}"/>
    <pc:docChg chg="undo custSel addSld delSld modSld">
      <pc:chgData name="Mohr, Robin" userId="23223441-b3ce-4688-9aca-4d632e79a759" providerId="ADAL" clId="{116F3B1B-AC1B-431C-BD3E-D4FF364507F9}" dt="2023-10-18T12:59:38.684" v="198" actId="47"/>
      <pc:docMkLst>
        <pc:docMk/>
      </pc:docMkLst>
      <pc:sldChg chg="modSp mod">
        <pc:chgData name="Mohr, Robin" userId="23223441-b3ce-4688-9aca-4d632e79a759" providerId="ADAL" clId="{116F3B1B-AC1B-431C-BD3E-D4FF364507F9}" dt="2023-10-18T12:08:16.714" v="19" actId="20577"/>
        <pc:sldMkLst>
          <pc:docMk/>
          <pc:sldMk cId="2089183391" sldId="256"/>
        </pc:sldMkLst>
        <pc:spChg chg="mod">
          <ac:chgData name="Mohr, Robin" userId="23223441-b3ce-4688-9aca-4d632e79a759" providerId="ADAL" clId="{116F3B1B-AC1B-431C-BD3E-D4FF364507F9}" dt="2023-10-18T12:08:16.714" v="19" actId="20577"/>
          <ac:spMkLst>
            <pc:docMk/>
            <pc:sldMk cId="2089183391" sldId="256"/>
            <ac:spMk id="2" creationId="{52D4839E-F015-46CF-8612-247133CA4462}"/>
          </ac:spMkLst>
        </pc:spChg>
      </pc:sldChg>
      <pc:sldChg chg="del">
        <pc:chgData name="Mohr, Robin" userId="23223441-b3ce-4688-9aca-4d632e79a759" providerId="ADAL" clId="{116F3B1B-AC1B-431C-BD3E-D4FF364507F9}" dt="2023-10-18T10:37:17.120" v="0" actId="47"/>
        <pc:sldMkLst>
          <pc:docMk/>
          <pc:sldMk cId="1055443963" sldId="257"/>
        </pc:sldMkLst>
      </pc:sldChg>
      <pc:sldChg chg="del">
        <pc:chgData name="Mohr, Robin" userId="23223441-b3ce-4688-9aca-4d632e79a759" providerId="ADAL" clId="{116F3B1B-AC1B-431C-BD3E-D4FF364507F9}" dt="2023-10-18T10:37:17.210" v="1" actId="47"/>
        <pc:sldMkLst>
          <pc:docMk/>
          <pc:sldMk cId="267013658" sldId="258"/>
        </pc:sldMkLst>
      </pc:sldChg>
      <pc:sldChg chg="del">
        <pc:chgData name="Mohr, Robin" userId="23223441-b3ce-4688-9aca-4d632e79a759" providerId="ADAL" clId="{116F3B1B-AC1B-431C-BD3E-D4FF364507F9}" dt="2023-10-18T10:37:17.373" v="2" actId="47"/>
        <pc:sldMkLst>
          <pc:docMk/>
          <pc:sldMk cId="4202797976" sldId="259"/>
        </pc:sldMkLst>
      </pc:sldChg>
      <pc:sldChg chg="del">
        <pc:chgData name="Mohr, Robin" userId="23223441-b3ce-4688-9aca-4d632e79a759" providerId="ADAL" clId="{116F3B1B-AC1B-431C-BD3E-D4FF364507F9}" dt="2023-10-18T10:37:18.509" v="3" actId="47"/>
        <pc:sldMkLst>
          <pc:docMk/>
          <pc:sldMk cId="1734683757" sldId="260"/>
        </pc:sldMkLst>
      </pc:sldChg>
      <pc:sldChg chg="del">
        <pc:chgData name="Mohr, Robin" userId="23223441-b3ce-4688-9aca-4d632e79a759" providerId="ADAL" clId="{116F3B1B-AC1B-431C-BD3E-D4FF364507F9}" dt="2023-10-18T12:55:10.823" v="156" actId="47"/>
        <pc:sldMkLst>
          <pc:docMk/>
          <pc:sldMk cId="1051877153" sldId="261"/>
        </pc:sldMkLst>
      </pc:sldChg>
      <pc:sldChg chg="del">
        <pc:chgData name="Mohr, Robin" userId="23223441-b3ce-4688-9aca-4d632e79a759" providerId="ADAL" clId="{116F3B1B-AC1B-431C-BD3E-D4FF364507F9}" dt="2023-10-18T12:55:12.673" v="158" actId="47"/>
        <pc:sldMkLst>
          <pc:docMk/>
          <pc:sldMk cId="4211145220" sldId="263"/>
        </pc:sldMkLst>
      </pc:sldChg>
      <pc:sldChg chg="del">
        <pc:chgData name="Mohr, Robin" userId="23223441-b3ce-4688-9aca-4d632e79a759" providerId="ADAL" clId="{116F3B1B-AC1B-431C-BD3E-D4FF364507F9}" dt="2023-10-18T12:55:13.507" v="160" actId="47"/>
        <pc:sldMkLst>
          <pc:docMk/>
          <pc:sldMk cId="1705213396" sldId="264"/>
        </pc:sldMkLst>
      </pc:sldChg>
      <pc:sldChg chg="delSp modSp mod">
        <pc:chgData name="Mohr, Robin" userId="23223441-b3ce-4688-9aca-4d632e79a759" providerId="ADAL" clId="{116F3B1B-AC1B-431C-BD3E-D4FF364507F9}" dt="2023-10-18T12:56:58.568" v="196" actId="20577"/>
        <pc:sldMkLst>
          <pc:docMk/>
          <pc:sldMk cId="70129944" sldId="265"/>
        </pc:sldMkLst>
        <pc:spChg chg="mod">
          <ac:chgData name="Mohr, Robin" userId="23223441-b3ce-4688-9aca-4d632e79a759" providerId="ADAL" clId="{116F3B1B-AC1B-431C-BD3E-D4FF364507F9}" dt="2023-10-18T12:54:55.972" v="153" actId="20577"/>
          <ac:spMkLst>
            <pc:docMk/>
            <pc:sldMk cId="70129944" sldId="265"/>
            <ac:spMk id="2" creationId="{3EC93065-D1EC-43F5-A26A-62CA01848AD6}"/>
          </ac:spMkLst>
        </pc:spChg>
        <pc:spChg chg="mod">
          <ac:chgData name="Mohr, Robin" userId="23223441-b3ce-4688-9aca-4d632e79a759" providerId="ADAL" clId="{116F3B1B-AC1B-431C-BD3E-D4FF364507F9}" dt="2023-10-18T12:56:58.568" v="196" actId="20577"/>
          <ac:spMkLst>
            <pc:docMk/>
            <pc:sldMk cId="70129944" sldId="265"/>
            <ac:spMk id="3" creationId="{6724D6F0-E7B7-4DBA-A922-86BAC28AE241}"/>
          </ac:spMkLst>
        </pc:spChg>
        <pc:spChg chg="del">
          <ac:chgData name="Mohr, Robin" userId="23223441-b3ce-4688-9aca-4d632e79a759" providerId="ADAL" clId="{116F3B1B-AC1B-431C-BD3E-D4FF364507F9}" dt="2023-10-18T12:54:58.883" v="154" actId="478"/>
          <ac:spMkLst>
            <pc:docMk/>
            <pc:sldMk cId="70129944" sldId="265"/>
            <ac:spMk id="4" creationId="{8EBD66ED-521C-4836-9D90-2D4B312F1A7B}"/>
          </ac:spMkLst>
        </pc:spChg>
      </pc:sldChg>
      <pc:sldChg chg="del">
        <pc:chgData name="Mohr, Robin" userId="23223441-b3ce-4688-9aca-4d632e79a759" providerId="ADAL" clId="{116F3B1B-AC1B-431C-BD3E-D4FF364507F9}" dt="2023-10-18T12:55:17.371" v="162" actId="47"/>
        <pc:sldMkLst>
          <pc:docMk/>
          <pc:sldMk cId="3936998909" sldId="266"/>
        </pc:sldMkLst>
      </pc:sldChg>
      <pc:sldChg chg="del">
        <pc:chgData name="Mohr, Robin" userId="23223441-b3ce-4688-9aca-4d632e79a759" providerId="ADAL" clId="{116F3B1B-AC1B-431C-BD3E-D4FF364507F9}" dt="2023-10-18T12:55:18.056" v="163" actId="47"/>
        <pc:sldMkLst>
          <pc:docMk/>
          <pc:sldMk cId="184327428" sldId="267"/>
        </pc:sldMkLst>
      </pc:sldChg>
      <pc:sldChg chg="del">
        <pc:chgData name="Mohr, Robin" userId="23223441-b3ce-4688-9aca-4d632e79a759" providerId="ADAL" clId="{116F3B1B-AC1B-431C-BD3E-D4FF364507F9}" dt="2023-10-18T12:55:18.755" v="164" actId="47"/>
        <pc:sldMkLst>
          <pc:docMk/>
          <pc:sldMk cId="805932587" sldId="268"/>
        </pc:sldMkLst>
      </pc:sldChg>
      <pc:sldChg chg="del">
        <pc:chgData name="Mohr, Robin" userId="23223441-b3ce-4688-9aca-4d632e79a759" providerId="ADAL" clId="{116F3B1B-AC1B-431C-BD3E-D4FF364507F9}" dt="2023-10-18T12:55:20.463" v="165" actId="47"/>
        <pc:sldMkLst>
          <pc:docMk/>
          <pc:sldMk cId="268551344" sldId="269"/>
        </pc:sldMkLst>
      </pc:sldChg>
      <pc:sldChg chg="del">
        <pc:chgData name="Mohr, Robin" userId="23223441-b3ce-4688-9aca-4d632e79a759" providerId="ADAL" clId="{116F3B1B-AC1B-431C-BD3E-D4FF364507F9}" dt="2023-10-18T12:55:22.352" v="166" actId="47"/>
        <pc:sldMkLst>
          <pc:docMk/>
          <pc:sldMk cId="1303183485" sldId="270"/>
        </pc:sldMkLst>
      </pc:sldChg>
      <pc:sldChg chg="del">
        <pc:chgData name="Mohr, Robin" userId="23223441-b3ce-4688-9aca-4d632e79a759" providerId="ADAL" clId="{116F3B1B-AC1B-431C-BD3E-D4FF364507F9}" dt="2023-10-18T12:55:23.198" v="167" actId="47"/>
        <pc:sldMkLst>
          <pc:docMk/>
          <pc:sldMk cId="2015652536" sldId="271"/>
        </pc:sldMkLst>
      </pc:sldChg>
      <pc:sldChg chg="del">
        <pc:chgData name="Mohr, Robin" userId="23223441-b3ce-4688-9aca-4d632e79a759" providerId="ADAL" clId="{116F3B1B-AC1B-431C-BD3E-D4FF364507F9}" dt="2023-10-18T12:55:23.765" v="168" actId="47"/>
        <pc:sldMkLst>
          <pc:docMk/>
          <pc:sldMk cId="812784215" sldId="272"/>
        </pc:sldMkLst>
      </pc:sldChg>
      <pc:sldChg chg="modSp mod">
        <pc:chgData name="Mohr, Robin" userId="23223441-b3ce-4688-9aca-4d632e79a759" providerId="ADAL" clId="{116F3B1B-AC1B-431C-BD3E-D4FF364507F9}" dt="2023-10-18T12:53:32.116" v="144" actId="20577"/>
        <pc:sldMkLst>
          <pc:docMk/>
          <pc:sldMk cId="4011704012" sldId="274"/>
        </pc:sldMkLst>
        <pc:spChg chg="mod">
          <ac:chgData name="Mohr, Robin" userId="23223441-b3ce-4688-9aca-4d632e79a759" providerId="ADAL" clId="{116F3B1B-AC1B-431C-BD3E-D4FF364507F9}" dt="2023-10-18T12:15:28.729" v="63" actId="20577"/>
          <ac:spMkLst>
            <pc:docMk/>
            <pc:sldMk cId="4011704012" sldId="274"/>
            <ac:spMk id="2" creationId="{C75C8B60-4D78-7840-9EDC-6065584CB1ED}"/>
          </ac:spMkLst>
        </pc:spChg>
        <pc:spChg chg="mod">
          <ac:chgData name="Mohr, Robin" userId="23223441-b3ce-4688-9aca-4d632e79a759" providerId="ADAL" clId="{116F3B1B-AC1B-431C-BD3E-D4FF364507F9}" dt="2023-10-18T12:14:47.458" v="43" actId="20577"/>
          <ac:spMkLst>
            <pc:docMk/>
            <pc:sldMk cId="4011704012" sldId="274"/>
            <ac:spMk id="3" creationId="{841AD793-9133-DC43-AAFB-E455D192115B}"/>
          </ac:spMkLst>
        </pc:spChg>
        <pc:spChg chg="mod">
          <ac:chgData name="Mohr, Robin" userId="23223441-b3ce-4688-9aca-4d632e79a759" providerId="ADAL" clId="{116F3B1B-AC1B-431C-BD3E-D4FF364507F9}" dt="2023-10-18T12:08:28.612" v="41" actId="20577"/>
          <ac:spMkLst>
            <pc:docMk/>
            <pc:sldMk cId="4011704012" sldId="274"/>
            <ac:spMk id="4" creationId="{AEC8F7D5-C2F4-4F4A-BA4C-B1D9D3101CAA}"/>
          </ac:spMkLst>
        </pc:spChg>
        <pc:spChg chg="mod">
          <ac:chgData name="Mohr, Robin" userId="23223441-b3ce-4688-9aca-4d632e79a759" providerId="ADAL" clId="{116F3B1B-AC1B-431C-BD3E-D4FF364507F9}" dt="2023-10-18T12:14:49.246" v="45" actId="20577"/>
          <ac:spMkLst>
            <pc:docMk/>
            <pc:sldMk cId="4011704012" sldId="274"/>
            <ac:spMk id="6" creationId="{4ABACCBB-64F8-6F41-A4B1-298FB6C7919D}"/>
          </ac:spMkLst>
        </pc:spChg>
        <pc:spChg chg="mod">
          <ac:chgData name="Mohr, Robin" userId="23223441-b3ce-4688-9aca-4d632e79a759" providerId="ADAL" clId="{116F3B1B-AC1B-431C-BD3E-D4FF364507F9}" dt="2023-10-18T12:48:14.161" v="113" actId="20577"/>
          <ac:spMkLst>
            <pc:docMk/>
            <pc:sldMk cId="4011704012" sldId="274"/>
            <ac:spMk id="7" creationId="{F0542DD3-AA3E-4D4A-AAF7-C3909DF1DDA3}"/>
          </ac:spMkLst>
        </pc:spChg>
        <pc:spChg chg="mod">
          <ac:chgData name="Mohr, Robin" userId="23223441-b3ce-4688-9aca-4d632e79a759" providerId="ADAL" clId="{116F3B1B-AC1B-431C-BD3E-D4FF364507F9}" dt="2023-10-18T12:14:51.234" v="47" actId="20577"/>
          <ac:spMkLst>
            <pc:docMk/>
            <pc:sldMk cId="4011704012" sldId="274"/>
            <ac:spMk id="9" creationId="{3CF807BA-B03F-9A4D-9813-3EC55704AF8F}"/>
          </ac:spMkLst>
        </pc:spChg>
        <pc:spChg chg="mod">
          <ac:chgData name="Mohr, Robin" userId="23223441-b3ce-4688-9aca-4d632e79a759" providerId="ADAL" clId="{116F3B1B-AC1B-431C-BD3E-D4FF364507F9}" dt="2023-10-18T12:53:32.116" v="144" actId="20577"/>
          <ac:spMkLst>
            <pc:docMk/>
            <pc:sldMk cId="4011704012" sldId="274"/>
            <ac:spMk id="10" creationId="{92A467A7-AE4A-6F4B-8231-4F109437C9EA}"/>
          </ac:spMkLst>
        </pc:spChg>
      </pc:sldChg>
      <pc:sldChg chg="new del">
        <pc:chgData name="Mohr, Robin" userId="23223441-b3ce-4688-9aca-4d632e79a759" providerId="ADAL" clId="{116F3B1B-AC1B-431C-BD3E-D4FF364507F9}" dt="2023-10-18T12:59:38.684" v="198" actId="47"/>
        <pc:sldMkLst>
          <pc:docMk/>
          <pc:sldMk cId="430483252" sldId="275"/>
        </pc:sldMkLst>
      </pc:sldChg>
      <pc:sldChg chg="del">
        <pc:chgData name="Mohr, Robin" userId="23223441-b3ce-4688-9aca-4d632e79a759" providerId="ADAL" clId="{116F3B1B-AC1B-431C-BD3E-D4FF364507F9}" dt="2023-10-18T12:55:11.879" v="157" actId="47"/>
        <pc:sldMkLst>
          <pc:docMk/>
          <pc:sldMk cId="3591841035" sldId="275"/>
        </pc:sldMkLst>
      </pc:sldChg>
      <pc:sldChg chg="del">
        <pc:chgData name="Mohr, Robin" userId="23223441-b3ce-4688-9aca-4d632e79a759" providerId="ADAL" clId="{116F3B1B-AC1B-431C-BD3E-D4FF364507F9}" dt="2023-10-18T12:55:13.094" v="159" actId="47"/>
        <pc:sldMkLst>
          <pc:docMk/>
          <pc:sldMk cId="692548601" sldId="276"/>
        </pc:sldMkLst>
      </pc:sldChg>
      <pc:sldChg chg="del">
        <pc:chgData name="Mohr, Robin" userId="23223441-b3ce-4688-9aca-4d632e79a759" providerId="ADAL" clId="{116F3B1B-AC1B-431C-BD3E-D4FF364507F9}" dt="2023-10-18T12:55:13.863" v="161" actId="47"/>
        <pc:sldMkLst>
          <pc:docMk/>
          <pc:sldMk cId="280241128" sldId="277"/>
        </pc:sldMkLst>
      </pc:sldChg>
    </pc:docChg>
  </pc:docChgLst>
  <pc:docChgLst>
    <pc:chgData name="Mohr, Robin" userId="23223441-b3ce-4688-9aca-4d632e79a759" providerId="ADAL" clId="{BE6865DD-06F2-4AB5-9BD6-4F1688DEA8A3}"/>
    <pc:docChg chg="undo redo custSel addSld delSld modSld sldOrd">
      <pc:chgData name="Mohr, Robin" userId="23223441-b3ce-4688-9aca-4d632e79a759" providerId="ADAL" clId="{BE6865DD-06F2-4AB5-9BD6-4F1688DEA8A3}" dt="2023-11-15T14:02:14.182" v="1620" actId="6549"/>
      <pc:docMkLst>
        <pc:docMk/>
      </pc:docMkLst>
      <pc:sldChg chg="modSp mod">
        <pc:chgData name="Mohr, Robin" userId="23223441-b3ce-4688-9aca-4d632e79a759" providerId="ADAL" clId="{BE6865DD-06F2-4AB5-9BD6-4F1688DEA8A3}" dt="2023-11-15T12:40:44.404" v="3" actId="20577"/>
        <pc:sldMkLst>
          <pc:docMk/>
          <pc:sldMk cId="2089183391" sldId="256"/>
        </pc:sldMkLst>
        <pc:spChg chg="mod">
          <ac:chgData name="Mohr, Robin" userId="23223441-b3ce-4688-9aca-4d632e79a759" providerId="ADAL" clId="{BE6865DD-06F2-4AB5-9BD6-4F1688DEA8A3}" dt="2023-11-15T12:40:44.404" v="3" actId="20577"/>
          <ac:spMkLst>
            <pc:docMk/>
            <pc:sldMk cId="2089183391" sldId="256"/>
            <ac:spMk id="2" creationId="{52D4839E-F015-46CF-8612-247133CA4462}"/>
          </ac:spMkLst>
        </pc:spChg>
      </pc:sldChg>
      <pc:sldChg chg="modSp mod">
        <pc:chgData name="Mohr, Robin" userId="23223441-b3ce-4688-9aca-4d632e79a759" providerId="ADAL" clId="{BE6865DD-06F2-4AB5-9BD6-4F1688DEA8A3}" dt="2023-11-15T13:50:25.007" v="1546" actId="20577"/>
        <pc:sldMkLst>
          <pc:docMk/>
          <pc:sldMk cId="70129944" sldId="265"/>
        </pc:sldMkLst>
        <pc:spChg chg="mod">
          <ac:chgData name="Mohr, Robin" userId="23223441-b3ce-4688-9aca-4d632e79a759" providerId="ADAL" clId="{BE6865DD-06F2-4AB5-9BD6-4F1688DEA8A3}" dt="2023-11-15T13:50:25.007" v="1546" actId="20577"/>
          <ac:spMkLst>
            <pc:docMk/>
            <pc:sldMk cId="70129944" sldId="265"/>
            <ac:spMk id="3" creationId="{6724D6F0-E7B7-4DBA-A922-86BAC28AE241}"/>
          </ac:spMkLst>
        </pc:spChg>
      </pc:sldChg>
      <pc:sldChg chg="modSp mod">
        <pc:chgData name="Mohr, Robin" userId="23223441-b3ce-4688-9aca-4d632e79a759" providerId="ADAL" clId="{BE6865DD-06F2-4AB5-9BD6-4F1688DEA8A3}" dt="2023-11-15T13:06:31.009" v="152" actId="20577"/>
        <pc:sldMkLst>
          <pc:docMk/>
          <pc:sldMk cId="4011704012" sldId="274"/>
        </pc:sldMkLst>
        <pc:spChg chg="mod">
          <ac:chgData name="Mohr, Robin" userId="23223441-b3ce-4688-9aca-4d632e79a759" providerId="ADAL" clId="{BE6865DD-06F2-4AB5-9BD6-4F1688DEA8A3}" dt="2023-11-15T12:41:03.364" v="7" actId="20577"/>
          <ac:spMkLst>
            <pc:docMk/>
            <pc:sldMk cId="4011704012" sldId="274"/>
            <ac:spMk id="2" creationId="{C75C8B60-4D78-7840-9EDC-6065584CB1ED}"/>
          </ac:spMkLst>
        </pc:spChg>
        <pc:spChg chg="mod">
          <ac:chgData name="Mohr, Robin" userId="23223441-b3ce-4688-9aca-4d632e79a759" providerId="ADAL" clId="{BE6865DD-06F2-4AB5-9BD6-4F1688DEA8A3}" dt="2023-11-15T13:05:25.527" v="125" actId="20577"/>
          <ac:spMkLst>
            <pc:docMk/>
            <pc:sldMk cId="4011704012" sldId="274"/>
            <ac:spMk id="7" creationId="{F0542DD3-AA3E-4D4A-AAF7-C3909DF1DDA3}"/>
          </ac:spMkLst>
        </pc:spChg>
        <pc:spChg chg="mod">
          <ac:chgData name="Mohr, Robin" userId="23223441-b3ce-4688-9aca-4d632e79a759" providerId="ADAL" clId="{BE6865DD-06F2-4AB5-9BD6-4F1688DEA8A3}" dt="2023-11-15T13:05:17.988" v="99"/>
          <ac:spMkLst>
            <pc:docMk/>
            <pc:sldMk cId="4011704012" sldId="274"/>
            <ac:spMk id="10" creationId="{92A467A7-AE4A-6F4B-8231-4F109437C9EA}"/>
          </ac:spMkLst>
        </pc:spChg>
        <pc:spChg chg="mod">
          <ac:chgData name="Mohr, Robin" userId="23223441-b3ce-4688-9aca-4d632e79a759" providerId="ADAL" clId="{BE6865DD-06F2-4AB5-9BD6-4F1688DEA8A3}" dt="2023-11-15T13:06:31.009" v="152" actId="20577"/>
          <ac:spMkLst>
            <pc:docMk/>
            <pc:sldMk cId="4011704012" sldId="274"/>
            <ac:spMk id="12" creationId="{CF710306-67F1-6E40-88E4-AEC2F5418724}"/>
          </ac:spMkLst>
        </pc:spChg>
        <pc:spChg chg="mod">
          <ac:chgData name="Mohr, Robin" userId="23223441-b3ce-4688-9aca-4d632e79a759" providerId="ADAL" clId="{BE6865DD-06F2-4AB5-9BD6-4F1688DEA8A3}" dt="2023-11-15T13:05:15.929" v="97"/>
          <ac:spMkLst>
            <pc:docMk/>
            <pc:sldMk cId="4011704012" sldId="274"/>
            <ac:spMk id="13" creationId="{C2A8895F-D2CA-9842-8AA9-F0C5543438B2}"/>
          </ac:spMkLst>
        </pc:spChg>
      </pc:sldChg>
      <pc:sldChg chg="modSp new mod ord">
        <pc:chgData name="Mohr, Robin" userId="23223441-b3ce-4688-9aca-4d632e79a759" providerId="ADAL" clId="{BE6865DD-06F2-4AB5-9BD6-4F1688DEA8A3}" dt="2023-11-15T13:48:55.706" v="1515" actId="20577"/>
        <pc:sldMkLst>
          <pc:docMk/>
          <pc:sldMk cId="4182039604" sldId="275"/>
        </pc:sldMkLst>
        <pc:spChg chg="mod">
          <ac:chgData name="Mohr, Robin" userId="23223441-b3ce-4688-9aca-4d632e79a759" providerId="ADAL" clId="{BE6865DD-06F2-4AB5-9BD6-4F1688DEA8A3}" dt="2023-11-15T13:06:39.776" v="187" actId="20577"/>
          <ac:spMkLst>
            <pc:docMk/>
            <pc:sldMk cId="4182039604" sldId="275"/>
            <ac:spMk id="2" creationId="{177FA939-F7DD-4CEA-E45F-E00F212CCFDF}"/>
          </ac:spMkLst>
        </pc:spChg>
        <pc:spChg chg="mod">
          <ac:chgData name="Mohr, Robin" userId="23223441-b3ce-4688-9aca-4d632e79a759" providerId="ADAL" clId="{BE6865DD-06F2-4AB5-9BD6-4F1688DEA8A3}" dt="2023-11-15T13:48:55.706" v="1515" actId="20577"/>
          <ac:spMkLst>
            <pc:docMk/>
            <pc:sldMk cId="4182039604" sldId="275"/>
            <ac:spMk id="3" creationId="{8E263BEB-33ED-4C0F-8B3A-21458572BC06}"/>
          </ac:spMkLst>
        </pc:spChg>
      </pc:sldChg>
      <pc:sldChg chg="addSp delSp modSp new mod">
        <pc:chgData name="Mohr, Robin" userId="23223441-b3ce-4688-9aca-4d632e79a759" providerId="ADAL" clId="{BE6865DD-06F2-4AB5-9BD6-4F1688DEA8A3}" dt="2023-11-15T14:02:14.182" v="1620" actId="6549"/>
        <pc:sldMkLst>
          <pc:docMk/>
          <pc:sldMk cId="1438312864" sldId="276"/>
        </pc:sldMkLst>
        <pc:spChg chg="mod">
          <ac:chgData name="Mohr, Robin" userId="23223441-b3ce-4688-9aca-4d632e79a759" providerId="ADAL" clId="{BE6865DD-06F2-4AB5-9BD6-4F1688DEA8A3}" dt="2023-11-15T14:01:45.995" v="1614" actId="26606"/>
          <ac:spMkLst>
            <pc:docMk/>
            <pc:sldMk cId="1438312864" sldId="276"/>
            <ac:spMk id="2" creationId="{2E760835-5E0F-1128-B6B5-B478C55C627E}"/>
          </ac:spMkLst>
        </pc:spChg>
        <pc:spChg chg="add del mod">
          <ac:chgData name="Mohr, Robin" userId="23223441-b3ce-4688-9aca-4d632e79a759" providerId="ADAL" clId="{BE6865DD-06F2-4AB5-9BD6-4F1688DEA8A3}" dt="2023-11-15T14:02:14.182" v="1620" actId="6549"/>
          <ac:spMkLst>
            <pc:docMk/>
            <pc:sldMk cId="1438312864" sldId="276"/>
            <ac:spMk id="3" creationId="{A5C1CCFE-DD69-6F7A-5418-45E7ACDBA4FC}"/>
          </ac:spMkLst>
        </pc:spChg>
        <pc:spChg chg="mod">
          <ac:chgData name="Mohr, Robin" userId="23223441-b3ce-4688-9aca-4d632e79a759" providerId="ADAL" clId="{BE6865DD-06F2-4AB5-9BD6-4F1688DEA8A3}" dt="2023-11-15T14:01:45.995" v="1614" actId="26606"/>
          <ac:spMkLst>
            <pc:docMk/>
            <pc:sldMk cId="1438312864" sldId="276"/>
            <ac:spMk id="4" creationId="{86BB488A-1AFF-199C-00D4-38897FE72F59}"/>
          </ac:spMkLst>
        </pc:spChg>
        <pc:graphicFrameChg chg="add del mod">
          <ac:chgData name="Mohr, Robin" userId="23223441-b3ce-4688-9aca-4d632e79a759" providerId="ADAL" clId="{BE6865DD-06F2-4AB5-9BD6-4F1688DEA8A3}" dt="2023-11-15T14:01:45.995" v="1614" actId="26606"/>
          <ac:graphicFrameMkLst>
            <pc:docMk/>
            <pc:sldMk cId="1438312864" sldId="276"/>
            <ac:graphicFrameMk id="6" creationId="{B05FF9BA-54EA-4D66-D085-99D7DD156235}"/>
          </ac:graphicFrameMkLst>
        </pc:graphicFrameChg>
      </pc:sldChg>
      <pc:sldChg chg="addSp delSp modSp new del mod">
        <pc:chgData name="Mohr, Robin" userId="23223441-b3ce-4688-9aca-4d632e79a759" providerId="ADAL" clId="{BE6865DD-06F2-4AB5-9BD6-4F1688DEA8A3}" dt="2023-11-15T13:51:45.014" v="1554" actId="2696"/>
        <pc:sldMkLst>
          <pc:docMk/>
          <pc:sldMk cId="18693898" sldId="277"/>
        </pc:sldMkLst>
        <pc:spChg chg="mod">
          <ac:chgData name="Mohr, Robin" userId="23223441-b3ce-4688-9aca-4d632e79a759" providerId="ADAL" clId="{BE6865DD-06F2-4AB5-9BD6-4F1688DEA8A3}" dt="2023-11-15T13:51:39.953" v="1553" actId="27636"/>
          <ac:spMkLst>
            <pc:docMk/>
            <pc:sldMk cId="18693898" sldId="277"/>
            <ac:spMk id="2" creationId="{C1E37992-B1D7-4099-2546-26CEEB509945}"/>
          </ac:spMkLst>
        </pc:spChg>
        <pc:spChg chg="add del mod">
          <ac:chgData name="Mohr, Robin" userId="23223441-b3ce-4688-9aca-4d632e79a759" providerId="ADAL" clId="{BE6865DD-06F2-4AB5-9BD6-4F1688DEA8A3}" dt="2023-11-15T13:51:39.931" v="1552"/>
          <ac:spMkLst>
            <pc:docMk/>
            <pc:sldMk cId="18693898" sldId="277"/>
            <ac:spMk id="3" creationId="{13D2F695-0FE6-9694-7BF9-DF720C0FE035}"/>
          </ac:spMkLst>
        </pc:spChg>
        <pc:picChg chg="add del mod">
          <ac:chgData name="Mohr, Robin" userId="23223441-b3ce-4688-9aca-4d632e79a759" providerId="ADAL" clId="{BE6865DD-06F2-4AB5-9BD6-4F1688DEA8A3}" dt="2023-11-15T13:51:39.931" v="1552"/>
          <ac:picMkLst>
            <pc:docMk/>
            <pc:sldMk cId="18693898" sldId="277"/>
            <ac:picMk id="5" creationId="{79261041-4B48-DDE5-1EF5-1C213759C503}"/>
          </ac:picMkLst>
        </pc:picChg>
      </pc:sldChg>
      <pc:sldChg chg="addSp delSp modSp new mod ord">
        <pc:chgData name="Mohr, Robin" userId="23223441-b3ce-4688-9aca-4d632e79a759" providerId="ADAL" clId="{BE6865DD-06F2-4AB5-9BD6-4F1688DEA8A3}" dt="2023-11-15T14:01:42.631" v="1612" actId="14100"/>
        <pc:sldMkLst>
          <pc:docMk/>
          <pc:sldMk cId="270715436" sldId="277"/>
        </pc:sldMkLst>
        <pc:spChg chg="mod">
          <ac:chgData name="Mohr, Robin" userId="23223441-b3ce-4688-9aca-4d632e79a759" providerId="ADAL" clId="{BE6865DD-06F2-4AB5-9BD6-4F1688DEA8A3}" dt="2023-11-15T14:01:42.108" v="1611" actId="20577"/>
          <ac:spMkLst>
            <pc:docMk/>
            <pc:sldMk cId="270715436" sldId="277"/>
            <ac:spMk id="2" creationId="{76356DC8-882C-6AF6-E28C-1A7462B6B9AB}"/>
          </ac:spMkLst>
        </pc:spChg>
        <pc:spChg chg="add del mod">
          <ac:chgData name="Mohr, Robin" userId="23223441-b3ce-4688-9aca-4d632e79a759" providerId="ADAL" clId="{BE6865DD-06F2-4AB5-9BD6-4F1688DEA8A3}" dt="2023-11-15T14:01:42.631" v="1612" actId="14100"/>
          <ac:spMkLst>
            <pc:docMk/>
            <pc:sldMk cId="270715436" sldId="277"/>
            <ac:spMk id="3" creationId="{00F910D3-3BF1-45DF-A02D-2D3135F92EA3}"/>
          </ac:spMkLst>
        </pc:spChg>
        <pc:spChg chg="del">
          <ac:chgData name="Mohr, Robin" userId="23223441-b3ce-4688-9aca-4d632e79a759" providerId="ADAL" clId="{BE6865DD-06F2-4AB5-9BD6-4F1688DEA8A3}" dt="2023-11-15T13:52:08.789" v="1567"/>
          <ac:spMkLst>
            <pc:docMk/>
            <pc:sldMk cId="270715436" sldId="277"/>
            <ac:spMk id="4" creationId="{63E1D808-7B4B-A494-0E0B-E6FD31F52963}"/>
          </ac:spMkLst>
        </pc:spChg>
        <pc:picChg chg="add del mod">
          <ac:chgData name="Mohr, Robin" userId="23223441-b3ce-4688-9aca-4d632e79a759" providerId="ADAL" clId="{BE6865DD-06F2-4AB5-9BD6-4F1688DEA8A3}" dt="2023-11-15T13:52:02.423" v="1565"/>
          <ac:picMkLst>
            <pc:docMk/>
            <pc:sldMk cId="270715436" sldId="277"/>
            <ac:picMk id="6" creationId="{49D54A99-4A53-3892-69C3-79191C0C9EEF}"/>
          </ac:picMkLst>
        </pc:picChg>
        <pc:picChg chg="add mod">
          <ac:chgData name="Mohr, Robin" userId="23223441-b3ce-4688-9aca-4d632e79a759" providerId="ADAL" clId="{BE6865DD-06F2-4AB5-9BD6-4F1688DEA8A3}" dt="2023-11-15T13:52:32.013" v="1574" actId="1076"/>
          <ac:picMkLst>
            <pc:docMk/>
            <pc:sldMk cId="270715436" sldId="277"/>
            <ac:picMk id="8" creationId="{F506A062-8A1D-AD93-94B5-9C8063C02ACD}"/>
          </ac:picMkLst>
        </pc:picChg>
      </pc:sldChg>
    </pc:docChg>
  </pc:docChgLst>
  <pc:docChgLst>
    <pc:chgData name="Robin Mohr" userId="3c35d709e6025444" providerId="Windows Live" clId="Web-{A5089788-294A-44E3-A4F5-DA7134C08F6B}"/>
    <pc:docChg chg="modSld sldOrd">
      <pc:chgData name="Robin Mohr" userId="3c35d709e6025444" providerId="Windows Live" clId="Web-{A5089788-294A-44E3-A4F5-DA7134C08F6B}" dt="2024-01-09T21:27:16.310" v="130"/>
      <pc:docMkLst>
        <pc:docMk/>
      </pc:docMkLst>
      <pc:sldChg chg="addSp delSp modSp">
        <pc:chgData name="Robin Mohr" userId="3c35d709e6025444" providerId="Windows Live" clId="Web-{A5089788-294A-44E3-A4F5-DA7134C08F6B}" dt="2024-01-09T21:03:02.442" v="19"/>
        <pc:sldMkLst>
          <pc:docMk/>
          <pc:sldMk cId="2089183391" sldId="256"/>
        </pc:sldMkLst>
        <pc:picChg chg="add del mod">
          <ac:chgData name="Robin Mohr" userId="3c35d709e6025444" providerId="Windows Live" clId="Web-{A5089788-294A-44E3-A4F5-DA7134C08F6B}" dt="2024-01-09T21:03:02.442" v="19"/>
          <ac:picMkLst>
            <pc:docMk/>
            <pc:sldMk cId="2089183391" sldId="256"/>
            <ac:picMk id="4" creationId="{F12C478D-E50B-4AC4-A5F5-0F8A4A1A3CF0}"/>
          </ac:picMkLst>
        </pc:picChg>
      </pc:sldChg>
      <pc:sldChg chg="addSp modSp">
        <pc:chgData name="Robin Mohr" userId="3c35d709e6025444" providerId="Windows Live" clId="Web-{A5089788-294A-44E3-A4F5-DA7134C08F6B}" dt="2024-01-09T21:15:02.094" v="126" actId="1076"/>
        <pc:sldMkLst>
          <pc:docMk/>
          <pc:sldMk cId="70129944" sldId="265"/>
        </pc:sldMkLst>
        <pc:spChg chg="mod">
          <ac:chgData name="Robin Mohr" userId="3c35d709e6025444" providerId="Windows Live" clId="Web-{A5089788-294A-44E3-A4F5-DA7134C08F6B}" dt="2024-01-09T21:02:31.800" v="16" actId="20577"/>
          <ac:spMkLst>
            <pc:docMk/>
            <pc:sldMk cId="70129944" sldId="265"/>
            <ac:spMk id="3" creationId="{6724D6F0-E7B7-4DBA-A922-86BAC28AE241}"/>
          </ac:spMkLst>
        </pc:spChg>
        <pc:picChg chg="add mod">
          <ac:chgData name="Robin Mohr" userId="3c35d709e6025444" providerId="Windows Live" clId="Web-{A5089788-294A-44E3-A4F5-DA7134C08F6B}" dt="2024-01-09T21:15:02.094" v="126" actId="1076"/>
          <ac:picMkLst>
            <pc:docMk/>
            <pc:sldMk cId="70129944" sldId="265"/>
            <ac:picMk id="4" creationId="{6C7C0244-3A18-D844-D009-34352AD98EF4}"/>
          </ac:picMkLst>
        </pc:picChg>
      </pc:sldChg>
      <pc:sldChg chg="addSp modSp ord">
        <pc:chgData name="Robin Mohr" userId="3c35d709e6025444" providerId="Windows Live" clId="Web-{A5089788-294A-44E3-A4F5-DA7134C08F6B}" dt="2024-01-09T21:15:28.580" v="128"/>
        <pc:sldMkLst>
          <pc:docMk/>
          <pc:sldMk cId="4011704012" sldId="274"/>
        </pc:sldMkLst>
        <pc:picChg chg="add mod">
          <ac:chgData name="Robin Mohr" userId="3c35d709e6025444" providerId="Windows Live" clId="Web-{A5089788-294A-44E3-A4F5-DA7134C08F6B}" dt="2024-01-09T21:05:08.728" v="32" actId="14100"/>
          <ac:picMkLst>
            <pc:docMk/>
            <pc:sldMk cId="4011704012" sldId="274"/>
            <ac:picMk id="18" creationId="{C65490AD-9321-66A7-7C5C-15ACB0ECACAC}"/>
          </ac:picMkLst>
        </pc:picChg>
      </pc:sldChg>
      <pc:sldChg chg="addSp modSp">
        <pc:chgData name="Robin Mohr" userId="3c35d709e6025444" providerId="Windows Live" clId="Web-{A5089788-294A-44E3-A4F5-DA7134C08F6B}" dt="2024-01-09T21:12:27.573" v="112" actId="1076"/>
        <pc:sldMkLst>
          <pc:docMk/>
          <pc:sldMk cId="4182039604" sldId="275"/>
        </pc:sldMkLst>
        <pc:picChg chg="add mod">
          <ac:chgData name="Robin Mohr" userId="3c35d709e6025444" providerId="Windows Live" clId="Web-{A5089788-294A-44E3-A4F5-DA7134C08F6B}" dt="2024-01-09T21:12:27.573" v="112" actId="1076"/>
          <ac:picMkLst>
            <pc:docMk/>
            <pc:sldMk cId="4182039604" sldId="275"/>
            <ac:picMk id="5" creationId="{ECADFD9D-84FA-919B-8825-8017958A0044}"/>
          </ac:picMkLst>
        </pc:picChg>
      </pc:sldChg>
      <pc:sldChg chg="addSp modSp">
        <pc:chgData name="Robin Mohr" userId="3c35d709e6025444" providerId="Windows Live" clId="Web-{A5089788-294A-44E3-A4F5-DA7134C08F6B}" dt="2024-01-09T21:11:11.429" v="93" actId="14100"/>
        <pc:sldMkLst>
          <pc:docMk/>
          <pc:sldMk cId="1438312864" sldId="276"/>
        </pc:sldMkLst>
        <pc:picChg chg="add mod">
          <ac:chgData name="Robin Mohr" userId="3c35d709e6025444" providerId="Windows Live" clId="Web-{A5089788-294A-44E3-A4F5-DA7134C08F6B}" dt="2024-01-09T21:11:11.429" v="93" actId="14100"/>
          <ac:picMkLst>
            <pc:docMk/>
            <pc:sldMk cId="1438312864" sldId="276"/>
            <ac:picMk id="5" creationId="{C37782E9-2FD1-B020-8519-E19BCA617EAF}"/>
          </ac:picMkLst>
        </pc:picChg>
      </pc:sldChg>
      <pc:sldChg chg="addSp modSp">
        <pc:chgData name="Robin Mohr" userId="3c35d709e6025444" providerId="Windows Live" clId="Web-{A5089788-294A-44E3-A4F5-DA7134C08F6B}" dt="2024-01-09T21:13:08.340" v="119" actId="1076"/>
        <pc:sldMkLst>
          <pc:docMk/>
          <pc:sldMk cId="270715436" sldId="277"/>
        </pc:sldMkLst>
        <pc:picChg chg="add mod">
          <ac:chgData name="Robin Mohr" userId="3c35d709e6025444" providerId="Windows Live" clId="Web-{A5089788-294A-44E3-A4F5-DA7134C08F6B}" dt="2024-01-09T21:13:08.340" v="119" actId="1076"/>
          <ac:picMkLst>
            <pc:docMk/>
            <pc:sldMk cId="270715436" sldId="277"/>
            <ac:picMk id="3" creationId="{0C07E34D-EAA9-A4BF-2402-50591F350209}"/>
          </ac:picMkLst>
        </pc:picChg>
      </pc:sldChg>
      <pc:sldChg chg="addSp modSp">
        <pc:chgData name="Robin Mohr" userId="3c35d709e6025444" providerId="Windows Live" clId="Web-{A5089788-294A-44E3-A4F5-DA7134C08F6B}" dt="2024-01-09T21:10:27.287" v="83" actId="1076"/>
        <pc:sldMkLst>
          <pc:docMk/>
          <pc:sldMk cId="4218789714" sldId="279"/>
        </pc:sldMkLst>
        <pc:picChg chg="add mod">
          <ac:chgData name="Robin Mohr" userId="3c35d709e6025444" providerId="Windows Live" clId="Web-{A5089788-294A-44E3-A4F5-DA7134C08F6B}" dt="2024-01-09T21:10:27.287" v="83" actId="1076"/>
          <ac:picMkLst>
            <pc:docMk/>
            <pc:sldMk cId="4218789714" sldId="279"/>
            <ac:picMk id="2" creationId="{A557125E-901C-1CCE-EAD2-E7F706A371A6}"/>
          </ac:picMkLst>
        </pc:picChg>
      </pc:sldChg>
      <pc:sldChg chg="addSp delSp modSp">
        <pc:chgData name="Robin Mohr" userId="3c35d709e6025444" providerId="Windows Live" clId="Web-{A5089788-294A-44E3-A4F5-DA7134C08F6B}" dt="2024-01-09T21:08:09.907" v="65" actId="14100"/>
        <pc:sldMkLst>
          <pc:docMk/>
          <pc:sldMk cId="886663890" sldId="280"/>
        </pc:sldMkLst>
        <pc:picChg chg="add del mod">
          <ac:chgData name="Robin Mohr" userId="3c35d709e6025444" providerId="Windows Live" clId="Web-{A5089788-294A-44E3-A4F5-DA7134C08F6B}" dt="2024-01-09T21:06:01.308" v="41"/>
          <ac:picMkLst>
            <pc:docMk/>
            <pc:sldMk cId="886663890" sldId="280"/>
            <ac:picMk id="3" creationId="{63640504-1DB0-B01E-6EE2-75E1F2C63035}"/>
          </ac:picMkLst>
        </pc:picChg>
        <pc:picChg chg="add del mod">
          <ac:chgData name="Robin Mohr" userId="3c35d709e6025444" providerId="Windows Live" clId="Web-{A5089788-294A-44E3-A4F5-DA7134C08F6B}" dt="2024-01-09T21:06:49.528" v="51"/>
          <ac:picMkLst>
            <pc:docMk/>
            <pc:sldMk cId="886663890" sldId="280"/>
            <ac:picMk id="4" creationId="{36791C1F-91A5-CD68-52E7-C6B8D489CCC2}"/>
          </ac:picMkLst>
        </pc:picChg>
        <pc:picChg chg="add mod">
          <ac:chgData name="Robin Mohr" userId="3c35d709e6025444" providerId="Windows Live" clId="Web-{A5089788-294A-44E3-A4F5-DA7134C08F6B}" dt="2024-01-09T21:08:09.907" v="65" actId="14100"/>
          <ac:picMkLst>
            <pc:docMk/>
            <pc:sldMk cId="886663890" sldId="280"/>
            <ac:picMk id="5" creationId="{9A0CB19B-A501-A15B-32A8-B8117B540B9E}"/>
          </ac:picMkLst>
        </pc:picChg>
      </pc:sldChg>
      <pc:sldChg chg="ord">
        <pc:chgData name="Robin Mohr" userId="3c35d709e6025444" providerId="Windows Live" clId="Web-{A5089788-294A-44E3-A4F5-DA7134C08F6B}" dt="2024-01-09T21:27:16.310" v="130"/>
        <pc:sldMkLst>
          <pc:docMk/>
          <pc:sldMk cId="3915597374" sldId="282"/>
        </pc:sldMkLst>
      </pc:sldChg>
      <pc:sldChg chg="addSp delSp modSp ord">
        <pc:chgData name="Robin Mohr" userId="3c35d709e6025444" providerId="Windows Live" clId="Web-{A5089788-294A-44E3-A4F5-DA7134C08F6B}" dt="2024-01-09T21:08:48.111" v="73" actId="14100"/>
        <pc:sldMkLst>
          <pc:docMk/>
          <pc:sldMk cId="2393709323" sldId="286"/>
        </pc:sldMkLst>
        <pc:spChg chg="add del mod">
          <ac:chgData name="Robin Mohr" userId="3c35d709e6025444" providerId="Windows Live" clId="Web-{A5089788-294A-44E3-A4F5-DA7134C08F6B}" dt="2024-01-09T21:01:48.173" v="3"/>
          <ac:spMkLst>
            <pc:docMk/>
            <pc:sldMk cId="2393709323" sldId="286"/>
            <ac:spMk id="6" creationId="{9CF58423-C3A9-2B65-93A4-C173A44CBA1D}"/>
          </ac:spMkLst>
        </pc:spChg>
        <pc:picChg chg="del">
          <ac:chgData name="Robin Mohr" userId="3c35d709e6025444" providerId="Windows Live" clId="Web-{A5089788-294A-44E3-A4F5-DA7134C08F6B}" dt="2024-01-09T21:01:47.220" v="2"/>
          <ac:picMkLst>
            <pc:docMk/>
            <pc:sldMk cId="2393709323" sldId="286"/>
            <ac:picMk id="5" creationId="{49068CF6-968C-FB4C-2AA8-6AFE50F148AB}"/>
          </ac:picMkLst>
        </pc:picChg>
        <pc:picChg chg="add mod ord">
          <ac:chgData name="Robin Mohr" userId="3c35d709e6025444" providerId="Windows Live" clId="Web-{A5089788-294A-44E3-A4F5-DA7134C08F6B}" dt="2024-01-09T21:01:55.111" v="5" actId="1076"/>
          <ac:picMkLst>
            <pc:docMk/>
            <pc:sldMk cId="2393709323" sldId="286"/>
            <ac:picMk id="7" creationId="{42624868-DCB6-1888-0C47-B2B364A33953}"/>
          </ac:picMkLst>
        </pc:picChg>
        <pc:picChg chg="add mod">
          <ac:chgData name="Robin Mohr" userId="3c35d709e6025444" providerId="Windows Live" clId="Web-{A5089788-294A-44E3-A4F5-DA7134C08F6B}" dt="2024-01-09T21:08:48.111" v="73" actId="14100"/>
          <ac:picMkLst>
            <pc:docMk/>
            <pc:sldMk cId="2393709323" sldId="286"/>
            <ac:picMk id="8" creationId="{1CFD2DC3-2B4F-4BDB-2F09-6DBE2B5879B5}"/>
          </ac:picMkLst>
        </pc:picChg>
      </pc:sldChg>
      <pc:sldChg chg="addSp modSp">
        <pc:chgData name="Robin Mohr" userId="3c35d709e6025444" providerId="Windows Live" clId="Web-{A5089788-294A-44E3-A4F5-DA7134C08F6B}" dt="2024-01-09T21:11:52.040" v="101" actId="1076"/>
        <pc:sldMkLst>
          <pc:docMk/>
          <pc:sldMk cId="1434480169" sldId="288"/>
        </pc:sldMkLst>
        <pc:picChg chg="add mod">
          <ac:chgData name="Robin Mohr" userId="3c35d709e6025444" providerId="Windows Live" clId="Web-{A5089788-294A-44E3-A4F5-DA7134C08F6B}" dt="2024-01-09T21:11:52.040" v="101" actId="1076"/>
          <ac:picMkLst>
            <pc:docMk/>
            <pc:sldMk cId="1434480169" sldId="288"/>
            <ac:picMk id="3" creationId="{EFAD1DF1-D905-AAFD-4A93-A4EEC3D14F72}"/>
          </ac:picMkLst>
        </pc:picChg>
      </pc:sldChg>
    </pc:docChg>
  </pc:docChgLst>
  <pc:docChgLst>
    <pc:chgData name="Mohr, Robin" userId="23223441-b3ce-4688-9aca-4d632e79a759" providerId="ADAL" clId="{667D111F-71A3-4DE2-9415-A8CC666E5C56}"/>
    <pc:docChg chg="undo custSel modSld">
      <pc:chgData name="Mohr, Robin" userId="23223441-b3ce-4688-9aca-4d632e79a759" providerId="ADAL" clId="{667D111F-71A3-4DE2-9415-A8CC666E5C56}" dt="2024-01-09T21:41:43.481" v="46" actId="20577"/>
      <pc:docMkLst>
        <pc:docMk/>
      </pc:docMkLst>
      <pc:sldChg chg="modSp mod">
        <pc:chgData name="Mohr, Robin" userId="23223441-b3ce-4688-9aca-4d632e79a759" providerId="ADAL" clId="{667D111F-71A3-4DE2-9415-A8CC666E5C56}" dt="2024-01-09T21:41:26.849" v="42" actId="20577"/>
        <pc:sldMkLst>
          <pc:docMk/>
          <pc:sldMk cId="4011704012" sldId="274"/>
        </pc:sldMkLst>
        <pc:spChg chg="mod">
          <ac:chgData name="Mohr, Robin" userId="23223441-b3ce-4688-9aca-4d632e79a759" providerId="ADAL" clId="{667D111F-71A3-4DE2-9415-A8CC666E5C56}" dt="2024-01-09T21:41:08.500" v="12"/>
          <ac:spMkLst>
            <pc:docMk/>
            <pc:sldMk cId="4011704012" sldId="274"/>
            <ac:spMk id="7" creationId="{F0542DD3-AA3E-4D4A-AAF7-C3909DF1DDA3}"/>
          </ac:spMkLst>
        </pc:spChg>
        <pc:spChg chg="mod">
          <ac:chgData name="Mohr, Robin" userId="23223441-b3ce-4688-9aca-4d632e79a759" providerId="ADAL" clId="{667D111F-71A3-4DE2-9415-A8CC666E5C56}" dt="2024-01-09T21:40:54.934" v="7"/>
          <ac:spMkLst>
            <pc:docMk/>
            <pc:sldMk cId="4011704012" sldId="274"/>
            <ac:spMk id="8" creationId="{D61743BB-91B4-7942-92FE-FAFB6B961B1A}"/>
          </ac:spMkLst>
        </pc:spChg>
        <pc:spChg chg="mod">
          <ac:chgData name="Mohr, Robin" userId="23223441-b3ce-4688-9aca-4d632e79a759" providerId="ADAL" clId="{667D111F-71A3-4DE2-9415-A8CC666E5C56}" dt="2024-01-09T21:41:02.308" v="11" actId="27636"/>
          <ac:spMkLst>
            <pc:docMk/>
            <pc:sldMk cId="4011704012" sldId="274"/>
            <ac:spMk id="10" creationId="{92A467A7-AE4A-6F4B-8231-4F109437C9EA}"/>
          </ac:spMkLst>
        </pc:spChg>
        <pc:spChg chg="mod">
          <ac:chgData name="Mohr, Robin" userId="23223441-b3ce-4688-9aca-4d632e79a759" providerId="ADAL" clId="{667D111F-71A3-4DE2-9415-A8CC666E5C56}" dt="2024-01-09T21:41:26.849" v="42" actId="20577"/>
          <ac:spMkLst>
            <pc:docMk/>
            <pc:sldMk cId="4011704012" sldId="274"/>
            <ac:spMk id="13" creationId="{C2A8895F-D2CA-9842-8AA9-F0C5543438B2}"/>
          </ac:spMkLst>
        </pc:spChg>
        <pc:spChg chg="mod">
          <ac:chgData name="Mohr, Robin" userId="23223441-b3ce-4688-9aca-4d632e79a759" providerId="ADAL" clId="{667D111F-71A3-4DE2-9415-A8CC666E5C56}" dt="2024-01-09T21:40:46.075" v="2" actId="21"/>
          <ac:spMkLst>
            <pc:docMk/>
            <pc:sldMk cId="4011704012" sldId="274"/>
            <ac:spMk id="14" creationId="{3A91CB79-B834-D141-B50E-0CFE2E1EA3E7}"/>
          </ac:spMkLst>
        </pc:spChg>
      </pc:sldChg>
      <pc:sldChg chg="modSp mod">
        <pc:chgData name="Mohr, Robin" userId="23223441-b3ce-4688-9aca-4d632e79a759" providerId="ADAL" clId="{667D111F-71A3-4DE2-9415-A8CC666E5C56}" dt="2024-01-09T21:41:43.481" v="46" actId="20577"/>
        <pc:sldMkLst>
          <pc:docMk/>
          <pc:sldMk cId="3915597374" sldId="282"/>
        </pc:sldMkLst>
        <pc:spChg chg="mod">
          <ac:chgData name="Mohr, Robin" userId="23223441-b3ce-4688-9aca-4d632e79a759" providerId="ADAL" clId="{667D111F-71A3-4DE2-9415-A8CC666E5C56}" dt="2024-01-09T21:41:43.481" v="46" actId="20577"/>
          <ac:spMkLst>
            <pc:docMk/>
            <pc:sldMk cId="3915597374" sldId="282"/>
            <ac:spMk id="3" creationId="{542AC55F-C8CF-4AEA-941A-0F74D1426FCA}"/>
          </ac:spMkLst>
        </pc:spChg>
      </pc:sldChg>
      <pc:sldChg chg="modSp mod">
        <pc:chgData name="Mohr, Robin" userId="23223441-b3ce-4688-9aca-4d632e79a759" providerId="ADAL" clId="{667D111F-71A3-4DE2-9415-A8CC666E5C56}" dt="2024-01-09T21:40:39.103" v="1" actId="20577"/>
        <pc:sldMkLst>
          <pc:docMk/>
          <pc:sldMk cId="430753279" sldId="283"/>
        </pc:sldMkLst>
        <pc:spChg chg="mod">
          <ac:chgData name="Mohr, Robin" userId="23223441-b3ce-4688-9aca-4d632e79a759" providerId="ADAL" clId="{667D111F-71A3-4DE2-9415-A8CC666E5C56}" dt="2024-01-09T21:40:39.103" v="1" actId="20577"/>
          <ac:spMkLst>
            <pc:docMk/>
            <pc:sldMk cId="430753279" sldId="283"/>
            <ac:spMk id="3" creationId="{542AC55F-C8CF-4AEA-941A-0F74D1426FCA}"/>
          </ac:spMkLst>
        </pc:spChg>
      </pc:sldChg>
      <pc:sldChg chg="modSp mod">
        <pc:chgData name="Mohr, Robin" userId="23223441-b3ce-4688-9aca-4d632e79a759" providerId="ADAL" clId="{667D111F-71A3-4DE2-9415-A8CC666E5C56}" dt="2024-01-09T21:41:38.322" v="44" actId="20577"/>
        <pc:sldMkLst>
          <pc:docMk/>
          <pc:sldMk cId="980467657" sldId="284"/>
        </pc:sldMkLst>
        <pc:spChg chg="mod">
          <ac:chgData name="Mohr, Robin" userId="23223441-b3ce-4688-9aca-4d632e79a759" providerId="ADAL" clId="{667D111F-71A3-4DE2-9415-A8CC666E5C56}" dt="2024-01-09T21:41:38.322" v="44" actId="20577"/>
          <ac:spMkLst>
            <pc:docMk/>
            <pc:sldMk cId="980467657" sldId="284"/>
            <ac:spMk id="3" creationId="{542AC55F-C8CF-4AEA-941A-0F74D1426F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8D470-9EF0-4282-85B5-D2D56C23FA9D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13ADB-1CEB-45E7-9680-360A45426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ansplant-wissen.de/arten-von-transplantationen/(09.01" TargetMode="External"/><Relationship Id="rId3" Type="http://schemas.openxmlformats.org/officeDocument/2006/relationships/hyperlink" Target="https://www.tagesschau.de/inland/gesellschaft/organspender-gesetzreform-organmangel-100.html" TargetMode="External"/><Relationship Id="rId7" Type="http://schemas.openxmlformats.org/officeDocument/2006/relationships/hyperlink" Target="https://app.creately.com/" TargetMode="External"/><Relationship Id="rId2" Type="http://schemas.openxmlformats.org/officeDocument/2006/relationships/hyperlink" Target="https://www.bag.admin.ch/bag/de/home/medizin-und-forschung/transplantationsmedizin/willensaeusserung-zur-spende-von-organen-geweben-zellen/zustimmungsmodelle-in-der-transplantationsmedizin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aerztekammer-bw.de/organspende" TargetMode="External"/><Relationship Id="rId5" Type="http://schemas.openxmlformats.org/officeDocument/2006/relationships/hyperlink" Target="https://www.organspende-info.de/zahlen-und-fakten/statistiken/" TargetMode="External"/><Relationship Id="rId10" Type="http://schemas.openxmlformats.org/officeDocument/2006/relationships/image" Target="../media/image35.png"/><Relationship Id="rId4" Type="http://schemas.openxmlformats.org/officeDocument/2006/relationships/hyperlink" Target="https://www.bundesgesundheitsministerium.de/themen/praevention/organspende/faqs#:~:text=Nach%20dem%20Transplantationsgesetz%20d%C3%BCrfen%20Minderj%C3%A4hrige,der%20Erziehungsberechtigten%20ist%20nicht%20notwendig" TargetMode="External"/><Relationship Id="rId9" Type="http://schemas.openxmlformats.org/officeDocument/2006/relationships/hyperlink" Target="https://gewebenetzwerk.de/das-neue-symbol-fuer-die-gewebespen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Der Organspendende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34203-8250-3A3A-9FA3-E32462BC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000" dirty="0">
                <a:ea typeface="+mj-lt"/>
                <a:cs typeface="+mj-lt"/>
              </a:rPr>
              <a:t>Willensäußerung in Deutschland</a:t>
            </a:r>
            <a:endParaRPr lang="de-DE" sz="3000" b="0" dirty="0">
              <a:ea typeface="+mj-lt"/>
              <a:cs typeface="+mj-lt"/>
            </a:endParaRPr>
          </a:p>
          <a:p>
            <a:endParaRPr lang="de-DE" dirty="0">
              <a:ea typeface="Roboto"/>
              <a:cs typeface="Roboto"/>
            </a:endParaRPr>
          </a:p>
        </p:txBody>
      </p:sp>
      <p:pic>
        <p:nvPicPr>
          <p:cNvPr id="5" name="Inhaltsplatzhalter 6" descr="Ein Bild, das Text, Kreis enthält.&#10;&#10;Beschreibung automatisch generiert.">
            <a:extLst>
              <a:ext uri="{FF2B5EF4-FFF2-40B4-BE49-F238E27FC236}">
                <a16:creationId xmlns:a16="http://schemas.microsoft.com/office/drawing/2014/main" id="{CC5202FD-8AED-4E19-2FBE-16C75048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32" y="1170074"/>
            <a:ext cx="8795449" cy="5083122"/>
          </a:xfrm>
          <a:prstGeom prst="rect">
            <a:avLst/>
          </a:prstGeom>
        </p:spPr>
      </p:pic>
      <p:pic>
        <p:nvPicPr>
          <p:cNvPr id="3" name="Grafik 2" descr="Ein Bild, das Säugetier, Hauskatze, Katze, Kleine bis mittelgroße Katzen enthält.&#10;&#10;Beschreibung automatisch generiert.">
            <a:extLst>
              <a:ext uri="{FF2B5EF4-FFF2-40B4-BE49-F238E27FC236}">
                <a16:creationId xmlns:a16="http://schemas.microsoft.com/office/drawing/2014/main" id="{EFAD1DF1-D905-AAFD-4A93-A4EEC3D1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905" y="365418"/>
            <a:ext cx="75996" cy="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8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69" y="2472782"/>
            <a:ext cx="6186432" cy="1952532"/>
          </a:xfrm>
        </p:spPr>
        <p:txBody>
          <a:bodyPr/>
          <a:lstStyle/>
          <a:p>
            <a:r>
              <a:rPr lang="de-DE" sz="4000" dirty="0"/>
              <a:t>Wann dürfen Organe entnommen werden?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1559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A939-F7DD-4CEA-E45F-E00F212C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>
            <a:normAutofit/>
          </a:bodyPr>
          <a:lstStyle/>
          <a:p>
            <a:r>
              <a:rPr lang="de-DE" sz="2700" dirty="0"/>
              <a:t>Wann dürfen Organe entnommen werden?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3BEB-33ED-4C0F-8B3A-21458572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6047440" cy="5370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Roboto"/>
                <a:cs typeface="Roboto"/>
              </a:rPr>
              <a:t>Zustimmung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zur</a:t>
            </a:r>
            <a:r>
              <a:rPr lang="en-US" dirty="0">
                <a:ea typeface="Roboto"/>
                <a:cs typeface="Roboto"/>
              </a:rPr>
              <a:t> </a:t>
            </a:r>
            <a:r>
              <a:rPr lang="en-US" dirty="0" err="1">
                <a:ea typeface="Roboto"/>
                <a:cs typeface="Roboto"/>
              </a:rPr>
              <a:t>Entnahme</a:t>
            </a:r>
            <a:endParaRPr lang="en-US" dirty="0" err="1"/>
          </a:p>
          <a:p>
            <a:r>
              <a:rPr lang="en-US" dirty="0" err="1"/>
              <a:t>Ausreichende</a:t>
            </a:r>
            <a:r>
              <a:rPr lang="en-US" dirty="0"/>
              <a:t> Aufklärung </a:t>
            </a:r>
            <a:r>
              <a:rPr lang="en-US" dirty="0" err="1"/>
              <a:t>durch</a:t>
            </a:r>
            <a:r>
              <a:rPr lang="en-US" dirty="0"/>
              <a:t> Arzt </a:t>
            </a:r>
            <a:r>
              <a:rPr lang="en-US" dirty="0" err="1"/>
              <a:t>o.ä</a:t>
            </a:r>
            <a:r>
              <a:rPr lang="en-US" dirty="0"/>
              <a:t>.</a:t>
            </a:r>
            <a:endParaRPr lang="en-US"/>
          </a:p>
          <a:p>
            <a:r>
              <a:rPr lang="de-DE" dirty="0"/>
              <a:t>Hirntod muss eingetreten &amp; von 2 unabhängigen Ärzten bestätigt sein</a:t>
            </a:r>
          </a:p>
          <a:p>
            <a:r>
              <a:rPr lang="de-DE" dirty="0"/>
              <a:t>Organe müssen kompatibel mit Empfänger sein</a:t>
            </a:r>
            <a:endParaRPr lang="de-DE" dirty="0">
              <a:ea typeface="Roboto"/>
              <a:cs typeface="Roboto"/>
            </a:endParaRPr>
          </a:p>
          <a:p>
            <a:r>
              <a:rPr lang="de-DE" dirty="0"/>
              <a:t>Bei Krebs- und HIV-Erkrankten Spende ausgeschlossen</a:t>
            </a:r>
            <a:endParaRPr lang="de-DE" dirty="0">
              <a:ea typeface="Roboto"/>
              <a:cs typeface="Roboto"/>
            </a:endParaRPr>
          </a:p>
        </p:txBody>
      </p:sp>
      <p:pic>
        <p:nvPicPr>
          <p:cNvPr id="4" name="Grafik 3" descr="Arten von Organtransplantationen">
            <a:extLst>
              <a:ext uri="{FF2B5EF4-FFF2-40B4-BE49-F238E27FC236}">
                <a16:creationId xmlns:a16="http://schemas.microsoft.com/office/drawing/2014/main" id="{F87FE431-EBED-347B-4847-E17075D8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269" y="1165057"/>
            <a:ext cx="4618121" cy="4618121"/>
          </a:xfrm>
          <a:prstGeom prst="rect">
            <a:avLst/>
          </a:prstGeom>
        </p:spPr>
      </p:pic>
      <p:pic>
        <p:nvPicPr>
          <p:cNvPr id="5" name="Grafik 4" descr="Ein Bild, das Säugetier, Katze, Hauskatze, Kleine bis mittelgroße Katzen enthält.&#10;&#10;Beschreibung automatisch generiert.">
            <a:extLst>
              <a:ext uri="{FF2B5EF4-FFF2-40B4-BE49-F238E27FC236}">
                <a16:creationId xmlns:a16="http://schemas.microsoft.com/office/drawing/2014/main" id="{ECADFD9D-84FA-919B-8825-8017958A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962" y="358249"/>
            <a:ext cx="79326" cy="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3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69" y="2472782"/>
            <a:ext cx="6186432" cy="1952532"/>
          </a:xfrm>
        </p:spPr>
        <p:txBody>
          <a:bodyPr/>
          <a:lstStyle/>
          <a:p>
            <a:r>
              <a:rPr lang="de-DE" dirty="0"/>
              <a:t>Der Organspendeausweis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2364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6DC8-882C-6AF6-E28C-1A7462B6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Der Organspendeausweis</a:t>
            </a:r>
            <a:endParaRPr lang="en-US" dirty="0"/>
          </a:p>
        </p:txBody>
      </p:sp>
      <p:pic>
        <p:nvPicPr>
          <p:cNvPr id="8" name="Content Placeholder 7" descr="A close up of a document&#10;&#10;Description automatically generated">
            <a:extLst>
              <a:ext uri="{FF2B5EF4-FFF2-40B4-BE49-F238E27FC236}">
                <a16:creationId xmlns:a16="http://schemas.microsoft.com/office/drawing/2014/main" id="{F506A062-8A1D-AD93-94B5-9C8063C02AC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2" y="2485012"/>
            <a:ext cx="11425112" cy="3604673"/>
          </a:xfrm>
        </p:spPr>
      </p:pic>
      <p:pic>
        <p:nvPicPr>
          <p:cNvPr id="3" name="Grafik 2" descr="Ein Bild, das Katze, Säugetier, Hauskatze, Kleine bis mittelgroße Katzen enthält.&#10;&#10;Beschreibung automatisch generiert.">
            <a:extLst>
              <a:ext uri="{FF2B5EF4-FFF2-40B4-BE49-F238E27FC236}">
                <a16:creationId xmlns:a16="http://schemas.microsoft.com/office/drawing/2014/main" id="{0C07E34D-EAA9-A4BF-2402-50591F35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191" y="372028"/>
            <a:ext cx="79801" cy="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E550-4977-B039-157A-1349228A5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58125-DA22-0D70-7FE1-E75887AD1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69" y="2472782"/>
            <a:ext cx="6186432" cy="1952532"/>
          </a:xfrm>
        </p:spPr>
        <p:txBody>
          <a:bodyPr/>
          <a:lstStyle/>
          <a:p>
            <a:r>
              <a:rPr lang="de-DE" dirty="0"/>
              <a:t>Fazit &amp; 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14607-F39C-AFA9-D3CF-050FC234D9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739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93065-D1EC-43F5-A26A-62CA0184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4D6F0-E7B7-4DBA-A922-86BAC28A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519511" cy="537065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dirty="0">
                <a:hlinkClick r:id="rId2"/>
              </a:rPr>
              <a:t>https://www.bag.admin.ch/bag/de/home/medizin-und-forschung/transplantationsmedizin/willensaeusserung-zur-spende-von-organen-geweben-zellen/zustimmungsmodelle-in-der-transplantationsmedizin.html</a:t>
            </a:r>
            <a:r>
              <a:rPr lang="de-DE" dirty="0"/>
              <a:t> (15.11.)</a:t>
            </a:r>
          </a:p>
          <a:p>
            <a:r>
              <a:rPr lang="de-DE" dirty="0">
                <a:hlinkClick r:id="rId3"/>
              </a:rPr>
              <a:t>https://www.tagesschau.de/inland/gesellschaft/organspender-gesetzreform-organmangel-100.html</a:t>
            </a:r>
            <a:r>
              <a:rPr lang="de-DE" dirty="0"/>
              <a:t> (15.11.)</a:t>
            </a: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Wiesing 2012, Kapitel 11 &amp; 12</a:t>
            </a: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/>
              </a:rPr>
              <a:t>https://www.bundesgesundheitsministerium.de/themen/praevention/organspende/faqs#:~:text=Nach%20dem%20Transplantationsgesetz%20d%C3%BCrfen%20Minderj%C3%A4hrige,der%20Erziehungsberechtigten%20ist%20nicht%20notwendig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(15.11.)</a:t>
            </a: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/>
              </a:rPr>
              <a:t>https://www.organspende-info.de/zahlen-und-fakten/statistiken/</a:t>
            </a:r>
            <a:r>
              <a:rPr lang="de-DE" dirty="0">
                <a:solidFill>
                  <a:srgbClr val="202122"/>
                </a:solidFill>
                <a:latin typeface="Arial" panose="020B0604020202020204" pitchFamily="34" charset="0"/>
              </a:rPr>
              <a:t> (09.01.)</a:t>
            </a:r>
            <a:endParaRPr lang="de-DE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DE" dirty="0">
                <a:hlinkClick r:id="rId6"/>
              </a:rPr>
              <a:t>https://www.aerztekammer-bw.de/organspende</a:t>
            </a:r>
            <a:r>
              <a:rPr lang="de-DE" dirty="0"/>
              <a:t> (09.01.)</a:t>
            </a:r>
          </a:p>
          <a:p>
            <a:r>
              <a:rPr lang="de-DE" dirty="0"/>
              <a:t>Zeitstrahl erstellt durch: </a:t>
            </a:r>
            <a:r>
              <a:rPr lang="de-DE" dirty="0">
                <a:hlinkClick r:id="rId7"/>
              </a:rPr>
              <a:t>https://app.creately.com</a:t>
            </a:r>
            <a:endParaRPr lang="de-DE" dirty="0"/>
          </a:p>
          <a:p>
            <a:r>
              <a:rPr lang="de-DE" dirty="0"/>
              <a:t>https://www.kfd-bundesverband.de/fileadmin/Media/Themen/Ethik/Organspende/Pro_und_Contra_Organspende_aktualisiert_2020.pdf (09.01.)</a:t>
            </a:r>
          </a:p>
          <a:p>
            <a:r>
              <a:rPr lang="de-DE" dirty="0">
                <a:ea typeface="+mn-lt"/>
                <a:cs typeface="+mn-lt"/>
                <a:hlinkClick r:id="rId8"/>
              </a:rPr>
              <a:t>https://www.transplant-wissen.de/arten-von-transplantationen/(09.01</a:t>
            </a:r>
            <a:r>
              <a:rPr lang="de-DE" dirty="0">
                <a:ea typeface="+mn-lt"/>
                <a:cs typeface="+mn-lt"/>
              </a:rPr>
              <a:t>.)</a:t>
            </a:r>
          </a:p>
          <a:p>
            <a:r>
              <a:rPr lang="de-DE" dirty="0">
                <a:ea typeface="+mn-lt"/>
                <a:cs typeface="+mn-lt"/>
                <a:hlinkClick r:id="rId9"/>
              </a:rPr>
              <a:t>https://gewebenetzwerk.de/das-neue-symbol-fuer-die-gewebespende/</a:t>
            </a:r>
            <a:r>
              <a:rPr lang="de-DE" dirty="0">
                <a:ea typeface="+mn-lt"/>
                <a:cs typeface="+mn-lt"/>
              </a:rPr>
              <a:t> (09.01.)</a:t>
            </a:r>
            <a:endParaRPr lang="de-DE" dirty="0">
              <a:ea typeface="Roboto"/>
              <a:cs typeface="Roboto"/>
            </a:endParaRPr>
          </a:p>
        </p:txBody>
      </p:sp>
      <p:pic>
        <p:nvPicPr>
          <p:cNvPr id="4" name="Grafik 3" descr="Ein Bild, das Säugetier, Katze, Kleine bis mittelgroße Katzen, Schnurrhaare enthält.&#10;&#10;Beschreibung automatisch generiert.">
            <a:extLst>
              <a:ext uri="{FF2B5EF4-FFF2-40B4-BE49-F238E27FC236}">
                <a16:creationId xmlns:a16="http://schemas.microsoft.com/office/drawing/2014/main" id="{6C7C0244-3A18-D844-D009-34352AD98E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1917" y="381701"/>
            <a:ext cx="60006" cy="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Der </a:t>
            </a:r>
            <a:r>
              <a:rPr lang="en-GB" dirty="0" err="1"/>
              <a:t>Organspendende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sollte</a:t>
            </a:r>
            <a:r>
              <a:rPr lang="en-GB" dirty="0"/>
              <a:t> man </a:t>
            </a:r>
            <a:r>
              <a:rPr lang="en-GB" dirty="0" err="1"/>
              <a:t>spenden</a:t>
            </a:r>
            <a:r>
              <a:rPr lang="en-GB" dirty="0"/>
              <a:t>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Modelle</a:t>
            </a:r>
            <a:r>
              <a:rPr lang="en-GB" dirty="0"/>
              <a:t> der </a:t>
            </a:r>
            <a:r>
              <a:rPr lang="en-GB" dirty="0" err="1"/>
              <a:t>Willensäußerung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Willensäußerung</a:t>
            </a:r>
            <a:r>
              <a:rPr lang="en-GB" dirty="0"/>
              <a:t> in Deutschland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2000" dirty="0"/>
              <a:t>Wann dürfen Organe entnommen werden?</a:t>
            </a:r>
            <a:endParaRPr lang="en-GB" dirty="0"/>
          </a:p>
          <a:p>
            <a:endParaRPr lang="en-GB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760" y="4251757"/>
            <a:ext cx="4551363" cy="48799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Organspendeausweis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3639C-4B91-8441-85CA-6D6EABEC8B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20000"/>
          </a:bodyPr>
          <a:lstStyle/>
          <a:p>
            <a:endParaRPr lang="en-GB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AE3097-F910-B540-946F-9001EF988E5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72E4049-2722-5F41-8558-BD6A00C7A49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" name="Grafik 17" descr="Ein Bild, das Säugetier, Katze, Hauskatze, Kleine bis mittelgroße Katzen enthält.&#10;&#10;Beschreibung automatisch generiert.">
            <a:extLst>
              <a:ext uri="{FF2B5EF4-FFF2-40B4-BE49-F238E27FC236}">
                <a16:creationId xmlns:a16="http://schemas.microsoft.com/office/drawing/2014/main" id="{C65490AD-9321-66A7-7C5C-15ACB0EC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132" y="330443"/>
            <a:ext cx="85382" cy="1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69" y="2472782"/>
            <a:ext cx="5289787" cy="1952532"/>
          </a:xfrm>
        </p:spPr>
        <p:txBody>
          <a:bodyPr/>
          <a:lstStyle/>
          <a:p>
            <a:r>
              <a:rPr lang="de-DE" dirty="0"/>
              <a:t>Warum sollte man Organe spenden?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568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972-FC1E-C8A2-4E4C-44A9D469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de-DE" dirty="0"/>
              <a:t>Warteliste vom 31.12.2022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E607B-E665-7390-EFB9-43A4AB70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5" y="1626190"/>
            <a:ext cx="10612331" cy="4582164"/>
          </a:xfrm>
          <a:prstGeom prst="rect">
            <a:avLst/>
          </a:prstGeom>
        </p:spPr>
      </p:pic>
      <p:pic>
        <p:nvPicPr>
          <p:cNvPr id="5" name="Grafik 4" descr="Ein Bild, das Katze, Säugetier, Kunst enthält.&#10;&#10;Beschreibung automatisch generiert.">
            <a:extLst>
              <a:ext uri="{FF2B5EF4-FFF2-40B4-BE49-F238E27FC236}">
                <a16:creationId xmlns:a16="http://schemas.microsoft.com/office/drawing/2014/main" id="{9A0CB19B-A501-A15B-32A8-B8117B54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275" y="379909"/>
            <a:ext cx="52627" cy="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EB1F70B-8020-17C8-66B8-78569C0F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de-DE" dirty="0"/>
              <a:t>Anzahl gespendeter Organe der Letzten Jahre</a:t>
            </a:r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8EE63B07-B7B6-35E0-A975-2192CE4F8CB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04825" y="1788749"/>
            <a:ext cx="11182350" cy="4710441"/>
          </a:xfrm>
        </p:spPr>
      </p:pic>
      <p:pic>
        <p:nvPicPr>
          <p:cNvPr id="2" name="Grafik 1" descr="Ein Bild, das Säugetier, Katze, Katzen, Schnurrhaare enthält.&#10;&#10;Beschreibung automatisch generiert.">
            <a:extLst>
              <a:ext uri="{FF2B5EF4-FFF2-40B4-BE49-F238E27FC236}">
                <a16:creationId xmlns:a16="http://schemas.microsoft.com/office/drawing/2014/main" id="{A557125E-901C-1CCE-EAD2-E7F706A37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471" y="369044"/>
            <a:ext cx="72022" cy="7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A695-EFB8-5097-BDEC-AF5F15E5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Warum sollte man spenden?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C945-15E9-2E8E-1FB7-73B9F919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Mehrere Leben retten oder zu besserer Lebensqualität verhelfen</a:t>
            </a:r>
          </a:p>
          <a:p>
            <a:r>
              <a:rPr lang="de-DE" dirty="0"/>
              <a:t>Weitaus mehr Organe werden benötigt, als gespendet</a:t>
            </a:r>
          </a:p>
          <a:p>
            <a:r>
              <a:rPr lang="en-US" dirty="0" err="1"/>
              <a:t>Jährlich</a:t>
            </a:r>
            <a:r>
              <a:rPr lang="en-US" dirty="0"/>
              <a:t> ca. 1000 Tote </a:t>
            </a:r>
            <a:r>
              <a:rPr lang="en-US" dirty="0" err="1"/>
              <a:t>aufgrund</a:t>
            </a:r>
            <a:r>
              <a:rPr lang="en-US" dirty="0"/>
              <a:t> </a:t>
            </a:r>
            <a:r>
              <a:rPr lang="en-US" dirty="0" err="1"/>
              <a:t>unzureichenden</a:t>
            </a:r>
            <a:r>
              <a:rPr lang="en-US" dirty="0"/>
              <a:t> </a:t>
            </a:r>
            <a:r>
              <a:rPr lang="en-US" dirty="0" err="1"/>
              <a:t>Spenden</a:t>
            </a:r>
            <a:endParaRPr lang="en-US" dirty="0"/>
          </a:p>
          <a:p>
            <a:r>
              <a:rPr lang="en-US" dirty="0"/>
              <a:t>Akt von </a:t>
            </a:r>
            <a:r>
              <a:rPr lang="en-US" dirty="0" err="1"/>
              <a:t>Nächstenliebe</a:t>
            </a:r>
            <a:r>
              <a:rPr lang="en-US" dirty="0"/>
              <a:t> </a:t>
            </a:r>
          </a:p>
          <a:p>
            <a:r>
              <a:rPr lang="en-US" err="1"/>
              <a:t>Möglich</a:t>
            </a:r>
            <a:r>
              <a:rPr lang="en-US" dirty="0"/>
              <a:t>, </a:t>
            </a:r>
            <a:r>
              <a:rPr lang="en-US" err="1"/>
              <a:t>selbst</a:t>
            </a:r>
            <a:r>
              <a:rPr lang="en-US" dirty="0"/>
              <a:t> </a:t>
            </a:r>
            <a:r>
              <a:rPr lang="en-US" err="1"/>
              <a:t>Empfänger</a:t>
            </a:r>
            <a:r>
              <a:rPr lang="en-US" dirty="0"/>
              <a:t> </a:t>
            </a:r>
            <a:r>
              <a:rPr lang="en-US" err="1"/>
              <a:t>zu</a:t>
            </a:r>
            <a:r>
              <a:rPr lang="en-US" dirty="0"/>
              <a:t> </a:t>
            </a:r>
            <a:r>
              <a:rPr lang="en-US" err="1"/>
              <a:t>werden</a:t>
            </a:r>
            <a:endParaRPr lang="en-US" dirty="0" err="1"/>
          </a:p>
          <a:p>
            <a:r>
              <a:rPr lang="en-US" dirty="0" err="1">
                <a:ea typeface="Roboto"/>
                <a:cs typeface="Roboto"/>
              </a:rPr>
              <a:t>Bedeutungsvoller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beitrag</a:t>
            </a:r>
            <a:r>
              <a:rPr lang="en-US" dirty="0">
                <a:ea typeface="Roboto"/>
                <a:cs typeface="Roboto"/>
              </a:rPr>
              <a:t>, </a:t>
            </a:r>
            <a:r>
              <a:rPr lang="en-US" dirty="0" err="1">
                <a:ea typeface="Roboto"/>
                <a:cs typeface="Roboto"/>
              </a:rPr>
              <a:t>selbst</a:t>
            </a:r>
            <a:r>
              <a:rPr lang="en-US" dirty="0">
                <a:ea typeface="Roboto"/>
                <a:cs typeface="Roboto"/>
              </a:rPr>
              <a:t> </a:t>
            </a:r>
            <a:r>
              <a:rPr lang="en-US" dirty="0" err="1">
                <a:ea typeface="Roboto"/>
                <a:cs typeface="Roboto"/>
              </a:rPr>
              <a:t>nach</a:t>
            </a:r>
            <a:r>
              <a:rPr lang="en-US" dirty="0">
                <a:ea typeface="Roboto"/>
                <a:cs typeface="Roboto"/>
              </a:rPr>
              <a:t> dem Tod</a:t>
            </a:r>
          </a:p>
        </p:txBody>
      </p:sp>
      <p:pic>
        <p:nvPicPr>
          <p:cNvPr id="7" name="Inhaltsplatzhalter 6" descr="Das neue Symbol für die Organ- und Gewebespende">
            <a:extLst>
              <a:ext uri="{FF2B5EF4-FFF2-40B4-BE49-F238E27FC236}">
                <a16:creationId xmlns:a16="http://schemas.microsoft.com/office/drawing/2014/main" id="{42624868-DCB6-1888-0C47-B2B364A3395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302930" y="1216359"/>
            <a:ext cx="5557837" cy="4424038"/>
          </a:xfrm>
        </p:spPr>
      </p:pic>
      <p:pic>
        <p:nvPicPr>
          <p:cNvPr id="8" name="Grafik 7" descr="Ein Bild, das Katze, Säugetier, Hauskatze, Kleine bis mittelgroße Katzen enthält.&#10;&#10;Beschreibung automatisch generiert.">
            <a:extLst>
              <a:ext uri="{FF2B5EF4-FFF2-40B4-BE49-F238E27FC236}">
                <a16:creationId xmlns:a16="http://schemas.microsoft.com/office/drawing/2014/main" id="{1CFD2DC3-2B4F-4BDB-2F09-6DBE2B58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876" y="357644"/>
            <a:ext cx="73605" cy="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0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69" y="2472782"/>
            <a:ext cx="6186432" cy="1952532"/>
          </a:xfrm>
        </p:spPr>
        <p:txBody>
          <a:bodyPr/>
          <a:lstStyle/>
          <a:p>
            <a:r>
              <a:rPr lang="de-DE" dirty="0"/>
              <a:t>Modelle der Willensäußerung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3075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835-5E0F-1128-B6B5-B478C55C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Modelle der Willensäußerung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CCFE-DD69-6F7A-5418-45E7ACDB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Zustimmungslösung:</a:t>
            </a:r>
            <a:endParaRPr lang="en-US" dirty="0"/>
          </a:p>
          <a:p>
            <a:r>
              <a:rPr lang="en-US" dirty="0" err="1"/>
              <a:t>Enge</a:t>
            </a:r>
            <a:r>
              <a:rPr lang="en-US" dirty="0"/>
              <a:t> </a:t>
            </a:r>
            <a:r>
              <a:rPr lang="de-DE" dirty="0"/>
              <a:t>Zustimmungslösung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Nur die Person </a:t>
            </a:r>
            <a:r>
              <a:rPr lang="en-US" dirty="0" err="1"/>
              <a:t>entscheidet</a:t>
            </a:r>
            <a:r>
              <a:rPr lang="en-US" dirty="0"/>
              <a:t> </a:t>
            </a:r>
            <a:r>
              <a:rPr lang="en-US" dirty="0" err="1"/>
              <a:t>selbst</a:t>
            </a:r>
            <a:endParaRPr lang="en-US" dirty="0"/>
          </a:p>
          <a:p>
            <a:pPr lvl="1"/>
            <a:r>
              <a:rPr lang="en-US" dirty="0"/>
              <a:t>Kein Wille: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Ablehnung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Erweiterte</a:t>
            </a:r>
            <a:r>
              <a:rPr lang="en-US" dirty="0"/>
              <a:t> </a:t>
            </a:r>
            <a:r>
              <a:rPr lang="de-DE" dirty="0"/>
              <a:t>Zustimmungslösung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Die Person </a:t>
            </a:r>
            <a:r>
              <a:rPr lang="en-US" dirty="0" err="1"/>
              <a:t>entscheidet</a:t>
            </a:r>
            <a:r>
              <a:rPr lang="en-US" dirty="0"/>
              <a:t> </a:t>
            </a:r>
            <a:r>
              <a:rPr lang="en-US" dirty="0" err="1"/>
              <a:t>selbst</a:t>
            </a:r>
            <a:endParaRPr lang="en-US" dirty="0"/>
          </a:p>
          <a:p>
            <a:pPr lvl="1"/>
            <a:r>
              <a:rPr lang="en-US" dirty="0"/>
              <a:t>Kein Wille: </a:t>
            </a:r>
            <a:r>
              <a:rPr lang="en-US" dirty="0" err="1"/>
              <a:t>Angehörige</a:t>
            </a:r>
            <a:r>
              <a:rPr lang="en-US" dirty="0"/>
              <a:t> </a:t>
            </a:r>
            <a:r>
              <a:rPr lang="en-US" dirty="0" err="1"/>
              <a:t>entscheiden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B488A-1AFF-199C-00D4-38897FE72F5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/>
              <a:t>Weitere Modelle:</a:t>
            </a:r>
          </a:p>
          <a:p>
            <a:r>
              <a:rPr lang="en-US"/>
              <a:t>Widerspruchslösung</a:t>
            </a:r>
          </a:p>
          <a:p>
            <a:pPr lvl="1"/>
            <a:r>
              <a:rPr lang="en-US"/>
              <a:t>wie </a:t>
            </a:r>
            <a:r>
              <a:rPr lang="en-US" dirty="0" err="1"/>
              <a:t>Zustimmungslösung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umgekehrt</a:t>
            </a:r>
            <a:endParaRPr lang="en-US" dirty="0"/>
          </a:p>
          <a:p>
            <a:endParaRPr lang="en-US"/>
          </a:p>
          <a:p>
            <a:r>
              <a:rPr lang="en-US"/>
              <a:t>Spendepflicht</a:t>
            </a:r>
          </a:p>
          <a:p>
            <a:pPr lvl="1"/>
            <a:r>
              <a:rPr lang="en-US"/>
              <a:t>Jeder </a:t>
            </a:r>
            <a:r>
              <a:rPr lang="en-US" dirty="0"/>
              <a:t>muss </a:t>
            </a:r>
            <a:r>
              <a:rPr lang="en-US" dirty="0" err="1"/>
              <a:t>Spenden</a:t>
            </a:r>
            <a:r>
              <a:rPr lang="en-US" dirty="0"/>
              <a:t> </a:t>
            </a:r>
          </a:p>
          <a:p>
            <a:endParaRPr lang="en-US"/>
          </a:p>
          <a:p>
            <a:r>
              <a:rPr lang="en-US"/>
              <a:t>Entscheidungspflicht</a:t>
            </a:r>
          </a:p>
          <a:p>
            <a:pPr lvl="1"/>
            <a:r>
              <a:rPr lang="en-US"/>
              <a:t>Jeder </a:t>
            </a:r>
            <a:r>
              <a:rPr lang="en-US" dirty="0"/>
              <a:t>muss </a:t>
            </a:r>
            <a:r>
              <a:rPr lang="en-US" dirty="0" err="1"/>
              <a:t>seinen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äußern</a:t>
            </a:r>
            <a:endParaRPr lang="en-US" dirty="0"/>
          </a:p>
          <a:p>
            <a:pPr lvl="1"/>
            <a:endParaRPr lang="en-US" dirty="0"/>
          </a:p>
          <a:p>
            <a:r>
              <a:rPr lang="en-US"/>
              <a:t>Reziprozitätslösung</a:t>
            </a:r>
          </a:p>
          <a:p>
            <a:pPr lvl="1"/>
            <a:r>
              <a:rPr lang="en-US"/>
              <a:t>Spender </a:t>
            </a:r>
            <a:r>
              <a:rPr lang="en-US" dirty="0"/>
              <a:t>werden </a:t>
            </a:r>
            <a:r>
              <a:rPr lang="en-US" dirty="0" err="1"/>
              <a:t>bevorzugt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Organ </a:t>
            </a:r>
            <a:r>
              <a:rPr lang="en-US" dirty="0" err="1"/>
              <a:t>brauchen</a:t>
            </a:r>
            <a:endParaRPr lang="en-US" dirty="0"/>
          </a:p>
        </p:txBody>
      </p:sp>
      <p:pic>
        <p:nvPicPr>
          <p:cNvPr id="5" name="Grafik 4" descr="Ein Bild, das Säugetier, Katze, Kleine bis mittelgroße Katzen, Hauskatze enthält.&#10;&#10;Beschreibung automatisch generiert.">
            <a:extLst>
              <a:ext uri="{FF2B5EF4-FFF2-40B4-BE49-F238E27FC236}">
                <a16:creationId xmlns:a16="http://schemas.microsoft.com/office/drawing/2014/main" id="{C37782E9-2FD1-B020-8519-E19BCA61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056" y="376048"/>
            <a:ext cx="55800" cy="6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1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69" y="2472782"/>
            <a:ext cx="6186432" cy="1952532"/>
          </a:xfrm>
        </p:spPr>
        <p:txBody>
          <a:bodyPr/>
          <a:lstStyle/>
          <a:p>
            <a:r>
              <a:rPr lang="de-DE" dirty="0"/>
              <a:t>Willensäußerung in Deutschland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774" y="453750"/>
            <a:ext cx="4772137" cy="2955203"/>
          </a:xfrm>
        </p:spPr>
        <p:txBody>
          <a:bodyPr>
            <a:normAutofit/>
          </a:bodyPr>
          <a:lstStyle/>
          <a:p>
            <a:r>
              <a:rPr lang="de-DE" dirty="0"/>
              <a:t>02a</a:t>
            </a:r>
          </a:p>
        </p:txBody>
      </p:sp>
    </p:spTree>
    <p:extLst>
      <p:ext uri="{BB962C8B-B14F-4D97-AF65-F5344CB8AC3E}">
        <p14:creationId xmlns:p14="http://schemas.microsoft.com/office/powerpoint/2010/main" val="980467657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Alliance Master" id="{EF7950EB-5179-544C-BBE9-BA900C56EE72}" vid="{6925A923-BD58-F047-8C71-A7C12DD4D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2FA0F1838C5F4D880F0E94916B7E54" ma:contentTypeVersion="4" ma:contentTypeDescription="Ein neues Dokument erstellen." ma:contentTypeScope="" ma:versionID="c95a5948658a00a95ae03e644e550903">
  <xsd:schema xmlns:xsd="http://www.w3.org/2001/XMLSchema" xmlns:xs="http://www.w3.org/2001/XMLSchema" xmlns:p="http://schemas.microsoft.com/office/2006/metadata/properties" xmlns:ns2="9fa8f3b7-1625-4bc7-8076-fc42fb455954" targetNamespace="http://schemas.microsoft.com/office/2006/metadata/properties" ma:root="true" ma:fieldsID="33eff2640bd5e168a5b256dc291e54e8" ns2:_="">
    <xsd:import namespace="9fa8f3b7-1625-4bc7-8076-fc42fb455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8f3b7-1625-4bc7-8076-fc42fb455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</ds:schemaRefs>
</ds:datastoreItem>
</file>

<file path=customXml/itemProps2.xml><?xml version="1.0" encoding="utf-8"?>
<ds:datastoreItem xmlns:ds="http://schemas.openxmlformats.org/officeDocument/2006/customXml" ds:itemID="{BF3FDA4D-B42F-45C6-B1D8-E2A5AC217D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E26795-4FF2-48BD-843C-4B584A971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8f3b7-1625-4bc7-8076-fc42fb4559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Master</Template>
  <TotalTime>0</TotalTime>
  <Words>410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Wingdings</vt:lpstr>
      <vt:lpstr>TecAlliance</vt:lpstr>
      <vt:lpstr>Der Organspendende</vt:lpstr>
      <vt:lpstr>Der Organspendende</vt:lpstr>
      <vt:lpstr>Warum sollte man Organe spenden?</vt:lpstr>
      <vt:lpstr>Warteliste vom 31.12.2022</vt:lpstr>
      <vt:lpstr>Anzahl gespendeter Organe der Letzten Jahre</vt:lpstr>
      <vt:lpstr>Warum sollte man spenden?</vt:lpstr>
      <vt:lpstr>Modelle der Willensäußerung</vt:lpstr>
      <vt:lpstr>Modelle der Willensäußerung</vt:lpstr>
      <vt:lpstr>Willensäußerung in Deutschland</vt:lpstr>
      <vt:lpstr>Willensäußerung in Deutschland </vt:lpstr>
      <vt:lpstr>Wann dürfen Organe entnommen werden?</vt:lpstr>
      <vt:lpstr>Wann dürfen Organe entnommen werden?</vt:lpstr>
      <vt:lpstr>Der Organspendeausweis</vt:lpstr>
      <vt:lpstr>Der Organspendeausweis</vt:lpstr>
      <vt:lpstr>Fazit &amp; Fragen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Mohr, Robin</dc:creator>
  <cp:lastModifiedBy>svc-softwareandsystems</cp:lastModifiedBy>
  <cp:revision>141</cp:revision>
  <dcterms:created xsi:type="dcterms:W3CDTF">2023-10-11T12:55:05Z</dcterms:created>
  <dcterms:modified xsi:type="dcterms:W3CDTF">2024-01-09T21:41:46Z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0x010100FC2FA0F1838C5F4D880F0E94916B7E54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Order">
    <vt:r8>100</vt:r8>
  </property>
  <property fmtid="{D5CDD505-2E9C-101B-9397-08002B2CF9AE}" pid="8" name="_ExtendedDescription">
    <vt:lpwstr/>
  </property>
</Properties>
</file>