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4" r:id="rId6"/>
    <p:sldId id="262" r:id="rId7"/>
    <p:sldId id="261" r:id="rId8"/>
    <p:sldId id="278" r:id="rId9"/>
    <p:sldId id="286" r:id="rId10"/>
    <p:sldId id="283" r:id="rId11"/>
    <p:sldId id="279" r:id="rId12"/>
    <p:sldId id="287" r:id="rId13"/>
    <p:sldId id="280" r:id="rId14"/>
    <p:sldId id="284" r:id="rId15"/>
    <p:sldId id="281" r:id="rId16"/>
    <p:sldId id="289" r:id="rId17"/>
    <p:sldId id="288" r:id="rId18"/>
    <p:sldId id="291" r:id="rId19"/>
    <p:sldId id="29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F0183-35FB-4498-9ED9-941B96DCC402}" v="127" dt="2025-03-25T23:38:49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0"/>
  </p:normalViewPr>
  <p:slideViewPr>
    <p:cSldViewPr snapToGrid="0" snapToObjects="1" showGuides="1">
      <p:cViewPr>
        <p:scale>
          <a:sx n="66" d="100"/>
          <a:sy n="66" d="100"/>
        </p:scale>
        <p:origin x="1330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r, Robin" userId="23223441-b3ce-4688-9aca-4d632e79a759" providerId="ADAL" clId="{AA733BF8-4686-488E-8FEB-6BFA5E111C85}"/>
    <pc:docChg chg="custSel addSld delSld modSld sldOrd">
      <pc:chgData name="Mohr, Robin" userId="23223441-b3ce-4688-9aca-4d632e79a759" providerId="ADAL" clId="{AA733BF8-4686-488E-8FEB-6BFA5E111C85}" dt="2025-02-05T13:58:34.599" v="640" actId="20577"/>
      <pc:docMkLst>
        <pc:docMk/>
      </pc:docMkLst>
      <pc:sldChg chg="modSp mod ord">
        <pc:chgData name="Mohr, Robin" userId="23223441-b3ce-4688-9aca-4d632e79a759" providerId="ADAL" clId="{AA733BF8-4686-488E-8FEB-6BFA5E111C85}" dt="2025-02-05T13:14:30.750" v="324" actId="20577"/>
        <pc:sldMkLst>
          <pc:docMk/>
          <pc:sldMk cId="1051877153" sldId="261"/>
        </pc:sldMkLst>
        <pc:spChg chg="mod">
          <ac:chgData name="Mohr, Robin" userId="23223441-b3ce-4688-9aca-4d632e79a759" providerId="ADAL" clId="{AA733BF8-4686-488E-8FEB-6BFA5E111C85}" dt="2025-02-05T13:08:01.208" v="39" actId="20577"/>
          <ac:spMkLst>
            <pc:docMk/>
            <pc:sldMk cId="1051877153" sldId="261"/>
            <ac:spMk id="2" creationId="{577718E3-62E8-4D37-AEFF-2A611E32F1A9}"/>
          </ac:spMkLst>
        </pc:spChg>
        <pc:spChg chg="mod">
          <ac:chgData name="Mohr, Robin" userId="23223441-b3ce-4688-9aca-4d632e79a759" providerId="ADAL" clId="{AA733BF8-4686-488E-8FEB-6BFA5E111C85}" dt="2025-02-05T13:14:30.750" v="324" actId="20577"/>
          <ac:spMkLst>
            <pc:docMk/>
            <pc:sldMk cId="1051877153" sldId="261"/>
            <ac:spMk id="3" creationId="{7F1FDFB0-D952-4E0F-94FA-D47BF67ED655}"/>
          </ac:spMkLst>
        </pc:spChg>
      </pc:sldChg>
      <pc:sldChg chg="modSp mod ord">
        <pc:chgData name="Mohr, Robin" userId="23223441-b3ce-4688-9aca-4d632e79a759" providerId="ADAL" clId="{AA733BF8-4686-488E-8FEB-6BFA5E111C85}" dt="2025-02-05T13:07:57.646" v="34"/>
        <pc:sldMkLst>
          <pc:docMk/>
          <pc:sldMk cId="3156822824" sldId="262"/>
        </pc:sldMkLst>
        <pc:spChg chg="mod">
          <ac:chgData name="Mohr, Robin" userId="23223441-b3ce-4688-9aca-4d632e79a759" providerId="ADAL" clId="{AA733BF8-4686-488E-8FEB-6BFA5E111C85}" dt="2025-02-05T13:07:54.254" v="32" actId="1076"/>
          <ac:spMkLst>
            <pc:docMk/>
            <pc:sldMk cId="3156822824" sldId="262"/>
            <ac:spMk id="2" creationId="{CECEECE9-8183-4D3A-A205-6A23651C18BC}"/>
          </ac:spMkLst>
        </pc:spChg>
        <pc:spChg chg="mod">
          <ac:chgData name="Mohr, Robin" userId="23223441-b3ce-4688-9aca-4d632e79a759" providerId="ADAL" clId="{AA733BF8-4686-488E-8FEB-6BFA5E111C85}" dt="2025-02-05T13:07:40.851" v="23" actId="20577"/>
          <ac:spMkLst>
            <pc:docMk/>
            <pc:sldMk cId="3156822824" sldId="262"/>
            <ac:spMk id="3" creationId="{542AC55F-C8CF-4AEA-941A-0F74D1426FCA}"/>
          </ac:spMkLst>
        </pc:spChg>
      </pc:sldChg>
      <pc:sldChg chg="del">
        <pc:chgData name="Mohr, Robin" userId="23223441-b3ce-4688-9aca-4d632e79a759" providerId="ADAL" clId="{AA733BF8-4686-488E-8FEB-6BFA5E111C85}" dt="2025-02-05T13:09:26.886" v="174" actId="47"/>
        <pc:sldMkLst>
          <pc:docMk/>
          <pc:sldMk cId="4211145220" sldId="263"/>
        </pc:sldMkLst>
      </pc:sldChg>
      <pc:sldChg chg="del">
        <pc:chgData name="Mohr, Robin" userId="23223441-b3ce-4688-9aca-4d632e79a759" providerId="ADAL" clId="{AA733BF8-4686-488E-8FEB-6BFA5E111C85}" dt="2025-02-05T13:09:28.449" v="176" actId="47"/>
        <pc:sldMkLst>
          <pc:docMk/>
          <pc:sldMk cId="1705213396" sldId="264"/>
        </pc:sldMkLst>
      </pc:sldChg>
      <pc:sldChg chg="del">
        <pc:chgData name="Mohr, Robin" userId="23223441-b3ce-4688-9aca-4d632e79a759" providerId="ADAL" clId="{AA733BF8-4686-488E-8FEB-6BFA5E111C85}" dt="2025-02-05T13:32:13.593" v="378" actId="47"/>
        <pc:sldMkLst>
          <pc:docMk/>
          <pc:sldMk cId="70129944" sldId="265"/>
        </pc:sldMkLst>
      </pc:sldChg>
      <pc:sldChg chg="del">
        <pc:chgData name="Mohr, Robin" userId="23223441-b3ce-4688-9aca-4d632e79a759" providerId="ADAL" clId="{AA733BF8-4686-488E-8FEB-6BFA5E111C85}" dt="2025-02-05T13:32:12.961" v="377" actId="47"/>
        <pc:sldMkLst>
          <pc:docMk/>
          <pc:sldMk cId="3936998909" sldId="266"/>
        </pc:sldMkLst>
      </pc:sldChg>
      <pc:sldChg chg="del">
        <pc:chgData name="Mohr, Robin" userId="23223441-b3ce-4688-9aca-4d632e79a759" providerId="ADAL" clId="{AA733BF8-4686-488E-8FEB-6BFA5E111C85}" dt="2025-02-05T13:32:12.572" v="376" actId="47"/>
        <pc:sldMkLst>
          <pc:docMk/>
          <pc:sldMk cId="184327428" sldId="267"/>
        </pc:sldMkLst>
      </pc:sldChg>
      <pc:sldChg chg="del">
        <pc:chgData name="Mohr, Robin" userId="23223441-b3ce-4688-9aca-4d632e79a759" providerId="ADAL" clId="{AA733BF8-4686-488E-8FEB-6BFA5E111C85}" dt="2025-02-05T13:32:12.200" v="375" actId="47"/>
        <pc:sldMkLst>
          <pc:docMk/>
          <pc:sldMk cId="805932587" sldId="268"/>
        </pc:sldMkLst>
      </pc:sldChg>
      <pc:sldChg chg="del">
        <pc:chgData name="Mohr, Robin" userId="23223441-b3ce-4688-9aca-4d632e79a759" providerId="ADAL" clId="{AA733BF8-4686-488E-8FEB-6BFA5E111C85}" dt="2025-02-05T13:32:12.021" v="374" actId="47"/>
        <pc:sldMkLst>
          <pc:docMk/>
          <pc:sldMk cId="268551344" sldId="269"/>
        </pc:sldMkLst>
      </pc:sldChg>
      <pc:sldChg chg="del">
        <pc:chgData name="Mohr, Robin" userId="23223441-b3ce-4688-9aca-4d632e79a759" providerId="ADAL" clId="{AA733BF8-4686-488E-8FEB-6BFA5E111C85}" dt="2025-02-05T13:32:11.624" v="373" actId="47"/>
        <pc:sldMkLst>
          <pc:docMk/>
          <pc:sldMk cId="1303183485" sldId="270"/>
        </pc:sldMkLst>
      </pc:sldChg>
      <pc:sldChg chg="del">
        <pc:chgData name="Mohr, Robin" userId="23223441-b3ce-4688-9aca-4d632e79a759" providerId="ADAL" clId="{AA733BF8-4686-488E-8FEB-6BFA5E111C85}" dt="2025-02-05T13:32:10.794" v="372" actId="47"/>
        <pc:sldMkLst>
          <pc:docMk/>
          <pc:sldMk cId="2015652536" sldId="271"/>
        </pc:sldMkLst>
      </pc:sldChg>
      <pc:sldChg chg="del">
        <pc:chgData name="Mohr, Robin" userId="23223441-b3ce-4688-9aca-4d632e79a759" providerId="ADAL" clId="{AA733BF8-4686-488E-8FEB-6BFA5E111C85}" dt="2025-02-05T13:32:09.877" v="371" actId="47"/>
        <pc:sldMkLst>
          <pc:docMk/>
          <pc:sldMk cId="812784215" sldId="272"/>
        </pc:sldMkLst>
      </pc:sldChg>
      <pc:sldChg chg="modSp mod">
        <pc:chgData name="Mohr, Robin" userId="23223441-b3ce-4688-9aca-4d632e79a759" providerId="ADAL" clId="{AA733BF8-4686-488E-8FEB-6BFA5E111C85}" dt="2025-02-05T12:43:31.507" v="21" actId="5793"/>
        <pc:sldMkLst>
          <pc:docMk/>
          <pc:sldMk cId="4011704012" sldId="274"/>
        </pc:sldMkLst>
        <pc:spChg chg="mod">
          <ac:chgData name="Mohr, Robin" userId="23223441-b3ce-4688-9aca-4d632e79a759" providerId="ADAL" clId="{AA733BF8-4686-488E-8FEB-6BFA5E111C85}" dt="2025-02-05T12:41:58.966" v="1" actId="20577"/>
          <ac:spMkLst>
            <pc:docMk/>
            <pc:sldMk cId="4011704012" sldId="274"/>
            <ac:spMk id="4" creationId="{AEC8F7D5-C2F4-4F4A-BA4C-B1D9D3101CAA}"/>
          </ac:spMkLst>
        </pc:spChg>
        <pc:spChg chg="mod">
          <ac:chgData name="Mohr, Robin" userId="23223441-b3ce-4688-9aca-4d632e79a759" providerId="ADAL" clId="{AA733BF8-4686-488E-8FEB-6BFA5E111C85}" dt="2025-02-05T12:42:16.692" v="16" actId="20577"/>
          <ac:spMkLst>
            <pc:docMk/>
            <pc:sldMk cId="4011704012" sldId="274"/>
            <ac:spMk id="13" creationId="{C2A8895F-D2CA-9842-8AA9-F0C5543438B2}"/>
          </ac:spMkLst>
        </pc:spChg>
        <pc:spChg chg="mod">
          <ac:chgData name="Mohr, Robin" userId="23223441-b3ce-4688-9aca-4d632e79a759" providerId="ADAL" clId="{AA733BF8-4686-488E-8FEB-6BFA5E111C85}" dt="2025-02-05T12:43:31.507" v="21" actId="5793"/>
          <ac:spMkLst>
            <pc:docMk/>
            <pc:sldMk cId="4011704012" sldId="274"/>
            <ac:spMk id="19" creationId="{3A59FDCD-ADEF-9D4B-A050-FAC45E3037D5}"/>
          </ac:spMkLst>
        </pc:spChg>
      </pc:sldChg>
      <pc:sldChg chg="del">
        <pc:chgData name="Mohr, Robin" userId="23223441-b3ce-4688-9aca-4d632e79a759" providerId="ADAL" clId="{AA733BF8-4686-488E-8FEB-6BFA5E111C85}" dt="2025-02-05T13:09:25.688" v="173" actId="47"/>
        <pc:sldMkLst>
          <pc:docMk/>
          <pc:sldMk cId="3591841035" sldId="275"/>
        </pc:sldMkLst>
      </pc:sldChg>
      <pc:sldChg chg="del">
        <pc:chgData name="Mohr, Robin" userId="23223441-b3ce-4688-9aca-4d632e79a759" providerId="ADAL" clId="{AA733BF8-4686-488E-8FEB-6BFA5E111C85}" dt="2025-02-05T13:09:27.855" v="175" actId="47"/>
        <pc:sldMkLst>
          <pc:docMk/>
          <pc:sldMk cId="692548601" sldId="276"/>
        </pc:sldMkLst>
      </pc:sldChg>
      <pc:sldChg chg="del">
        <pc:chgData name="Mohr, Robin" userId="23223441-b3ce-4688-9aca-4d632e79a759" providerId="ADAL" clId="{AA733BF8-4686-488E-8FEB-6BFA5E111C85}" dt="2025-02-05T13:09:28.766" v="177" actId="47"/>
        <pc:sldMkLst>
          <pc:docMk/>
          <pc:sldMk cId="280241128" sldId="277"/>
        </pc:sldMkLst>
      </pc:sldChg>
      <pc:sldChg chg="modSp add mod ord">
        <pc:chgData name="Mohr, Robin" userId="23223441-b3ce-4688-9aca-4d632e79a759" providerId="ADAL" clId="{AA733BF8-4686-488E-8FEB-6BFA5E111C85}" dt="2025-02-05T13:09:04.062" v="152" actId="20577"/>
        <pc:sldMkLst>
          <pc:docMk/>
          <pc:sldMk cId="2825285062" sldId="278"/>
        </pc:sldMkLst>
        <pc:spChg chg="mod">
          <ac:chgData name="Mohr, Robin" userId="23223441-b3ce-4688-9aca-4d632e79a759" providerId="ADAL" clId="{AA733BF8-4686-488E-8FEB-6BFA5E111C85}" dt="2025-02-05T13:09:04.062" v="152" actId="20577"/>
          <ac:spMkLst>
            <pc:docMk/>
            <pc:sldMk cId="2825285062" sldId="278"/>
            <ac:spMk id="2" creationId="{AE122111-2565-FD83-8FB3-97B50A98C58C}"/>
          </ac:spMkLst>
        </pc:spChg>
        <pc:spChg chg="mod">
          <ac:chgData name="Mohr, Robin" userId="23223441-b3ce-4688-9aca-4d632e79a759" providerId="ADAL" clId="{AA733BF8-4686-488E-8FEB-6BFA5E111C85}" dt="2025-02-05T13:08:52.911" v="135" actId="20577"/>
          <ac:spMkLst>
            <pc:docMk/>
            <pc:sldMk cId="2825285062" sldId="278"/>
            <ac:spMk id="3" creationId="{01BCD129-2AE3-A4AB-2409-5FBC208195D6}"/>
          </ac:spMkLst>
        </pc:spChg>
      </pc:sldChg>
      <pc:sldChg chg="modSp add mod">
        <pc:chgData name="Mohr, Robin" userId="23223441-b3ce-4688-9aca-4d632e79a759" providerId="ADAL" clId="{AA733BF8-4686-488E-8FEB-6BFA5E111C85}" dt="2025-02-05T13:08:58.426" v="147" actId="20577"/>
        <pc:sldMkLst>
          <pc:docMk/>
          <pc:sldMk cId="1816651036" sldId="279"/>
        </pc:sldMkLst>
        <pc:spChg chg="mod">
          <ac:chgData name="Mohr, Robin" userId="23223441-b3ce-4688-9aca-4d632e79a759" providerId="ADAL" clId="{AA733BF8-4686-488E-8FEB-6BFA5E111C85}" dt="2025-02-05T13:08:58.426" v="147" actId="20577"/>
          <ac:spMkLst>
            <pc:docMk/>
            <pc:sldMk cId="1816651036" sldId="279"/>
            <ac:spMk id="2" creationId="{560EB8B2-2A1E-679B-BB15-3BC347A20654}"/>
          </ac:spMkLst>
        </pc:spChg>
        <pc:spChg chg="mod">
          <ac:chgData name="Mohr, Robin" userId="23223441-b3ce-4688-9aca-4d632e79a759" providerId="ADAL" clId="{AA733BF8-4686-488E-8FEB-6BFA5E111C85}" dt="2025-02-05T13:08:56.111" v="142" actId="20577"/>
          <ac:spMkLst>
            <pc:docMk/>
            <pc:sldMk cId="1816651036" sldId="279"/>
            <ac:spMk id="3" creationId="{C3CD19B1-FAA2-0DCA-C06D-99B1CE1ECEC7}"/>
          </ac:spMkLst>
        </pc:spChg>
      </pc:sldChg>
      <pc:sldChg chg="modSp add mod">
        <pc:chgData name="Mohr, Robin" userId="23223441-b3ce-4688-9aca-4d632e79a759" providerId="ADAL" clId="{AA733BF8-4686-488E-8FEB-6BFA5E111C85}" dt="2025-02-05T13:09:08.799" v="155" actId="20577"/>
        <pc:sldMkLst>
          <pc:docMk/>
          <pc:sldMk cId="2826688842" sldId="280"/>
        </pc:sldMkLst>
        <pc:spChg chg="mod">
          <ac:chgData name="Mohr, Robin" userId="23223441-b3ce-4688-9aca-4d632e79a759" providerId="ADAL" clId="{AA733BF8-4686-488E-8FEB-6BFA5E111C85}" dt="2025-02-05T13:09:08.799" v="155" actId="20577"/>
          <ac:spMkLst>
            <pc:docMk/>
            <pc:sldMk cId="2826688842" sldId="280"/>
            <ac:spMk id="2" creationId="{934441A1-3109-EC6F-BADA-C638B103B510}"/>
          </ac:spMkLst>
        </pc:spChg>
        <pc:spChg chg="mod">
          <ac:chgData name="Mohr, Robin" userId="23223441-b3ce-4688-9aca-4d632e79a759" providerId="ADAL" clId="{AA733BF8-4686-488E-8FEB-6BFA5E111C85}" dt="2025-02-05T13:09:06.913" v="154" actId="20577"/>
          <ac:spMkLst>
            <pc:docMk/>
            <pc:sldMk cId="2826688842" sldId="280"/>
            <ac:spMk id="3" creationId="{8235F270-AD6D-684C-77EE-00065857CB21}"/>
          </ac:spMkLst>
        </pc:spChg>
      </pc:sldChg>
      <pc:sldChg chg="modSp add mod">
        <pc:chgData name="Mohr, Robin" userId="23223441-b3ce-4688-9aca-4d632e79a759" providerId="ADAL" clId="{AA733BF8-4686-488E-8FEB-6BFA5E111C85}" dt="2025-02-05T13:16:34.635" v="335" actId="20577"/>
        <pc:sldMkLst>
          <pc:docMk/>
          <pc:sldMk cId="1354513308" sldId="281"/>
        </pc:sldMkLst>
        <pc:spChg chg="mod">
          <ac:chgData name="Mohr, Robin" userId="23223441-b3ce-4688-9aca-4d632e79a759" providerId="ADAL" clId="{AA733BF8-4686-488E-8FEB-6BFA5E111C85}" dt="2025-02-05T13:16:34.635" v="335" actId="20577"/>
          <ac:spMkLst>
            <pc:docMk/>
            <pc:sldMk cId="1354513308" sldId="281"/>
            <ac:spMk id="2" creationId="{2ECCA2D7-838A-2609-4529-D448A2826AE2}"/>
          </ac:spMkLst>
        </pc:spChg>
        <pc:spChg chg="mod">
          <ac:chgData name="Mohr, Robin" userId="23223441-b3ce-4688-9aca-4d632e79a759" providerId="ADAL" clId="{AA733BF8-4686-488E-8FEB-6BFA5E111C85}" dt="2025-02-05T13:09:15.430" v="158" actId="20577"/>
          <ac:spMkLst>
            <pc:docMk/>
            <pc:sldMk cId="1354513308" sldId="281"/>
            <ac:spMk id="3" creationId="{F43E9FD3-4ED7-210C-CD7F-F0A44FC1FFC5}"/>
          </ac:spMkLst>
        </pc:spChg>
      </pc:sldChg>
      <pc:sldChg chg="modSp add mod">
        <pc:chgData name="Mohr, Robin" userId="23223441-b3ce-4688-9aca-4d632e79a759" providerId="ADAL" clId="{AA733BF8-4686-488E-8FEB-6BFA5E111C85}" dt="2025-02-05T13:09:23.785" v="172" actId="20577"/>
        <pc:sldMkLst>
          <pc:docMk/>
          <pc:sldMk cId="3901669942" sldId="282"/>
        </pc:sldMkLst>
      </pc:sldChg>
      <pc:sldChg chg="addSp delSp modSp new mod">
        <pc:chgData name="Mohr, Robin" userId="23223441-b3ce-4688-9aca-4d632e79a759" providerId="ADAL" clId="{AA733BF8-4686-488E-8FEB-6BFA5E111C85}" dt="2025-02-05T13:19:36.939" v="370" actId="20577"/>
        <pc:sldMkLst>
          <pc:docMk/>
          <pc:sldMk cId="2274505758" sldId="283"/>
        </pc:sldMkLst>
        <pc:spChg chg="mod">
          <ac:chgData name="Mohr, Robin" userId="23223441-b3ce-4688-9aca-4d632e79a759" providerId="ADAL" clId="{AA733BF8-4686-488E-8FEB-6BFA5E111C85}" dt="2025-02-05T13:19:36.939" v="370" actId="20577"/>
          <ac:spMkLst>
            <pc:docMk/>
            <pc:sldMk cId="2274505758" sldId="283"/>
            <ac:spMk id="2" creationId="{694E1AC7-CA27-191E-B52E-2850DE88ED54}"/>
          </ac:spMkLst>
        </pc:spChg>
        <pc:picChg chg="add mod">
          <ac:chgData name="Mohr, Robin" userId="23223441-b3ce-4688-9aca-4d632e79a759" providerId="ADAL" clId="{AA733BF8-4686-488E-8FEB-6BFA5E111C85}" dt="2025-02-05T13:11:55.086" v="182" actId="1076"/>
          <ac:picMkLst>
            <pc:docMk/>
            <pc:sldMk cId="2274505758" sldId="283"/>
            <ac:picMk id="5" creationId="{65D699AB-0F45-22CC-DD97-7829EFBA7DE0}"/>
          </ac:picMkLst>
        </pc:picChg>
      </pc:sldChg>
      <pc:sldChg chg="new del">
        <pc:chgData name="Mohr, Robin" userId="23223441-b3ce-4688-9aca-4d632e79a759" providerId="ADAL" clId="{AA733BF8-4686-488E-8FEB-6BFA5E111C85}" dt="2025-02-05T13:11:39.566" v="179" actId="47"/>
        <pc:sldMkLst>
          <pc:docMk/>
          <pc:sldMk cId="3722649340" sldId="283"/>
        </pc:sldMkLst>
      </pc:sldChg>
      <pc:sldChg chg="modSp new mod">
        <pc:chgData name="Mohr, Robin" userId="23223441-b3ce-4688-9aca-4d632e79a759" providerId="ADAL" clId="{AA733BF8-4686-488E-8FEB-6BFA5E111C85}" dt="2025-02-05T13:56:48.848" v="637" actId="20577"/>
        <pc:sldMkLst>
          <pc:docMk/>
          <pc:sldMk cId="3761158627" sldId="284"/>
        </pc:sldMkLst>
        <pc:spChg chg="mod">
          <ac:chgData name="Mohr, Robin" userId="23223441-b3ce-4688-9aca-4d632e79a759" providerId="ADAL" clId="{AA733BF8-4686-488E-8FEB-6BFA5E111C85}" dt="2025-02-05T13:47:40.834" v="425" actId="20577"/>
          <ac:spMkLst>
            <pc:docMk/>
            <pc:sldMk cId="3761158627" sldId="284"/>
            <ac:spMk id="2" creationId="{5D9B26EF-48C5-098A-C490-DAC489E9260C}"/>
          </ac:spMkLst>
        </pc:spChg>
        <pc:spChg chg="mod">
          <ac:chgData name="Mohr, Robin" userId="23223441-b3ce-4688-9aca-4d632e79a759" providerId="ADAL" clId="{AA733BF8-4686-488E-8FEB-6BFA5E111C85}" dt="2025-02-05T13:56:48.848" v="637" actId="20577"/>
          <ac:spMkLst>
            <pc:docMk/>
            <pc:sldMk cId="3761158627" sldId="284"/>
            <ac:spMk id="3" creationId="{19732C29-A397-CF39-5F78-09B0ACB081DB}"/>
          </ac:spMkLst>
        </pc:spChg>
      </pc:sldChg>
      <pc:sldChg chg="new del">
        <pc:chgData name="Mohr, Robin" userId="23223441-b3ce-4688-9aca-4d632e79a759" providerId="ADAL" clId="{AA733BF8-4686-488E-8FEB-6BFA5E111C85}" dt="2025-02-05T13:40:24.094" v="380" actId="47"/>
        <pc:sldMkLst>
          <pc:docMk/>
          <pc:sldMk cId="3076666034" sldId="285"/>
        </pc:sldMkLst>
      </pc:sldChg>
      <pc:sldChg chg="modSp new mod">
        <pc:chgData name="Mohr, Robin" userId="23223441-b3ce-4688-9aca-4d632e79a759" providerId="ADAL" clId="{AA733BF8-4686-488E-8FEB-6BFA5E111C85}" dt="2025-02-05T13:58:34.599" v="640" actId="20577"/>
        <pc:sldMkLst>
          <pc:docMk/>
          <pc:sldMk cId="3511820225" sldId="285"/>
        </pc:sldMkLst>
        <pc:spChg chg="mod">
          <ac:chgData name="Mohr, Robin" userId="23223441-b3ce-4688-9aca-4d632e79a759" providerId="ADAL" clId="{AA733BF8-4686-488E-8FEB-6BFA5E111C85}" dt="2025-02-05T13:40:31.823" v="392" actId="20577"/>
          <ac:spMkLst>
            <pc:docMk/>
            <pc:sldMk cId="3511820225" sldId="285"/>
            <ac:spMk id="2" creationId="{92F6137C-41F0-EFA0-3739-719F4785C869}"/>
          </ac:spMkLst>
        </pc:spChg>
        <pc:spChg chg="mod">
          <ac:chgData name="Mohr, Robin" userId="23223441-b3ce-4688-9aca-4d632e79a759" providerId="ADAL" clId="{AA733BF8-4686-488E-8FEB-6BFA5E111C85}" dt="2025-02-05T13:58:34.599" v="640" actId="20577"/>
          <ac:spMkLst>
            <pc:docMk/>
            <pc:sldMk cId="3511820225" sldId="285"/>
            <ac:spMk id="3" creationId="{8851A859-1C88-7FF3-E315-B5C740E69773}"/>
          </ac:spMkLst>
        </pc:spChg>
      </pc:sldChg>
    </pc:docChg>
  </pc:docChgLst>
  <pc:docChgLst>
    <pc:chgData name="Mohr, Robin" userId="23223441-b3ce-4688-9aca-4d632e79a759" providerId="ADAL" clId="{BE4F0183-35FB-4498-9ED9-941B96DCC402}"/>
    <pc:docChg chg="undo redo custSel addSld delSld modSld sldOrd">
      <pc:chgData name="Mohr, Robin" userId="23223441-b3ce-4688-9aca-4d632e79a759" providerId="ADAL" clId="{BE4F0183-35FB-4498-9ED9-941B96DCC402}" dt="2025-03-25T23:38:49.933" v="2449" actId="20577"/>
      <pc:docMkLst>
        <pc:docMk/>
      </pc:docMkLst>
      <pc:sldChg chg="addSp modSp mod modClrScheme chgLayout">
        <pc:chgData name="Mohr, Robin" userId="23223441-b3ce-4688-9aca-4d632e79a759" providerId="ADAL" clId="{BE4F0183-35FB-4498-9ED9-941B96DCC402}" dt="2025-03-25T23:36:10.349" v="2367" actId="20577"/>
        <pc:sldMkLst>
          <pc:docMk/>
          <pc:sldMk cId="1051877153" sldId="261"/>
        </pc:sldMkLst>
        <pc:spChg chg="mod">
          <ac:chgData name="Mohr, Robin" userId="23223441-b3ce-4688-9aca-4d632e79a759" providerId="ADAL" clId="{BE4F0183-35FB-4498-9ED9-941B96DCC402}" dt="2025-03-25T17:58:08.711" v="256" actId="26606"/>
          <ac:spMkLst>
            <pc:docMk/>
            <pc:sldMk cId="1051877153" sldId="261"/>
            <ac:spMk id="2" creationId="{577718E3-62E8-4D37-AEFF-2A611E32F1A9}"/>
          </ac:spMkLst>
        </pc:spChg>
        <pc:spChg chg="mod">
          <ac:chgData name="Mohr, Robin" userId="23223441-b3ce-4688-9aca-4d632e79a759" providerId="ADAL" clId="{BE4F0183-35FB-4498-9ED9-941B96DCC402}" dt="2025-03-25T23:36:10.349" v="2367" actId="20577"/>
          <ac:spMkLst>
            <pc:docMk/>
            <pc:sldMk cId="1051877153" sldId="261"/>
            <ac:spMk id="3" creationId="{7F1FDFB0-D952-4E0F-94FA-D47BF67ED655}"/>
          </ac:spMkLst>
        </pc:spChg>
        <pc:picChg chg="add mod">
          <ac:chgData name="Mohr, Robin" userId="23223441-b3ce-4688-9aca-4d632e79a759" providerId="ADAL" clId="{BE4F0183-35FB-4498-9ED9-941B96DCC402}" dt="2025-03-25T17:58:08.711" v="256" actId="26606"/>
          <ac:picMkLst>
            <pc:docMk/>
            <pc:sldMk cId="1051877153" sldId="261"/>
            <ac:picMk id="5" creationId="{AF15186D-D3FE-5876-A1B8-E25113EA3727}"/>
          </ac:picMkLst>
        </pc:picChg>
      </pc:sldChg>
      <pc:sldChg chg="ord">
        <pc:chgData name="Mohr, Robin" userId="23223441-b3ce-4688-9aca-4d632e79a759" providerId="ADAL" clId="{BE4F0183-35FB-4498-9ED9-941B96DCC402}" dt="2025-03-25T23:08:43.973" v="1672"/>
        <pc:sldMkLst>
          <pc:docMk/>
          <pc:sldMk cId="3156822824" sldId="262"/>
        </pc:sldMkLst>
      </pc:sldChg>
      <pc:sldChg chg="modSp mod">
        <pc:chgData name="Mohr, Robin" userId="23223441-b3ce-4688-9aca-4d632e79a759" providerId="ADAL" clId="{BE4F0183-35FB-4498-9ED9-941B96DCC402}" dt="2025-03-25T23:31:33.571" v="2212" actId="20577"/>
        <pc:sldMkLst>
          <pc:docMk/>
          <pc:sldMk cId="4011704012" sldId="274"/>
        </pc:sldMkLst>
        <pc:spChg chg="mod">
          <ac:chgData name="Mohr, Robin" userId="23223441-b3ce-4688-9aca-4d632e79a759" providerId="ADAL" clId="{BE4F0183-35FB-4498-9ED9-941B96DCC402}" dt="2025-03-25T23:29:51.774" v="2195" actId="20577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BE4F0183-35FB-4498-9ED9-941B96DCC402}" dt="2025-03-25T23:09:00.032" v="1708" actId="20577"/>
          <ac:spMkLst>
            <pc:docMk/>
            <pc:sldMk cId="4011704012" sldId="274"/>
            <ac:spMk id="10" creationId="{92A467A7-AE4A-6F4B-8231-4F109437C9EA}"/>
          </ac:spMkLst>
        </pc:spChg>
        <pc:spChg chg="mod">
          <ac:chgData name="Mohr, Robin" userId="23223441-b3ce-4688-9aca-4d632e79a759" providerId="ADAL" clId="{BE4F0183-35FB-4498-9ED9-941B96DCC402}" dt="2025-03-25T23:09:36.297" v="1716" actId="20577"/>
          <ac:spMkLst>
            <pc:docMk/>
            <pc:sldMk cId="4011704012" sldId="274"/>
            <ac:spMk id="12" creationId="{CF710306-67F1-6E40-88E4-AEC2F5418724}"/>
          </ac:spMkLst>
        </pc:spChg>
        <pc:spChg chg="mod">
          <ac:chgData name="Mohr, Robin" userId="23223441-b3ce-4688-9aca-4d632e79a759" providerId="ADAL" clId="{BE4F0183-35FB-4498-9ED9-941B96DCC402}" dt="2025-03-25T23:09:13.227" v="1709"/>
          <ac:spMkLst>
            <pc:docMk/>
            <pc:sldMk cId="4011704012" sldId="274"/>
            <ac:spMk id="13" creationId="{C2A8895F-D2CA-9842-8AA9-F0C5543438B2}"/>
          </ac:spMkLst>
        </pc:spChg>
        <pc:spChg chg="mod">
          <ac:chgData name="Mohr, Robin" userId="23223441-b3ce-4688-9aca-4d632e79a759" providerId="ADAL" clId="{BE4F0183-35FB-4498-9ED9-941B96DCC402}" dt="2025-03-25T23:09:33.637" v="1714" actId="20577"/>
          <ac:spMkLst>
            <pc:docMk/>
            <pc:sldMk cId="4011704012" sldId="274"/>
            <ac:spMk id="15" creationId="{8C13639C-4B91-8441-85CA-6D6EABEC8B35}"/>
          </ac:spMkLst>
        </pc:spChg>
        <pc:spChg chg="mod">
          <ac:chgData name="Mohr, Robin" userId="23223441-b3ce-4688-9aca-4d632e79a759" providerId="ADAL" clId="{BE4F0183-35FB-4498-9ED9-941B96DCC402}" dt="2025-03-25T23:09:25.504" v="1710"/>
          <ac:spMkLst>
            <pc:docMk/>
            <pc:sldMk cId="4011704012" sldId="274"/>
            <ac:spMk id="16" creationId="{1EAE3097-F910-B540-946F-9001EF988E59}"/>
          </ac:spMkLst>
        </pc:spChg>
        <pc:spChg chg="mod">
          <ac:chgData name="Mohr, Robin" userId="23223441-b3ce-4688-9aca-4d632e79a759" providerId="ADAL" clId="{BE4F0183-35FB-4498-9ED9-941B96DCC402}" dt="2025-03-25T23:31:33.571" v="2212" actId="20577"/>
          <ac:spMkLst>
            <pc:docMk/>
            <pc:sldMk cId="4011704012" sldId="274"/>
            <ac:spMk id="19" creationId="{3A59FDCD-ADEF-9D4B-A050-FAC45E3037D5}"/>
          </ac:spMkLst>
        </pc:spChg>
      </pc:sldChg>
      <pc:sldChg chg="modSp mod">
        <pc:chgData name="Mohr, Robin" userId="23223441-b3ce-4688-9aca-4d632e79a759" providerId="ADAL" clId="{BE4F0183-35FB-4498-9ED9-941B96DCC402}" dt="2025-03-25T23:30:00.199" v="2209" actId="20577"/>
        <pc:sldMkLst>
          <pc:docMk/>
          <pc:sldMk cId="2825285062" sldId="278"/>
        </pc:sldMkLst>
        <pc:spChg chg="mod">
          <ac:chgData name="Mohr, Robin" userId="23223441-b3ce-4688-9aca-4d632e79a759" providerId="ADAL" clId="{BE4F0183-35FB-4498-9ED9-941B96DCC402}" dt="2025-03-25T23:30:00.199" v="2209" actId="20577"/>
          <ac:spMkLst>
            <pc:docMk/>
            <pc:sldMk cId="2825285062" sldId="278"/>
            <ac:spMk id="2" creationId="{AE122111-2565-FD83-8FB3-97B50A98C58C}"/>
          </ac:spMkLst>
        </pc:spChg>
      </pc:sldChg>
      <pc:sldChg chg="modSp mod">
        <pc:chgData name="Mohr, Robin" userId="23223441-b3ce-4688-9aca-4d632e79a759" providerId="ADAL" clId="{BE4F0183-35FB-4498-9ED9-941B96DCC402}" dt="2025-03-25T22:35:39.106" v="808" actId="14100"/>
        <pc:sldMkLst>
          <pc:docMk/>
          <pc:sldMk cId="1816651036" sldId="279"/>
        </pc:sldMkLst>
        <pc:spChg chg="mod">
          <ac:chgData name="Mohr, Robin" userId="23223441-b3ce-4688-9aca-4d632e79a759" providerId="ADAL" clId="{BE4F0183-35FB-4498-9ED9-941B96DCC402}" dt="2025-03-25T22:35:39.106" v="808" actId="14100"/>
          <ac:spMkLst>
            <pc:docMk/>
            <pc:sldMk cId="1816651036" sldId="279"/>
            <ac:spMk id="2" creationId="{560EB8B2-2A1E-679B-BB15-3BC347A20654}"/>
          </ac:spMkLst>
        </pc:spChg>
      </pc:sldChg>
      <pc:sldChg chg="modSp mod">
        <pc:chgData name="Mohr, Robin" userId="23223441-b3ce-4688-9aca-4d632e79a759" providerId="ADAL" clId="{BE4F0183-35FB-4498-9ED9-941B96DCC402}" dt="2025-03-25T22:37:51.685" v="860" actId="20577"/>
        <pc:sldMkLst>
          <pc:docMk/>
          <pc:sldMk cId="2826688842" sldId="280"/>
        </pc:sldMkLst>
        <pc:spChg chg="mod">
          <ac:chgData name="Mohr, Robin" userId="23223441-b3ce-4688-9aca-4d632e79a759" providerId="ADAL" clId="{BE4F0183-35FB-4498-9ED9-941B96DCC402}" dt="2025-03-25T22:37:51.685" v="860" actId="20577"/>
          <ac:spMkLst>
            <pc:docMk/>
            <pc:sldMk cId="2826688842" sldId="280"/>
            <ac:spMk id="2" creationId="{934441A1-3109-EC6F-BADA-C638B103B510}"/>
          </ac:spMkLst>
        </pc:spChg>
      </pc:sldChg>
      <pc:sldChg chg="modSp mod">
        <pc:chgData name="Mohr, Robin" userId="23223441-b3ce-4688-9aca-4d632e79a759" providerId="ADAL" clId="{BE4F0183-35FB-4498-9ED9-941B96DCC402}" dt="2025-03-25T22:39:21.415" v="891" actId="20577"/>
        <pc:sldMkLst>
          <pc:docMk/>
          <pc:sldMk cId="1354513308" sldId="281"/>
        </pc:sldMkLst>
        <pc:spChg chg="mod">
          <ac:chgData name="Mohr, Robin" userId="23223441-b3ce-4688-9aca-4d632e79a759" providerId="ADAL" clId="{BE4F0183-35FB-4498-9ED9-941B96DCC402}" dt="2025-03-25T22:39:21.415" v="891" actId="20577"/>
          <ac:spMkLst>
            <pc:docMk/>
            <pc:sldMk cId="1354513308" sldId="281"/>
            <ac:spMk id="2" creationId="{2ECCA2D7-838A-2609-4529-D448A2826AE2}"/>
          </ac:spMkLst>
        </pc:spChg>
      </pc:sldChg>
      <pc:sldChg chg="del">
        <pc:chgData name="Mohr, Robin" userId="23223441-b3ce-4688-9aca-4d632e79a759" providerId="ADAL" clId="{BE4F0183-35FB-4498-9ED9-941B96DCC402}" dt="2025-03-25T22:38:02.735" v="864" actId="47"/>
        <pc:sldMkLst>
          <pc:docMk/>
          <pc:sldMk cId="3901669942" sldId="282"/>
        </pc:sldMkLst>
      </pc:sldChg>
      <pc:sldChg chg="ord">
        <pc:chgData name="Mohr, Robin" userId="23223441-b3ce-4688-9aca-4d632e79a759" providerId="ADAL" clId="{BE4F0183-35FB-4498-9ED9-941B96DCC402}" dt="2025-03-25T20:07:39.868" v="665"/>
        <pc:sldMkLst>
          <pc:docMk/>
          <pc:sldMk cId="2274505758" sldId="283"/>
        </pc:sldMkLst>
      </pc:sldChg>
      <pc:sldChg chg="addSp delSp modSp mod ord">
        <pc:chgData name="Mohr, Robin" userId="23223441-b3ce-4688-9aca-4d632e79a759" providerId="ADAL" clId="{BE4F0183-35FB-4498-9ED9-941B96DCC402}" dt="2025-03-25T23:05:50.961" v="1665" actId="20577"/>
        <pc:sldMkLst>
          <pc:docMk/>
          <pc:sldMk cId="3761158627" sldId="284"/>
        </pc:sldMkLst>
        <pc:spChg chg="mod">
          <ac:chgData name="Mohr, Robin" userId="23223441-b3ce-4688-9aca-4d632e79a759" providerId="ADAL" clId="{BE4F0183-35FB-4498-9ED9-941B96DCC402}" dt="2025-03-25T23:04:43.569" v="1646" actId="26606"/>
          <ac:spMkLst>
            <pc:docMk/>
            <pc:sldMk cId="3761158627" sldId="284"/>
            <ac:spMk id="2" creationId="{5D9B26EF-48C5-098A-C490-DAC489E9260C}"/>
          </ac:spMkLst>
        </pc:spChg>
        <pc:spChg chg="mod">
          <ac:chgData name="Mohr, Robin" userId="23223441-b3ce-4688-9aca-4d632e79a759" providerId="ADAL" clId="{BE4F0183-35FB-4498-9ED9-941B96DCC402}" dt="2025-03-25T23:05:50.961" v="1665" actId="20577"/>
          <ac:spMkLst>
            <pc:docMk/>
            <pc:sldMk cId="3761158627" sldId="284"/>
            <ac:spMk id="3" creationId="{19732C29-A397-CF39-5F78-09B0ACB081DB}"/>
          </ac:spMkLst>
        </pc:spChg>
        <pc:spChg chg="del">
          <ac:chgData name="Mohr, Robin" userId="23223441-b3ce-4688-9aca-4d632e79a759" providerId="ADAL" clId="{BE4F0183-35FB-4498-9ED9-941B96DCC402}" dt="2025-03-25T23:04:38.887" v="1643"/>
          <ac:spMkLst>
            <pc:docMk/>
            <pc:sldMk cId="3761158627" sldId="284"/>
            <ac:spMk id="4" creationId="{3E66418A-6450-1722-3F6B-27B9E95931D8}"/>
          </ac:spMkLst>
        </pc:spChg>
        <pc:picChg chg="add mod">
          <ac:chgData name="Mohr, Robin" userId="23223441-b3ce-4688-9aca-4d632e79a759" providerId="ADAL" clId="{BE4F0183-35FB-4498-9ED9-941B96DCC402}" dt="2025-03-25T23:04:43.569" v="1646" actId="26606"/>
          <ac:picMkLst>
            <pc:docMk/>
            <pc:sldMk cId="3761158627" sldId="284"/>
            <ac:picMk id="6" creationId="{B71C88EE-88BF-D9DD-B49F-0369C6D1D7FD}"/>
          </ac:picMkLst>
        </pc:picChg>
      </pc:sldChg>
      <pc:sldChg chg="modSp mod">
        <pc:chgData name="Mohr, Robin" userId="23223441-b3ce-4688-9aca-4d632e79a759" providerId="ADAL" clId="{BE4F0183-35FB-4498-9ED9-941B96DCC402}" dt="2025-03-25T23:29:31.770" v="2181" actId="27636"/>
        <pc:sldMkLst>
          <pc:docMk/>
          <pc:sldMk cId="3511820225" sldId="285"/>
        </pc:sldMkLst>
        <pc:spChg chg="mod">
          <ac:chgData name="Mohr, Robin" userId="23223441-b3ce-4688-9aca-4d632e79a759" providerId="ADAL" clId="{BE4F0183-35FB-4498-9ED9-941B96DCC402}" dt="2025-03-25T23:29:31.770" v="2181" actId="27636"/>
          <ac:spMkLst>
            <pc:docMk/>
            <pc:sldMk cId="3511820225" sldId="285"/>
            <ac:spMk id="3" creationId="{8851A859-1C88-7FF3-E315-B5C740E69773}"/>
          </ac:spMkLst>
        </pc:spChg>
      </pc:sldChg>
      <pc:sldChg chg="new del">
        <pc:chgData name="Mohr, Robin" userId="23223441-b3ce-4688-9aca-4d632e79a759" providerId="ADAL" clId="{BE4F0183-35FB-4498-9ED9-941B96DCC402}" dt="2025-03-25T17:50:04.684" v="86" actId="47"/>
        <pc:sldMkLst>
          <pc:docMk/>
          <pc:sldMk cId="547196335" sldId="286"/>
        </pc:sldMkLst>
      </pc:sldChg>
      <pc:sldChg chg="addSp delSp modSp new mod ord modClrScheme chgLayout">
        <pc:chgData name="Mohr, Robin" userId="23223441-b3ce-4688-9aca-4d632e79a759" providerId="ADAL" clId="{BE4F0183-35FB-4498-9ED9-941B96DCC402}" dt="2025-03-25T23:30:04.431" v="2211" actId="27636"/>
        <pc:sldMkLst>
          <pc:docMk/>
          <pc:sldMk cId="2637460131" sldId="286"/>
        </pc:sldMkLst>
        <pc:spChg chg="mod">
          <ac:chgData name="Mohr, Robin" userId="23223441-b3ce-4688-9aca-4d632e79a759" providerId="ADAL" clId="{BE4F0183-35FB-4498-9ED9-941B96DCC402}" dt="2025-03-25T23:30:04.431" v="2211" actId="27636"/>
          <ac:spMkLst>
            <pc:docMk/>
            <pc:sldMk cId="2637460131" sldId="286"/>
            <ac:spMk id="2" creationId="{B322816E-83D6-F625-46FD-0BC823E2CBD1}"/>
          </ac:spMkLst>
        </pc:spChg>
        <pc:spChg chg="del mod">
          <ac:chgData name="Mohr, Robin" userId="23223441-b3ce-4688-9aca-4d632e79a759" providerId="ADAL" clId="{BE4F0183-35FB-4498-9ED9-941B96DCC402}" dt="2025-03-25T18:40:50.247" v="644" actId="478"/>
          <ac:spMkLst>
            <pc:docMk/>
            <pc:sldMk cId="2637460131" sldId="286"/>
            <ac:spMk id="3" creationId="{DE5826D1-EF9F-9CC7-A7EC-CCE24534398D}"/>
          </ac:spMkLst>
        </pc:spChg>
        <pc:graphicFrameChg chg="add del modGraphic">
          <ac:chgData name="Mohr, Robin" userId="23223441-b3ce-4688-9aca-4d632e79a759" providerId="ADAL" clId="{BE4F0183-35FB-4498-9ED9-941B96DCC402}" dt="2025-03-25T18:20:50.890" v="408" actId="478"/>
          <ac:graphicFrameMkLst>
            <pc:docMk/>
            <pc:sldMk cId="2637460131" sldId="286"/>
            <ac:graphicFrameMk id="4" creationId="{5BEE0AF9-2A39-AB2F-0B10-CBD2A486DA98}"/>
          </ac:graphicFrameMkLst>
        </pc:graphicFrameChg>
        <pc:graphicFrameChg chg="add mod ord modGraphic">
          <ac:chgData name="Mohr, Robin" userId="23223441-b3ce-4688-9aca-4d632e79a759" providerId="ADAL" clId="{BE4F0183-35FB-4498-9ED9-941B96DCC402}" dt="2025-03-25T23:06:43.157" v="1669" actId="14734"/>
          <ac:graphicFrameMkLst>
            <pc:docMk/>
            <pc:sldMk cId="2637460131" sldId="286"/>
            <ac:graphicFrameMk id="5" creationId="{032EA426-643C-8FF5-5565-BB3C497DD5DF}"/>
          </ac:graphicFrameMkLst>
        </pc:graphicFrameChg>
        <pc:picChg chg="add mod modCrop">
          <ac:chgData name="Mohr, Robin" userId="23223441-b3ce-4688-9aca-4d632e79a759" providerId="ADAL" clId="{BE4F0183-35FB-4498-9ED9-941B96DCC402}" dt="2025-03-25T22:31:09.393" v="707" actId="1076"/>
          <ac:picMkLst>
            <pc:docMk/>
            <pc:sldMk cId="2637460131" sldId="286"/>
            <ac:picMk id="7" creationId="{0609A8DF-C82B-F683-BE63-766B8DD961A1}"/>
          </ac:picMkLst>
        </pc:picChg>
        <pc:picChg chg="add mod">
          <ac:chgData name="Mohr, Robin" userId="23223441-b3ce-4688-9aca-4d632e79a759" providerId="ADAL" clId="{BE4F0183-35FB-4498-9ED9-941B96DCC402}" dt="2025-03-25T22:31:02.855" v="705" actId="1076"/>
          <ac:picMkLst>
            <pc:docMk/>
            <pc:sldMk cId="2637460131" sldId="286"/>
            <ac:picMk id="9" creationId="{B8E3DD69-2AF8-3629-6CBE-1D987B1377B7}"/>
          </ac:picMkLst>
        </pc:picChg>
        <pc:picChg chg="add mod modCrop">
          <ac:chgData name="Mohr, Robin" userId="23223441-b3ce-4688-9aca-4d632e79a759" providerId="ADAL" clId="{BE4F0183-35FB-4498-9ED9-941B96DCC402}" dt="2025-03-25T22:31:06.373" v="706" actId="1076"/>
          <ac:picMkLst>
            <pc:docMk/>
            <pc:sldMk cId="2637460131" sldId="286"/>
            <ac:picMk id="11" creationId="{C34CCB80-85E7-0B8B-B747-F82FCA815826}"/>
          </ac:picMkLst>
        </pc:picChg>
        <pc:picChg chg="add del mod">
          <ac:chgData name="Mohr, Robin" userId="23223441-b3ce-4688-9aca-4d632e79a759" providerId="ADAL" clId="{BE4F0183-35FB-4498-9ED9-941B96DCC402}" dt="2025-03-25T18:41:24.488" v="647" actId="478"/>
          <ac:picMkLst>
            <pc:docMk/>
            <pc:sldMk cId="2637460131" sldId="286"/>
            <ac:picMk id="1026" creationId="{78E2B68C-BAC0-410B-ED1F-BD1B01340B00}"/>
          </ac:picMkLst>
        </pc:picChg>
      </pc:sldChg>
      <pc:sldChg chg="addSp delSp modSp new mod ord modClrScheme modAnim chgLayout">
        <pc:chgData name="Mohr, Robin" userId="23223441-b3ce-4688-9aca-4d632e79a759" providerId="ADAL" clId="{BE4F0183-35FB-4498-9ED9-941B96DCC402}" dt="2025-03-25T23:38:49.933" v="2449" actId="20577"/>
        <pc:sldMkLst>
          <pc:docMk/>
          <pc:sldMk cId="2119131909" sldId="287"/>
        </pc:sldMkLst>
        <pc:spChg chg="mod">
          <ac:chgData name="Mohr, Robin" userId="23223441-b3ce-4688-9aca-4d632e79a759" providerId="ADAL" clId="{BE4F0183-35FB-4498-9ED9-941B96DCC402}" dt="2025-03-25T22:50:17.034" v="1020" actId="26606"/>
          <ac:spMkLst>
            <pc:docMk/>
            <pc:sldMk cId="2119131909" sldId="287"/>
            <ac:spMk id="2" creationId="{3D3E3DA8-4EE1-A630-FF0E-7EF86225F127}"/>
          </ac:spMkLst>
        </pc:spChg>
        <pc:spChg chg="del">
          <ac:chgData name="Mohr, Robin" userId="23223441-b3ce-4688-9aca-4d632e79a759" providerId="ADAL" clId="{BE4F0183-35FB-4498-9ED9-941B96DCC402}" dt="2025-03-25T22:48:40.550" v="1006" actId="26606"/>
          <ac:spMkLst>
            <pc:docMk/>
            <pc:sldMk cId="2119131909" sldId="287"/>
            <ac:spMk id="3" creationId="{715A906A-19C9-35B4-F4BF-F430B736E033}"/>
          </ac:spMkLst>
        </pc:spChg>
        <pc:spChg chg="add del mod">
          <ac:chgData name="Mohr, Robin" userId="23223441-b3ce-4688-9aca-4d632e79a759" providerId="ADAL" clId="{BE4F0183-35FB-4498-9ED9-941B96DCC402}" dt="2025-03-25T22:50:17.034" v="1020" actId="26606"/>
          <ac:spMkLst>
            <pc:docMk/>
            <pc:sldMk cId="2119131909" sldId="287"/>
            <ac:spMk id="10" creationId="{22637542-D282-6B59-57D7-67C0C1E74C7C}"/>
          </ac:spMkLst>
        </pc:spChg>
        <pc:spChg chg="add mod">
          <ac:chgData name="Mohr, Robin" userId="23223441-b3ce-4688-9aca-4d632e79a759" providerId="ADAL" clId="{BE4F0183-35FB-4498-9ED9-941B96DCC402}" dt="2025-03-25T23:38:49.933" v="2449" actId="20577"/>
          <ac:spMkLst>
            <pc:docMk/>
            <pc:sldMk cId="2119131909" sldId="287"/>
            <ac:spMk id="15" creationId="{9CD1A632-E238-15E2-053A-0EC4AFD4DB0F}"/>
          </ac:spMkLst>
        </pc:spChg>
        <pc:picChg chg="add del mod">
          <ac:chgData name="Mohr, Robin" userId="23223441-b3ce-4688-9aca-4d632e79a759" providerId="ADAL" clId="{BE4F0183-35FB-4498-9ED9-941B96DCC402}" dt="2025-03-25T22:49:51.352" v="1017" actId="478"/>
          <ac:picMkLst>
            <pc:docMk/>
            <pc:sldMk cId="2119131909" sldId="287"/>
            <ac:picMk id="5" creationId="{AA0D7A8D-0C56-C57F-9473-534D77AD6006}"/>
          </ac:picMkLst>
        </pc:picChg>
        <pc:picChg chg="add mod">
          <ac:chgData name="Mohr, Robin" userId="23223441-b3ce-4688-9aca-4d632e79a759" providerId="ADAL" clId="{BE4F0183-35FB-4498-9ED9-941B96DCC402}" dt="2025-03-25T22:49:47.220" v="1015"/>
          <ac:picMkLst>
            <pc:docMk/>
            <pc:sldMk cId="2119131909" sldId="287"/>
            <ac:picMk id="7" creationId="{C3DDDC41-799D-8C43-EE56-A83901787A83}"/>
          </ac:picMkLst>
        </pc:picChg>
        <pc:picChg chg="add mod modCrop">
          <ac:chgData name="Mohr, Robin" userId="23223441-b3ce-4688-9aca-4d632e79a759" providerId="ADAL" clId="{BE4F0183-35FB-4498-9ED9-941B96DCC402}" dt="2025-03-25T22:50:17.034" v="1020" actId="26606"/>
          <ac:picMkLst>
            <pc:docMk/>
            <pc:sldMk cId="2119131909" sldId="287"/>
            <ac:picMk id="8" creationId="{136567A3-EE77-6174-8404-1B17575A5842}"/>
          </ac:picMkLst>
        </pc:picChg>
      </pc:sldChg>
      <pc:sldChg chg="modSp add mod">
        <pc:chgData name="Mohr, Robin" userId="23223441-b3ce-4688-9aca-4d632e79a759" providerId="ADAL" clId="{BE4F0183-35FB-4498-9ED9-941B96DCC402}" dt="2025-03-25T23:31:51.096" v="2224" actId="20577"/>
        <pc:sldMkLst>
          <pc:docMk/>
          <pc:sldMk cId="1461925160" sldId="288"/>
        </pc:sldMkLst>
        <pc:spChg chg="mod">
          <ac:chgData name="Mohr, Robin" userId="23223441-b3ce-4688-9aca-4d632e79a759" providerId="ADAL" clId="{BE4F0183-35FB-4498-9ED9-941B96DCC402}" dt="2025-03-25T23:31:51.096" v="2224" actId="20577"/>
          <ac:spMkLst>
            <pc:docMk/>
            <pc:sldMk cId="1461925160" sldId="288"/>
            <ac:spMk id="2" creationId="{79155A44-2057-9A81-94DD-5D8ECD136521}"/>
          </ac:spMkLst>
        </pc:spChg>
        <pc:spChg chg="mod">
          <ac:chgData name="Mohr, Robin" userId="23223441-b3ce-4688-9aca-4d632e79a759" providerId="ADAL" clId="{BE4F0183-35FB-4498-9ED9-941B96DCC402}" dt="2025-03-25T23:31:47.282" v="2215" actId="20577"/>
          <ac:spMkLst>
            <pc:docMk/>
            <pc:sldMk cId="1461925160" sldId="288"/>
            <ac:spMk id="3" creationId="{7A958B3E-0468-C41A-DD99-FF7834B74FFB}"/>
          </ac:spMkLst>
        </pc:spChg>
      </pc:sldChg>
      <pc:sldChg chg="addSp delSp modSp new mod ord">
        <pc:chgData name="Mohr, Robin" userId="23223441-b3ce-4688-9aca-4d632e79a759" providerId="ADAL" clId="{BE4F0183-35FB-4498-9ED9-941B96DCC402}" dt="2025-03-25T23:29:16.899" v="2178" actId="26606"/>
        <pc:sldMkLst>
          <pc:docMk/>
          <pc:sldMk cId="2363264256" sldId="289"/>
        </pc:sldMkLst>
        <pc:spChg chg="mod">
          <ac:chgData name="Mohr, Robin" userId="23223441-b3ce-4688-9aca-4d632e79a759" providerId="ADAL" clId="{BE4F0183-35FB-4498-9ED9-941B96DCC402}" dt="2025-03-25T23:29:16.899" v="2178" actId="26606"/>
          <ac:spMkLst>
            <pc:docMk/>
            <pc:sldMk cId="2363264256" sldId="289"/>
            <ac:spMk id="2" creationId="{29758AFE-2ADB-558E-5A7D-F22CB98C7229}"/>
          </ac:spMkLst>
        </pc:spChg>
        <pc:spChg chg="mod">
          <ac:chgData name="Mohr, Robin" userId="23223441-b3ce-4688-9aca-4d632e79a759" providerId="ADAL" clId="{BE4F0183-35FB-4498-9ED9-941B96DCC402}" dt="2025-03-25T23:29:16.899" v="2178" actId="26606"/>
          <ac:spMkLst>
            <pc:docMk/>
            <pc:sldMk cId="2363264256" sldId="289"/>
            <ac:spMk id="3" creationId="{C94333CF-931C-89E4-546A-99CCD311677A}"/>
          </ac:spMkLst>
        </pc:spChg>
        <pc:spChg chg="del mod">
          <ac:chgData name="Mohr, Robin" userId="23223441-b3ce-4688-9aca-4d632e79a759" providerId="ADAL" clId="{BE4F0183-35FB-4498-9ED9-941B96DCC402}" dt="2025-03-25T23:29:16.899" v="2178" actId="26606"/>
          <ac:spMkLst>
            <pc:docMk/>
            <pc:sldMk cId="2363264256" sldId="289"/>
            <ac:spMk id="4" creationId="{9E5ABD0C-940C-2257-6BB7-FEBE99683923}"/>
          </ac:spMkLst>
        </pc:spChg>
        <pc:picChg chg="add mod">
          <ac:chgData name="Mohr, Robin" userId="23223441-b3ce-4688-9aca-4d632e79a759" providerId="ADAL" clId="{BE4F0183-35FB-4498-9ED9-941B96DCC402}" dt="2025-03-25T23:29:16.899" v="2178" actId="26606"/>
          <ac:picMkLst>
            <pc:docMk/>
            <pc:sldMk cId="2363264256" sldId="289"/>
            <ac:picMk id="2050" creationId="{B16FEE49-A1DF-918F-605C-C2433BDCA483}"/>
          </ac:picMkLst>
        </pc:picChg>
      </pc:sldChg>
      <pc:sldChg chg="add">
        <pc:chgData name="Mohr, Robin" userId="23223441-b3ce-4688-9aca-4d632e79a759" providerId="ADAL" clId="{BE4F0183-35FB-4498-9ED9-941B96DCC402}" dt="2025-03-25T23:31:43.363" v="2213"/>
        <pc:sldMkLst>
          <pc:docMk/>
          <pc:sldMk cId="1152661378" sldId="290"/>
        </pc:sldMkLst>
      </pc:sldChg>
      <pc:sldChg chg="addSp delSp modSp add mod ord modClrScheme chgLayout">
        <pc:chgData name="Mohr, Robin" userId="23223441-b3ce-4688-9aca-4d632e79a759" providerId="ADAL" clId="{BE4F0183-35FB-4498-9ED9-941B96DCC402}" dt="2025-03-25T23:35:38.907" v="2363" actId="20577"/>
        <pc:sldMkLst>
          <pc:docMk/>
          <pc:sldMk cId="4072233295" sldId="291"/>
        </pc:sldMkLst>
        <pc:spChg chg="add del mod">
          <ac:chgData name="Mohr, Robin" userId="23223441-b3ce-4688-9aca-4d632e79a759" providerId="ADAL" clId="{BE4F0183-35FB-4498-9ED9-941B96DCC402}" dt="2025-03-25T23:32:44.119" v="2249" actId="20577"/>
          <ac:spMkLst>
            <pc:docMk/>
            <pc:sldMk cId="4072233295" sldId="291"/>
            <ac:spMk id="2" creationId="{7DAE868A-72D9-EAC0-D9FF-CF5BD35ECD00}"/>
          </ac:spMkLst>
        </pc:spChg>
        <pc:spChg chg="add del mod ord">
          <ac:chgData name="Mohr, Robin" userId="23223441-b3ce-4688-9aca-4d632e79a759" providerId="ADAL" clId="{BE4F0183-35FB-4498-9ED9-941B96DCC402}" dt="2025-03-25T23:35:38.907" v="2363" actId="20577"/>
          <ac:spMkLst>
            <pc:docMk/>
            <pc:sldMk cId="4072233295" sldId="291"/>
            <ac:spMk id="3" creationId="{163DE9EB-B841-565B-D9E0-26AC5C5BD02E}"/>
          </ac:spMkLst>
        </pc:spChg>
        <pc:spChg chg="add del mod">
          <ac:chgData name="Mohr, Robin" userId="23223441-b3ce-4688-9aca-4d632e79a759" providerId="ADAL" clId="{BE4F0183-35FB-4498-9ED9-941B96DCC402}" dt="2025-03-25T23:32:33.274" v="2241" actId="26606"/>
          <ac:spMkLst>
            <pc:docMk/>
            <pc:sldMk cId="4072233295" sldId="291"/>
            <ac:spMk id="11" creationId="{03CD6D63-4AD2-F6D1-E75F-71A903EB389F}"/>
          </ac:spMkLst>
        </pc:spChg>
        <pc:picChg chg="add mod">
          <ac:chgData name="Mohr, Robin" userId="23223441-b3ce-4688-9aca-4d632e79a759" providerId="ADAL" clId="{BE4F0183-35FB-4498-9ED9-941B96DCC402}" dt="2025-03-25T23:32:23.557" v="2235"/>
          <ac:picMkLst>
            <pc:docMk/>
            <pc:sldMk cId="4072233295" sldId="291"/>
            <ac:picMk id="5" creationId="{D762623C-C46C-362D-D530-D0BCCD35F0B8}"/>
          </ac:picMkLst>
        </pc:picChg>
        <pc:picChg chg="add mod modCrop">
          <ac:chgData name="Mohr, Robin" userId="23223441-b3ce-4688-9aca-4d632e79a759" providerId="ADAL" clId="{BE4F0183-35FB-4498-9ED9-941B96DCC402}" dt="2025-03-25T23:34:42.846" v="2259" actId="14100"/>
          <ac:picMkLst>
            <pc:docMk/>
            <pc:sldMk cId="4072233295" sldId="291"/>
            <ac:picMk id="6" creationId="{609358AD-6C4E-73A8-D6DB-FF9D06CD0DCF}"/>
          </ac:picMkLst>
        </pc:picChg>
        <pc:picChg chg="add del">
          <ac:chgData name="Mohr, Robin" userId="23223441-b3ce-4688-9aca-4d632e79a759" providerId="ADAL" clId="{BE4F0183-35FB-4498-9ED9-941B96DCC402}" dt="2025-03-25T23:32:26.624" v="2238" actId="478"/>
          <ac:picMkLst>
            <pc:docMk/>
            <pc:sldMk cId="4072233295" sldId="291"/>
            <ac:picMk id="2050" creationId="{30EB8D47-9961-97CE-3967-4D0BE767C0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F5E6A-A3D1-45E0-9EFD-1EB94924259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4DB6-1483-4D2B-A151-197A3647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74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5.15979" TargetMode="External"/><Relationship Id="rId3" Type="http://schemas.openxmlformats.org/officeDocument/2006/relationships/hyperlink" Target="https://www.konstruktionspraxis.vogel.de/tu-muenchen-gewinnt-fahrerloses-autorennen-a-1069621/" TargetMode="External"/><Relationship Id="rId7" Type="http://schemas.openxmlformats.org/officeDocument/2006/relationships/hyperlink" Target="https://de.wikipedia.org/wiki/Roborace" TargetMode="External"/><Relationship Id="rId12" Type="http://schemas.openxmlformats.org/officeDocument/2006/relationships/hyperlink" Target="https://www.motorsport.com/f1/news/f1-most-chaotic-start-crashes/10454464/" TargetMode="External"/><Relationship Id="rId2" Type="http://schemas.openxmlformats.org/officeDocument/2006/relationships/hyperlink" Target="https://www.theverge.com/2024/4/27/24142989/a2rl-autonomous-race-cars-f1-abu-dhab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mithsonianmag.com/smart-news/worlds-first-race-of-ai-driven-cars-was-filled-with-spins-swerves-and-stops-180984271/" TargetMode="External"/><Relationship Id="rId11" Type="http://schemas.openxmlformats.org/officeDocument/2006/relationships/hyperlink" Target="https://blog.adobe.com/de/publish/2017/06/03/ki-vs-menschliches-gehirn-neurowissenschaftler-dr-henning-beck-im-interview" TargetMode="External"/><Relationship Id="rId5" Type="http://schemas.openxmlformats.org/officeDocument/2006/relationships/hyperlink" Target="https://www.mos.ed.tum.de/en/ftm/main-research/intelligent-vehicle-systems/tum-autonomous-motorsport/" TargetMode="External"/><Relationship Id="rId10" Type="http://schemas.openxmlformats.org/officeDocument/2006/relationships/hyperlink" Target="https://www.independent.co.uk/travel/news-and-advice/self-driving-cars-buses-autonomous-vehicles-b2413681.html" TargetMode="External"/><Relationship Id="rId4" Type="http://schemas.openxmlformats.org/officeDocument/2006/relationships/hyperlink" Target="https://a2rl.io/autonomous-car-race.comyautonomouschallenge.com/" TargetMode="External"/><Relationship Id="rId9" Type="http://schemas.openxmlformats.org/officeDocument/2006/relationships/hyperlink" Target="https://www.heise.de/news/Autonomer-Maserati-knackt-Geschwindigkeitsrekord-10305955.html#:~:text=2024%20hatte%20der%20Maserati%20MC20,Geschwindigkeit%20von%20285%20km%2F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Autonome Rennen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76669-F828-07FE-F761-508D69BDD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441A1-3109-EC6F-BADA-C638B103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Ethische 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5F270-AD6D-684C-77EE-00065857C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2668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26EF-48C5-098A-C490-DAC489E9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/>
              <a:t>Ethische fragen</a:t>
            </a: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2C29-A397-CF39-5F78-09B0ACB0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>
            <a:normAutofit/>
          </a:bodyPr>
          <a:lstStyle/>
          <a:p>
            <a:r>
              <a:rPr lang="de-DE" dirty="0"/>
              <a:t>Verantwortung bei Unfällen</a:t>
            </a:r>
          </a:p>
          <a:p>
            <a:endParaRPr lang="de-DE" dirty="0"/>
          </a:p>
          <a:p>
            <a:r>
              <a:rPr lang="de-DE" dirty="0"/>
              <a:t>Abwägung Risiko &amp; Ziel</a:t>
            </a:r>
          </a:p>
          <a:p>
            <a:endParaRPr lang="de-DE" dirty="0"/>
          </a:p>
          <a:p>
            <a:r>
              <a:rPr lang="en-US" dirty="0" err="1"/>
              <a:t>Auswirkungen</a:t>
            </a:r>
            <a:r>
              <a:rPr lang="en-US" dirty="0"/>
              <a:t> auf </a:t>
            </a:r>
            <a:r>
              <a:rPr lang="en-US" dirty="0" err="1"/>
              <a:t>Rennsportberufe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Schwachstellen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Code</a:t>
            </a:r>
          </a:p>
          <a:p>
            <a:endParaRPr lang="en-US" dirty="0"/>
          </a:p>
          <a:p>
            <a:r>
              <a:rPr lang="en-US" dirty="0" err="1"/>
              <a:t>Transparenz</a:t>
            </a:r>
            <a:endParaRPr lang="en-US" dirty="0"/>
          </a:p>
        </p:txBody>
      </p:sp>
      <p:pic>
        <p:nvPicPr>
          <p:cNvPr id="6" name="Content Placeholder 5" descr="A race car crash on a track&#10;&#10;AI-generated content may be incorrect.">
            <a:extLst>
              <a:ext uri="{FF2B5EF4-FFF2-40B4-BE49-F238E27FC236}">
                <a16:creationId xmlns:a16="http://schemas.microsoft.com/office/drawing/2014/main" id="{B71C88EE-88BF-D9DD-B49F-0369C6D1D7F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r="13301" b="1"/>
          <a:stretch/>
        </p:blipFill>
        <p:spPr>
          <a:xfrm>
            <a:off x="6275407" y="1128532"/>
            <a:ext cx="5557781" cy="5370658"/>
          </a:xfrm>
          <a:noFill/>
        </p:spPr>
      </p:pic>
    </p:spTree>
    <p:extLst>
      <p:ext uri="{BB962C8B-B14F-4D97-AF65-F5344CB8AC3E}">
        <p14:creationId xmlns:p14="http://schemas.microsoft.com/office/powerpoint/2010/main" val="376115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704C5-9090-3C25-F3CB-24B005EC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CA2D7-838A-2609-4529-D448A2826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Ausblick in die Zukunft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3E9FD3-4ED7-210C-CD7F-F0A44FC1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5451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AFE-2ADB-558E-5A7D-F22CB98C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/>
              <a:t>Ausblick in die Zukunft</a:t>
            </a: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33CF-931C-89E4-546A-99CCD311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AR2l Abu Dhabi</a:t>
            </a:r>
          </a:p>
          <a:p>
            <a:r>
              <a:rPr lang="en-US" dirty="0"/>
              <a:t>26. April 2025</a:t>
            </a:r>
          </a:p>
          <a:p>
            <a:r>
              <a:rPr lang="en-US" dirty="0" err="1"/>
              <a:t>Teilnehmende</a:t>
            </a:r>
            <a:r>
              <a:rPr lang="en-US" dirty="0"/>
              <a:t> Länder:</a:t>
            </a:r>
          </a:p>
          <a:p>
            <a:pPr lvl="1"/>
            <a:r>
              <a:rPr lang="en-US" sz="2400"/>
              <a:t>USA</a:t>
            </a:r>
          </a:p>
          <a:p>
            <a:pPr lvl="1"/>
            <a:r>
              <a:rPr lang="en-US" sz="2400"/>
              <a:t>Deutschland</a:t>
            </a:r>
          </a:p>
          <a:p>
            <a:pPr lvl="1"/>
            <a:r>
              <a:rPr lang="en-US" sz="2400"/>
              <a:t>Schweiz</a:t>
            </a:r>
          </a:p>
          <a:p>
            <a:pPr lvl="1"/>
            <a:r>
              <a:rPr lang="en-US" sz="2400" err="1"/>
              <a:t>Frankreich</a:t>
            </a:r>
            <a:endParaRPr lang="en-US" sz="2400"/>
          </a:p>
          <a:p>
            <a:pPr lvl="1"/>
            <a:r>
              <a:rPr lang="en-US" sz="2400" err="1"/>
              <a:t>Ungarn</a:t>
            </a:r>
            <a:endParaRPr lang="en-US" sz="2400"/>
          </a:p>
          <a:p>
            <a:pPr lvl="1"/>
            <a:r>
              <a:rPr lang="en-US" sz="2400" err="1"/>
              <a:t>Italien</a:t>
            </a:r>
            <a:endParaRPr lang="en-US" sz="2400"/>
          </a:p>
          <a:p>
            <a:pPr lvl="1"/>
            <a:r>
              <a:rPr lang="en-US" sz="2400" err="1"/>
              <a:t>Singapur</a:t>
            </a:r>
            <a:endParaRPr lang="en-US" sz="2400"/>
          </a:p>
          <a:p>
            <a:pPr lvl="1"/>
            <a:r>
              <a:rPr lang="en-US" sz="2400"/>
              <a:t>China</a:t>
            </a:r>
          </a:p>
          <a:p>
            <a:pPr lvl="1"/>
            <a:r>
              <a:rPr lang="en-US" sz="2400"/>
              <a:t>Japan</a:t>
            </a:r>
          </a:p>
          <a:p>
            <a:pPr lvl="1"/>
            <a:r>
              <a:rPr lang="de-DE" sz="2400"/>
              <a:t>Vereinigten Arabischen Emiraten</a:t>
            </a:r>
          </a:p>
        </p:txBody>
      </p:sp>
      <p:pic>
        <p:nvPicPr>
          <p:cNvPr id="2050" name="Picture 2" descr="Abu Dhabi Autonomous Racing League على X: &quot;The upcoming A2RL event is more  than a race. It's a movement that aims to reimagine safety, mobilit,y and  extreme sports through AI. Witness the">
            <a:extLst>
              <a:ext uri="{FF2B5EF4-FFF2-40B4-BE49-F238E27FC236}">
                <a16:creationId xmlns:a16="http://schemas.microsoft.com/office/drawing/2014/main" id="{B16FEE49-A1DF-918F-605C-C2433BDC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8968" y="1128532"/>
            <a:ext cx="5370658" cy="537065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6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A3D0-C314-E9A6-4270-910CD57E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5A44-2057-9A81-94DD-5D8ECD13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58B3E-0468-C41A-DD99-FF7834B74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46192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FA88-CE3E-4087-35DA-54EA0E4E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868A-72D9-EAC0-D9FF-CF5BD35E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 dirty="0"/>
              <a:t>Fazit</a:t>
            </a:r>
            <a:endParaRPr lang="en-US" sz="2700" dirty="0"/>
          </a:p>
        </p:txBody>
      </p:sp>
      <p:pic>
        <p:nvPicPr>
          <p:cNvPr id="6" name="Content Placeholder 4" descr="A person with his hand out&#10;&#10;AI-generated content may be incorrect.">
            <a:extLst>
              <a:ext uri="{FF2B5EF4-FFF2-40B4-BE49-F238E27FC236}">
                <a16:creationId xmlns:a16="http://schemas.microsoft.com/office/drawing/2014/main" id="{609358AD-6C4E-73A8-D6DB-FF9D06CD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30065" r="39510" b="-1"/>
          <a:stretch/>
        </p:blipFill>
        <p:spPr>
          <a:xfrm>
            <a:off x="0" y="1434449"/>
            <a:ext cx="5916594" cy="542355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E9EB-B841-565B-D9E0-26AC5C5BD0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Technologischer Fortschritt</a:t>
            </a:r>
          </a:p>
          <a:p>
            <a:endParaRPr lang="de-DE" dirty="0"/>
          </a:p>
          <a:p>
            <a:r>
              <a:rPr lang="de-DE" dirty="0"/>
              <a:t>Neue Unterhaltung</a:t>
            </a:r>
          </a:p>
          <a:p>
            <a:endParaRPr lang="de-DE" dirty="0"/>
          </a:p>
          <a:p>
            <a:r>
              <a:rPr lang="de-DE" dirty="0"/>
              <a:t>Probleme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859B-C1DC-E5C2-98F7-FDDD86C8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87C78-E333-CA16-1478-3B2816DD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A9D13-142E-C57E-9F0C-86ABC0C41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5266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137C-41F0-EFA0-3739-719F4785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A859-1C88-7FF3-E315-B5C740E6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https://www.theverge.com/2024/4/27/24142989/a2rl-autonomous-race-cars-f1-abu-dhabi</a:t>
            </a:r>
            <a:endParaRPr lang="en-US" dirty="0"/>
          </a:p>
          <a:p>
            <a:r>
              <a:rPr lang="en-US" dirty="0"/>
              <a:t>https://www.ingenieur.de/technik/fachbereiche/kuenstliche-intelligenz/sieg-fuer-tum-ki-steuert-rennwagen-mit-ueber-250-km-h</a:t>
            </a:r>
          </a:p>
          <a:p>
            <a:r>
              <a:rPr lang="en-US" dirty="0">
                <a:hlinkClick r:id="rId3"/>
              </a:rPr>
              <a:t>https://www.konstruktionspraxis.vogel.de/tu-muenchen-gewinnt-fahrerloses-autorennen-a-1069621/</a:t>
            </a:r>
            <a:endParaRPr lang="en-US" dirty="0"/>
          </a:p>
          <a:p>
            <a:r>
              <a:rPr lang="en-US" dirty="0">
                <a:hlinkClick r:id="rId4"/>
              </a:rPr>
              <a:t>https://a2rl.io/autonomous-car-race.comyautonomouschallenge.com/</a:t>
            </a:r>
            <a:endParaRPr lang="en-US" dirty="0"/>
          </a:p>
          <a:p>
            <a:r>
              <a:rPr lang="en-US" dirty="0">
                <a:hlinkClick r:id="rId5"/>
              </a:rPr>
              <a:t>https://www.mos.ed.tum.de/en/ftm/main-research/intelligent-vehicle-systems/tum-autonomous-motorsport/</a:t>
            </a:r>
            <a:endParaRPr lang="en-US" dirty="0"/>
          </a:p>
          <a:p>
            <a:r>
              <a:rPr lang="en-US" dirty="0">
                <a:hlinkClick r:id="rId6"/>
              </a:rPr>
              <a:t>https://www.smithsonianmag.com/smart-news/worlds-first-race-of-ai-driven-cars-was-filled-with-spins-swerves-and-stops-180984271/</a:t>
            </a:r>
            <a:endParaRPr lang="en-US" dirty="0"/>
          </a:p>
          <a:p>
            <a:r>
              <a:rPr lang="en-US" dirty="0">
                <a:hlinkClick r:id="rId7"/>
              </a:rPr>
              <a:t>https://de.wikipedia.org/wiki/Roborace</a:t>
            </a:r>
            <a:endParaRPr lang="en-US" dirty="0"/>
          </a:p>
          <a:p>
            <a:r>
              <a:rPr lang="en-US" dirty="0">
                <a:hlinkClick r:id="rId8"/>
              </a:rPr>
              <a:t>https://arxiv.org/abs/2205.15979</a:t>
            </a:r>
            <a:endParaRPr lang="en-US" dirty="0"/>
          </a:p>
          <a:p>
            <a:r>
              <a:rPr lang="en-US" dirty="0">
                <a:hlinkClick r:id="rId9"/>
              </a:rPr>
              <a:t>https://www.heise.de/news/Autonomer-Maserati-knackt-Geschwindigkeitsrekord-10305955.html#:~:text=2024%20hatte%20der%20Maserati%20MC20,Geschwindigkeit%20von%20285%20km%2Fh</a:t>
            </a:r>
            <a:r>
              <a:rPr lang="en-US" dirty="0"/>
              <a:t>.</a:t>
            </a:r>
          </a:p>
          <a:p>
            <a:r>
              <a:rPr lang="en-US" dirty="0"/>
              <a:t>https://www.businesswire.com/news/home/20241014710600/de</a:t>
            </a:r>
          </a:p>
          <a:p>
            <a:pPr marL="0" indent="0">
              <a:buNone/>
            </a:pPr>
            <a:r>
              <a:rPr lang="en-US" dirty="0" err="1"/>
              <a:t>Bildquellen</a:t>
            </a:r>
            <a:endParaRPr lang="en-US" dirty="0"/>
          </a:p>
          <a:p>
            <a:r>
              <a:rPr lang="en-US" dirty="0">
                <a:hlinkClick r:id="rId10"/>
              </a:rPr>
              <a:t>https://www.independent.co.uk/travel/news-and-advice/self-driving-cars-buses-autonomous-vehicles-b2413681.html</a:t>
            </a:r>
            <a:endParaRPr lang="en-US" dirty="0"/>
          </a:p>
          <a:p>
            <a:r>
              <a:rPr lang="en-US" dirty="0">
                <a:hlinkClick r:id="rId11"/>
              </a:rPr>
              <a:t>https://blog.adobe.com/de/publish/2017/06/03/ki-vs-menschliches-gehirn-neurowissenschaftler-dr-henning-beck-im-interview</a:t>
            </a:r>
            <a:endParaRPr lang="en-US" dirty="0"/>
          </a:p>
          <a:p>
            <a:r>
              <a:rPr lang="en-US" dirty="0">
                <a:hlinkClick r:id="rId12"/>
              </a:rPr>
              <a:t>https://www.motorsport.com/f1/news/f1-most-chaotic-start-crashes/10454464/</a:t>
            </a:r>
            <a:endParaRPr lang="en-US" dirty="0"/>
          </a:p>
          <a:p>
            <a:r>
              <a:rPr lang="en-US" dirty="0"/>
              <a:t>https://x.com/A2RLeague/status/1747613533624283639?lang=ar</a:t>
            </a:r>
          </a:p>
        </p:txBody>
      </p:sp>
    </p:spTree>
    <p:extLst>
      <p:ext uri="{BB962C8B-B14F-4D97-AF65-F5344CB8AC3E}">
        <p14:creationId xmlns:p14="http://schemas.microsoft.com/office/powerpoint/2010/main" val="351182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Autonome</a:t>
            </a:r>
            <a:r>
              <a:rPr lang="en-GB" dirty="0"/>
              <a:t> </a:t>
            </a:r>
            <a:r>
              <a:rPr lang="en-GB" dirty="0" err="1"/>
              <a:t>Rennen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Heutige</a:t>
            </a:r>
            <a:r>
              <a:rPr lang="en-GB" dirty="0"/>
              <a:t> Stand</a:t>
            </a:r>
          </a:p>
          <a:p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Koexistenz</a:t>
            </a:r>
            <a:r>
              <a:rPr lang="en-GB" dirty="0"/>
              <a:t> der KI und des Menschen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Ethische Fragen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Ausblick in die Zukunft</a:t>
            </a:r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Warum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568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 dirty="0"/>
              <a:t>Warum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>
            <a:normAutofit/>
          </a:bodyPr>
          <a:lstStyle/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Autonome Fahrzeuge</a:t>
            </a:r>
          </a:p>
          <a:p>
            <a:pPr lvl="1"/>
            <a:r>
              <a:rPr lang="de-DE" dirty="0"/>
              <a:t>Sensorik</a:t>
            </a:r>
          </a:p>
          <a:p>
            <a:pPr lvl="1"/>
            <a:r>
              <a:rPr lang="de-DE" dirty="0"/>
              <a:t>KI</a:t>
            </a:r>
          </a:p>
          <a:p>
            <a:pPr lvl="1"/>
            <a:r>
              <a:rPr lang="de-DE" dirty="0"/>
              <a:t>Talente in der IT</a:t>
            </a:r>
          </a:p>
          <a:p>
            <a:endParaRPr lang="de-DE" dirty="0"/>
          </a:p>
          <a:p>
            <a:r>
              <a:rPr lang="de-DE" dirty="0"/>
              <a:t>Unterhaltung</a:t>
            </a:r>
          </a:p>
          <a:p>
            <a:endParaRPr lang="de-DE" dirty="0"/>
          </a:p>
          <a:p>
            <a:r>
              <a:rPr lang="de-DE" dirty="0"/>
              <a:t>Sicherheit</a:t>
            </a:r>
          </a:p>
          <a:p>
            <a:endParaRPr lang="de-DE" dirty="0"/>
          </a:p>
          <a:p>
            <a:r>
              <a:rPr lang="de-DE" dirty="0"/>
              <a:t>Öffentliche Akzeptanz</a:t>
            </a:r>
          </a:p>
          <a:p>
            <a:endParaRPr lang="de-DE" dirty="0"/>
          </a:p>
        </p:txBody>
      </p:sp>
      <p:pic>
        <p:nvPicPr>
          <p:cNvPr id="5" name="Picture 4" descr="A car with lights on it&#10;&#10;AI-generated content may be incorrect.">
            <a:extLst>
              <a:ext uri="{FF2B5EF4-FFF2-40B4-BE49-F238E27FC236}">
                <a16:creationId xmlns:a16="http://schemas.microsoft.com/office/drawing/2014/main" id="{AF15186D-D3FE-5876-A1B8-E25113EA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3" r="11103" b="-1"/>
          <a:stretch/>
        </p:blipFill>
        <p:spPr>
          <a:xfrm>
            <a:off x="6275407" y="1128532"/>
            <a:ext cx="5557781" cy="5370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67389-256A-3DAC-C76D-B96455B5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22111-2565-FD83-8FB3-97B50A98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4132730" cy="1952532"/>
          </a:xfrm>
        </p:spPr>
        <p:txBody>
          <a:bodyPr/>
          <a:lstStyle/>
          <a:p>
            <a:r>
              <a:rPr lang="de-DE" dirty="0"/>
              <a:t>Heutige 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CD129-2AE3-A4AB-2409-5FBC20819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2528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816E-83D6-F625-46FD-0BC823E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 fontScale="90000"/>
          </a:bodyPr>
          <a:lstStyle/>
          <a:p>
            <a:r>
              <a:rPr lang="de-DE" sz="3600" dirty="0"/>
              <a:t>Heutige Stand</a:t>
            </a:r>
            <a:endParaRPr lang="en-US" sz="2700" dirty="0"/>
          </a:p>
        </p:txBody>
      </p:sp>
      <p:pic>
        <p:nvPicPr>
          <p:cNvPr id="7" name="Picture 6" descr="A race car on a road&#10;&#10;AI-generated content may be incorrect.">
            <a:extLst>
              <a:ext uri="{FF2B5EF4-FFF2-40B4-BE49-F238E27FC236}">
                <a16:creationId xmlns:a16="http://schemas.microsoft.com/office/drawing/2014/main" id="{0609A8DF-C82B-F683-BE63-766B8DD96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24512" r="14563" b="16528"/>
          <a:stretch/>
        </p:blipFill>
        <p:spPr>
          <a:xfrm>
            <a:off x="6275388" y="4609665"/>
            <a:ext cx="5916612" cy="1833744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2EA426-643C-8FF5-5565-BB3C497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5165"/>
              </p:ext>
            </p:extLst>
          </p:nvPr>
        </p:nvGraphicFramePr>
        <p:xfrm>
          <a:off x="358830" y="928779"/>
          <a:ext cx="5737170" cy="560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55">
                  <a:extLst>
                    <a:ext uri="{9D8B030D-6E8A-4147-A177-3AD203B41FA5}">
                      <a16:colId xmlns:a16="http://schemas.microsoft.com/office/drawing/2014/main" val="1759677029"/>
                    </a:ext>
                  </a:extLst>
                </a:gridCol>
                <a:gridCol w="1532711">
                  <a:extLst>
                    <a:ext uri="{9D8B030D-6E8A-4147-A177-3AD203B41FA5}">
                      <a16:colId xmlns:a16="http://schemas.microsoft.com/office/drawing/2014/main" val="262139272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502025742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4044801449"/>
                    </a:ext>
                  </a:extLst>
                </a:gridCol>
              </a:tblGrid>
              <a:tr h="1120213">
                <a:tc>
                  <a:txBody>
                    <a:bodyPr/>
                    <a:lstStyle/>
                    <a:p>
                      <a:r>
                        <a:rPr lang="de-DE" sz="1800"/>
                        <a:t>Rennen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Wann</a:t>
                      </a:r>
                      <a:endParaRPr lang="en-US" sz="1800" dirty="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Gewinner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Höchstgeschwindigkeit</a:t>
                      </a:r>
                      <a:endParaRPr lang="en-US" sz="1800" dirty="0"/>
                    </a:p>
                  </a:txBody>
                  <a:tcPr marL="68147" marR="68147" marT="34074" marB="34074"/>
                </a:tc>
                <a:extLst>
                  <a:ext uri="{0D108BD9-81ED-4DB2-BD59-A6C34878D82A}">
                    <a16:rowId xmlns:a16="http://schemas.microsoft.com/office/drawing/2014/main" val="3013898532"/>
                  </a:ext>
                </a:extLst>
              </a:tr>
              <a:tr h="1120213">
                <a:tc>
                  <a:txBody>
                    <a:bodyPr/>
                    <a:lstStyle/>
                    <a:p>
                      <a:r>
                        <a:rPr lang="de-DE" sz="1800" dirty="0" err="1"/>
                        <a:t>Roborace</a:t>
                      </a:r>
                      <a:endParaRPr lang="en-US" sz="1800" dirty="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Juli 2019</a:t>
                      </a:r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Arrival</a:t>
                      </a:r>
                      <a:endParaRPr lang="en-US" sz="1800" dirty="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 km/h</a:t>
                      </a:r>
                      <a:endParaRPr lang="en-US" sz="1800"/>
                    </a:p>
                  </a:txBody>
                  <a:tcPr marL="68147" marR="68147" marT="34074" marB="34074"/>
                </a:tc>
                <a:extLst>
                  <a:ext uri="{0D108BD9-81ED-4DB2-BD59-A6C34878D82A}">
                    <a16:rowId xmlns:a16="http://schemas.microsoft.com/office/drawing/2014/main" val="1967305416"/>
                  </a:ext>
                </a:extLst>
              </a:tr>
              <a:tr h="1120213">
                <a:tc>
                  <a:txBody>
                    <a:bodyPr/>
                    <a:lstStyle/>
                    <a:p>
                      <a:r>
                        <a:rPr lang="de-DE" sz="1800"/>
                        <a:t>IAC Las Vegas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11. Januar.2024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TUM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270 km/h</a:t>
                      </a:r>
                    </a:p>
                  </a:txBody>
                  <a:tcPr marL="68147" marR="68147" marT="34074" marB="34074"/>
                </a:tc>
                <a:extLst>
                  <a:ext uri="{0D108BD9-81ED-4DB2-BD59-A6C34878D82A}">
                    <a16:rowId xmlns:a16="http://schemas.microsoft.com/office/drawing/2014/main" val="97492109"/>
                  </a:ext>
                </a:extLst>
              </a:tr>
              <a:tr h="621992">
                <a:tc>
                  <a:txBody>
                    <a:bodyPr/>
                    <a:lstStyle/>
                    <a:p>
                      <a:r>
                        <a:rPr lang="de-DE" sz="1800"/>
                        <a:t>A2RL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27. April 2024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TUM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250 km/h</a:t>
                      </a:r>
                    </a:p>
                  </a:txBody>
                  <a:tcPr marL="68147" marR="68147" marT="34074" marB="34074"/>
                </a:tc>
                <a:extLst>
                  <a:ext uri="{0D108BD9-81ED-4DB2-BD59-A6C34878D82A}">
                    <a16:rowId xmlns:a16="http://schemas.microsoft.com/office/drawing/2014/main" val="4262216470"/>
                  </a:ext>
                </a:extLst>
              </a:tr>
              <a:tr h="1618435">
                <a:tc>
                  <a:txBody>
                    <a:bodyPr/>
                    <a:lstStyle/>
                    <a:p>
                      <a:r>
                        <a:rPr lang="de-DE" sz="1800"/>
                        <a:t>IAC </a:t>
                      </a:r>
                      <a:r>
                        <a:rPr lang="en-US" sz="1800"/>
                        <a:t>Maserati MC20</a:t>
                      </a:r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23. Februar 2025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PoliMOVE-MSU</a:t>
                      </a:r>
                      <a:endParaRPr lang="en-US" sz="1800"/>
                    </a:p>
                  </a:txBody>
                  <a:tcPr marL="68147" marR="68147" marT="34074" marB="34074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 km/h</a:t>
                      </a:r>
                      <a:endParaRPr lang="en-US" sz="1800" dirty="0"/>
                    </a:p>
                  </a:txBody>
                  <a:tcPr marL="68147" marR="68147" marT="34074" marB="34074"/>
                </a:tc>
                <a:extLst>
                  <a:ext uri="{0D108BD9-81ED-4DB2-BD59-A6C34878D82A}">
                    <a16:rowId xmlns:a16="http://schemas.microsoft.com/office/drawing/2014/main" val="3881065071"/>
                  </a:ext>
                </a:extLst>
              </a:tr>
            </a:tbl>
          </a:graphicData>
        </a:graphic>
      </p:graphicFrame>
      <p:pic>
        <p:nvPicPr>
          <p:cNvPr id="9" name="Picture 8" descr="A group of race cars&#10;&#10;AI-generated content may be incorrect.">
            <a:extLst>
              <a:ext uri="{FF2B5EF4-FFF2-40B4-BE49-F238E27FC236}">
                <a16:creationId xmlns:a16="http://schemas.microsoft.com/office/drawing/2014/main" id="{B8E3DD69-2AF8-3629-6CBE-1D987B137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928778"/>
            <a:ext cx="2752725" cy="1933575"/>
          </a:xfrm>
          <a:prstGeom prst="rect">
            <a:avLst/>
          </a:prstGeom>
        </p:spPr>
      </p:pic>
      <p:pic>
        <p:nvPicPr>
          <p:cNvPr id="11" name="Picture 10" descr="A blue and white race car on a track&#10;&#10;AI-generated content may be incorrect.">
            <a:extLst>
              <a:ext uri="{FF2B5EF4-FFF2-40B4-BE49-F238E27FC236}">
                <a16:creationId xmlns:a16="http://schemas.microsoft.com/office/drawing/2014/main" id="{C34CCB80-85E7-0B8B-B747-F82FCA815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2215" r="24795" b="28287"/>
          <a:stretch/>
        </p:blipFill>
        <p:spPr>
          <a:xfrm>
            <a:off x="7121490" y="2848959"/>
            <a:ext cx="3813243" cy="17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1AC7-CA27-191E-B52E-2850DE88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Benutzte Technologie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99AB-0F45-22CC-DD97-7829EFBA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856043"/>
            <a:ext cx="10097909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FF6A-CDEC-F118-14C5-3BCFC9F8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EB8B2-2A1E-679B-BB15-3BC347A20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628425"/>
            <a:ext cx="5907515" cy="1952532"/>
          </a:xfrm>
        </p:spPr>
        <p:txBody>
          <a:bodyPr/>
          <a:lstStyle/>
          <a:p>
            <a:r>
              <a:rPr lang="de-DE" dirty="0"/>
              <a:t>Koexistenz der KI und des Menschen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D19B1-FAA2-0DCA-C06D-99B1CE1EC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166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DA8-4EE1-A630-FF0E-7EF8622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/>
              <a:t>Koexistenz der KI und des Menschen</a:t>
            </a:r>
            <a:endParaRPr lang="en-US" sz="2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D1A632-E238-15E2-053A-0EC4AFD4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Mögliche Vorgehensweisen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Separate Rennen</a:t>
            </a:r>
          </a:p>
          <a:p>
            <a:endParaRPr lang="de-DE" dirty="0"/>
          </a:p>
          <a:p>
            <a:r>
              <a:rPr lang="de-DE" dirty="0"/>
              <a:t>Geteilte Rennen</a:t>
            </a:r>
          </a:p>
          <a:p>
            <a:endParaRPr lang="de-DE" dirty="0"/>
          </a:p>
          <a:p>
            <a:r>
              <a:rPr lang="de-DE" dirty="0"/>
              <a:t>Gegenseitige Unterstützung</a:t>
            </a:r>
          </a:p>
          <a:p>
            <a:endParaRPr lang="de-DE" dirty="0"/>
          </a:p>
          <a:p>
            <a:r>
              <a:rPr lang="de-DE" dirty="0"/>
              <a:t>Abschaffung von einem der Rennen</a:t>
            </a:r>
          </a:p>
          <a:p>
            <a:endParaRPr lang="en-US" dirty="0"/>
          </a:p>
        </p:txBody>
      </p:sp>
      <p:pic>
        <p:nvPicPr>
          <p:cNvPr id="8" name="Content Placeholder 6" descr="A circuit board and a human head&#10;&#10;AI-generated content may be incorrect.">
            <a:extLst>
              <a:ext uri="{FF2B5EF4-FFF2-40B4-BE49-F238E27FC236}">
                <a16:creationId xmlns:a16="http://schemas.microsoft.com/office/drawing/2014/main" id="{136567A3-EE77-6174-8404-1B17575A5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0" r="13571" b="-10254"/>
          <a:stretch/>
        </p:blipFill>
        <p:spPr>
          <a:xfrm>
            <a:off x="6275407" y="1340962"/>
            <a:ext cx="5557781" cy="4945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1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5" ma:contentTypeDescription="Ein neues Dokument erstellen." ma:contentTypeScope="" ma:versionID="dbc21ac57c676ecd5434c8001a45c4d1">
  <xsd:schema xmlns:xsd="http://www.w3.org/2001/XMLSchema" xmlns:xs="http://www.w3.org/2001/XMLSchema" xmlns:p="http://schemas.microsoft.com/office/2006/metadata/properties" xmlns:ns2="9fa8f3b7-1625-4bc7-8076-fc42fb455954" targetNamespace="http://schemas.microsoft.com/office/2006/metadata/properties" ma:root="true" ma:fieldsID="853a7233f8f6b5a3f51d9d780570a4ca" ns2:_="">
    <xsd:import namespace="9fa8f3b7-1625-4bc7-8076-fc42fb45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f3b7-1625-4bc7-8076-fc42fb45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E36E14B0-0F31-4245-BA0F-6A85E4BF5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8f3b7-1625-4bc7-8076-fc42fb45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customXml/itemProps3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397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Roboto</vt:lpstr>
      <vt:lpstr>Wingdings</vt:lpstr>
      <vt:lpstr>TecAlliance</vt:lpstr>
      <vt:lpstr>Autonome Rennen</vt:lpstr>
      <vt:lpstr>Autonome Rennen</vt:lpstr>
      <vt:lpstr>Warum</vt:lpstr>
      <vt:lpstr>Warum</vt:lpstr>
      <vt:lpstr>Heutige Stand</vt:lpstr>
      <vt:lpstr>Heutige Stand</vt:lpstr>
      <vt:lpstr>Benutzte Technologie</vt:lpstr>
      <vt:lpstr>Koexistenz der KI und des Menschen</vt:lpstr>
      <vt:lpstr>Koexistenz der KI und des Menschen</vt:lpstr>
      <vt:lpstr>Ethische Fragen</vt:lpstr>
      <vt:lpstr>Ethische fragen</vt:lpstr>
      <vt:lpstr>Ausblick in die Zukunft</vt:lpstr>
      <vt:lpstr>Ausblick in die Zukunft</vt:lpstr>
      <vt:lpstr>Fazit</vt:lpstr>
      <vt:lpstr>Fazit</vt:lpstr>
      <vt:lpstr>Quellen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Mohr, Robin</dc:creator>
  <cp:lastModifiedBy>Mohr, Robin</cp:lastModifiedBy>
  <cp:revision>3</cp:revision>
  <dcterms:created xsi:type="dcterms:W3CDTF">2024-12-18T12:57:07Z</dcterms:created>
  <dcterms:modified xsi:type="dcterms:W3CDTF">2025-03-25T23:38:55Z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