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</p:sldMasterIdLst>
  <p:notesMasterIdLst>
    <p:notesMasterId r:id="rId12"/>
  </p:notesMasterIdLst>
  <p:handoutMasterIdLst>
    <p:handoutMasterId r:id="rId13"/>
  </p:handoutMasterIdLst>
  <p:sldIdLst>
    <p:sldId id="294" r:id="rId5"/>
    <p:sldId id="322" r:id="rId6"/>
    <p:sldId id="321" r:id="rId7"/>
    <p:sldId id="323" r:id="rId8"/>
    <p:sldId id="324" r:id="rId9"/>
    <p:sldId id="326" r:id="rId10"/>
    <p:sldId id="305" r:id="rId11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C454"/>
    <a:srgbClr val="8EFF11"/>
    <a:srgbClr val="FF9900"/>
    <a:srgbClr val="005CAB"/>
    <a:srgbClr val="F39200"/>
    <a:srgbClr val="FFCC00"/>
    <a:srgbClr val="F9F9F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6D74D-5A73-456B-91D0-DC256DD9CB4F}" v="29" dt="2023-08-03T12:05:38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bel Christoph" userId="d28b3a80-5966-4381-bd85-60f2bd947580" providerId="ADAL" clId="{EDBC8DB3-8E60-4209-B8BE-A78116E68252}"/>
    <pc:docChg chg="modSld">
      <pc:chgData name="Zobel Christoph" userId="d28b3a80-5966-4381-bd85-60f2bd947580" providerId="ADAL" clId="{EDBC8DB3-8E60-4209-B8BE-A78116E68252}" dt="2022-08-07T09:12:35.650" v="2"/>
      <pc:docMkLst>
        <pc:docMk/>
      </pc:docMkLst>
      <pc:sldChg chg="modSp modNotesTx">
        <pc:chgData name="Zobel Christoph" userId="d28b3a80-5966-4381-bd85-60f2bd947580" providerId="ADAL" clId="{EDBC8DB3-8E60-4209-B8BE-A78116E68252}" dt="2022-08-07T09:12:35.650" v="2"/>
        <pc:sldMkLst>
          <pc:docMk/>
          <pc:sldMk cId="3873966989" sldId="330"/>
        </pc:sldMkLst>
        <pc:picChg chg="mod">
          <ac:chgData name="Zobel Christoph" userId="d28b3a80-5966-4381-bd85-60f2bd947580" providerId="ADAL" clId="{EDBC8DB3-8E60-4209-B8BE-A78116E68252}" dt="2022-08-07T09:11:26.976" v="1"/>
          <ac:picMkLst>
            <pc:docMk/>
            <pc:sldMk cId="3873966989" sldId="330"/>
            <ac:picMk id="6" creationId="{82CF2AD9-C3D8-F1B0-73C9-12E502F7ABD8}"/>
          </ac:picMkLst>
        </pc:picChg>
      </pc:sldChg>
    </pc:docChg>
  </pc:docChgLst>
  <pc:docChgLst>
    <pc:chgData name="Zobel Christoph" userId="d28b3a80-5966-4381-bd85-60f2bd947580" providerId="ADAL" clId="{D056D74D-5A73-456B-91D0-DC256DD9CB4F}"/>
    <pc:docChg chg="undo custSel addSld delSld modSld">
      <pc:chgData name="Zobel Christoph" userId="d28b3a80-5966-4381-bd85-60f2bd947580" providerId="ADAL" clId="{D056D74D-5A73-456B-91D0-DC256DD9CB4F}" dt="2023-08-03T12:05:41.082" v="175" actId="122"/>
      <pc:docMkLst>
        <pc:docMk/>
      </pc:docMkLst>
      <pc:sldChg chg="addSp delSp modSp add del mod modClrScheme chgLayout">
        <pc:chgData name="Zobel Christoph" userId="d28b3a80-5966-4381-bd85-60f2bd947580" providerId="ADAL" clId="{D056D74D-5A73-456B-91D0-DC256DD9CB4F}" dt="2023-08-03T12:05:41.082" v="175" actId="122"/>
        <pc:sldMkLst>
          <pc:docMk/>
          <pc:sldMk cId="2490680004" sldId="305"/>
        </pc:sldMkLst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2" creationId="{94A1B3C5-A8B5-4CAF-8721-A6889B1CFE7B}"/>
          </ac:spMkLst>
        </pc:spChg>
        <pc:spChg chg="mod ord">
          <ac:chgData name="Zobel Christoph" userId="d28b3a80-5966-4381-bd85-60f2bd947580" providerId="ADAL" clId="{D056D74D-5A73-456B-91D0-DC256DD9CB4F}" dt="2023-08-03T12:03:37.964" v="102" actId="26606"/>
          <ac:spMkLst>
            <pc:docMk/>
            <pc:sldMk cId="2490680004" sldId="305"/>
            <ac:spMk id="5" creationId="{C3EBD071-FA84-468E-8E72-C50DCB30CD05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12" creationId="{A5BDE27D-CBFE-4943-9B9F-983C36972551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14" creationId="{4E6DA6EE-DFD4-CC3B-9926-24D1FB7C7C7D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15" creationId="{B9C0AB20-A367-3EB7-15EA-D74A23C46297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17" creationId="{15C62186-C750-9E4F-1D17-4C2957976B03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19" creationId="{69B92D44-5FBF-4D54-9E8E-125CF54EE9CA}"/>
          </ac:spMkLst>
        </pc:spChg>
        <pc:spChg chg="add del mod">
          <ac:chgData name="Zobel Christoph" userId="d28b3a80-5966-4381-bd85-60f2bd947580" providerId="ADAL" clId="{D056D74D-5A73-456B-91D0-DC256DD9CB4F}" dt="2023-08-03T12:03:37.964" v="102" actId="26606"/>
          <ac:spMkLst>
            <pc:docMk/>
            <pc:sldMk cId="2490680004" sldId="305"/>
            <ac:spMk id="20" creationId="{B6AAFD88-CB88-46FD-760B-FD633FB0DFEF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60" creationId="{595C63D4-476F-4664-8DA9-0BDBDB01630A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67" creationId="{0E8BE455-C3DF-437B-9DB1-ED478E4D71BA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69" creationId="{BE4D4BB3-60C5-445E-A997-08E8FB8C72BB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93" creationId="{4D24CF77-F810-4C97-BB49-1A689B6528F3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94" creationId="{A397822E-3C55-453C-BF63-C13AB017F0C6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97" creationId="{8CA5F173-1FD4-4D4B-93C5-ABC54E72B0DC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99" creationId="{A6041CE8-0B22-49FE-9F00-53915445516D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102" creationId="{11207C85-7F0B-493A-8AD4-C7F4B6058530}"/>
          </ac:spMkLst>
        </pc:spChg>
        <pc:spChg chg="del">
          <ac:chgData name="Zobel Christoph" userId="d28b3a80-5966-4381-bd85-60f2bd947580" providerId="ADAL" clId="{D056D74D-5A73-456B-91D0-DC256DD9CB4F}" dt="2023-08-03T12:03:19.389" v="94" actId="478"/>
          <ac:spMkLst>
            <pc:docMk/>
            <pc:sldMk cId="2490680004" sldId="305"/>
            <ac:spMk id="103" creationId="{56400FB8-7F5D-417F-859A-A9776ABD6CA4}"/>
          </ac:spMkLst>
        </pc:spChg>
        <pc:spChg chg="add mod">
          <ac:chgData name="Zobel Christoph" userId="d28b3a80-5966-4381-bd85-60f2bd947580" providerId="ADAL" clId="{D056D74D-5A73-456B-91D0-DC256DD9CB4F}" dt="2023-08-03T12:05:41.082" v="175" actId="122"/>
          <ac:spMkLst>
            <pc:docMk/>
            <pc:sldMk cId="2490680004" sldId="305"/>
            <ac:spMk id="2052" creationId="{71315EB8-AA3A-8755-4E94-EAFE161D7E63}"/>
          </ac:spMkLst>
        </pc:spChg>
        <pc:spChg chg="add del mod">
          <ac:chgData name="Zobel Christoph" userId="d28b3a80-5966-4381-bd85-60f2bd947580" providerId="ADAL" clId="{D056D74D-5A73-456B-91D0-DC256DD9CB4F}" dt="2023-08-03T12:04:01.508" v="123" actId="478"/>
          <ac:spMkLst>
            <pc:docMk/>
            <pc:sldMk cId="2490680004" sldId="305"/>
            <ac:spMk id="2053" creationId="{8ADA7B12-78CB-A0BC-5CBF-B307EB8DEBF4}"/>
          </ac:spMkLst>
        </pc:spChg>
        <pc:spChg chg="add mod">
          <ac:chgData name="Zobel Christoph" userId="d28b3a80-5966-4381-bd85-60f2bd947580" providerId="ADAL" clId="{D056D74D-5A73-456B-91D0-DC256DD9CB4F}" dt="2023-08-03T12:04:10.025" v="127" actId="14100"/>
          <ac:spMkLst>
            <pc:docMk/>
            <pc:sldMk cId="2490680004" sldId="305"/>
            <ac:spMk id="2054" creationId="{AF9A40D8-F7E9-852E-CDC8-C7E03AF11F29}"/>
          </ac:spMkLst>
        </pc:spChg>
        <pc:spChg chg="add del mod">
          <ac:chgData name="Zobel Christoph" userId="d28b3a80-5966-4381-bd85-60f2bd947580" providerId="ADAL" clId="{D056D74D-5A73-456B-91D0-DC256DD9CB4F}" dt="2023-08-03T12:03:27.102" v="99" actId="26606"/>
          <ac:spMkLst>
            <pc:docMk/>
            <pc:sldMk cId="2490680004" sldId="305"/>
            <ac:spMk id="2055" creationId="{4E8FFFB2-C681-A269-635C-922E986B359E}"/>
          </ac:spMkLst>
        </pc:spChg>
        <pc:spChg chg="add del mod">
          <ac:chgData name="Zobel Christoph" userId="d28b3a80-5966-4381-bd85-60f2bd947580" providerId="ADAL" clId="{D056D74D-5A73-456B-91D0-DC256DD9CB4F}" dt="2023-08-03T12:03:27.102" v="99" actId="26606"/>
          <ac:spMkLst>
            <pc:docMk/>
            <pc:sldMk cId="2490680004" sldId="305"/>
            <ac:spMk id="2057" creationId="{D5DB0846-45C9-D892-3CF2-FCE920E85681}"/>
          </ac:spMkLst>
        </pc:spChg>
        <pc:spChg chg="add del mod">
          <ac:chgData name="Zobel Christoph" userId="d28b3a80-5966-4381-bd85-60f2bd947580" providerId="ADAL" clId="{D056D74D-5A73-456B-91D0-DC256DD9CB4F}" dt="2023-08-03T12:03:28.217" v="101" actId="26606"/>
          <ac:spMkLst>
            <pc:docMk/>
            <pc:sldMk cId="2490680004" sldId="305"/>
            <ac:spMk id="2059" creationId="{C7DF5E68-F5F3-9560-AC34-8329045B7DD0}"/>
          </ac:spMkLst>
        </pc:spChg>
        <pc:spChg chg="add del mod">
          <ac:chgData name="Zobel Christoph" userId="d28b3a80-5966-4381-bd85-60f2bd947580" providerId="ADAL" clId="{D056D74D-5A73-456B-91D0-DC256DD9CB4F}" dt="2023-08-03T12:03:28.217" v="101" actId="26606"/>
          <ac:spMkLst>
            <pc:docMk/>
            <pc:sldMk cId="2490680004" sldId="305"/>
            <ac:spMk id="2060" creationId="{3A6E8CF9-2955-5203-8CC9-EC90279A6E6A}"/>
          </ac:spMkLst>
        </pc:sp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3" creationId="{6ED2DCA3-6783-8152-8C8F-423161715E39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4" creationId="{E9A4C5EB-DAD1-4253-B606-F8D5B1F6CBDC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6" creationId="{9D243301-514B-45F6-87E6-FFFA2968D8BD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" creationId="{70E01E1D-ADAD-47DE-B692-90A0CDC58BF6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" creationId="{427AC111-C56B-4FD6-AA2B-B17DF4E368D8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9" creationId="{937B934A-71DC-434F-B84E-7A5A18051B3D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10" creationId="{DDA95F8E-ED8F-4DB6-BB22-E2CA44E141D5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11" creationId="{A005B01B-7F27-4F55-A424-0C9E53536055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13" creationId="{3DEBF545-1F87-40DB-824E-329EFE431F78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16" creationId="{CC1102AD-B1B7-4C51-B1C9-558674F04C5F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18" creationId="{8D43F239-3953-4C20-B79C-337906DA4332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31" creationId="{26F8C43C-1905-4404-B72E-526C976FFE71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32" creationId="{F01551E5-2B5D-4D0C-B454-01D45891D9EC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33" creationId="{1064E43B-3F8F-4DCD-B863-1C3788BD2F83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34" creationId="{9BD3894F-D313-4B0D-8079-AC56D6E7A3B5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36" creationId="{C5D3A32C-A296-49BE-B438-886A5195DE1F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39" creationId="{7D22C7A8-1CAB-4297-A7AE-259DBAB276D6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40" creationId="{8D5C953C-4857-4FAE-962D-B86199364175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42" creationId="{6A5850DF-C154-4E96-8A36-DBCB5B2BD814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43" creationId="{007FD45E-0BF1-4FDF-B9B0-E0E900B2DDF1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45" creationId="{765DD70B-C971-45DB-8803-AFC67BE2C7B2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52" creationId="{EF67B51D-A848-4421-9666-3667EEC43BAB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53" creationId="{2BA5C0B8-2E27-42C6-AE55-0217DA2AEA3B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54" creationId="{DF0BC4AE-2094-4C02-8EF5-67C5E98BB040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55" creationId="{85CE3BA2-7579-4868-A783-67E2FC4C8536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58" creationId="{2D280CDF-8D78-47E2-81FB-76AE7CDCA9DD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59" creationId="{9B48B662-24AD-45DE-9A40-4C8D11D99E0D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61" creationId="{A8AC6762-6575-4125-BCE5-28D0DE2DEF7E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62" creationId="{F9720633-F658-47F6-B28A-742228C80A11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63" creationId="{CB8185A7-5AF7-4CDE-B62E-CB6BD10796F4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64" creationId="{4497DB1E-BF24-4ACB-86FF-EA75C950A0C1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65" creationId="{1F45D879-AC59-41B1-9B3A-684D6D6203D1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66" creationId="{1BB6D1F2-F78E-49ED-98B4-BC343EB2992C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0" creationId="{5D1B9DA3-A3A1-4E1A-BD72-DA55E9990C9C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1" creationId="{2CA7BD4A-9974-4956-8259-3EC5D0C7EDDC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2" creationId="{A84AE979-686E-4333-A29B-D1DE0E457F75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3" creationId="{B8CB66F7-E93B-46D9-B4ED-FAED4C553D6A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5" creationId="{74B127B0-F26B-42D5-B339-085412246548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6" creationId="{056BA9CB-1D2C-4880-B709-F3FC21D4CD38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7" creationId="{15CC759B-A76E-4EC2-B471-2CACD6BC41F6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8" creationId="{CC0C751B-EC87-4CFD-BD1A-C8E56AD489E0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79" creationId="{CA1A9848-8BC1-4FD7-B966-897865F43ABE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0" creationId="{7DC826CB-2EF0-4CCC-A539-B5FCD43D31DC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1" creationId="{D4D7BC86-0D1D-4825-BE56-395B4649DC2D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3" creationId="{1B936456-7E2C-488E-82B7-E6E73BA00B0B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4" creationId="{6735ECD0-66A3-4F63-AD74-BB5BD01353B2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5" creationId="{9E881AAE-8381-44D2-AC69-BF65ED447997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6" creationId="{78A3468C-80DE-49FF-93B7-465D90D05FE2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7" creationId="{B2FDAFDE-C6E9-4371-89A7-B026AFCA3E39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8" creationId="{64C0871B-D04E-44CE-A318-9683F9D9246A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89" creationId="{BDFDC99B-AC45-4A0C-9893-53E5CD1F180A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90" creationId="{F9ED4FAF-F473-4532-B988-BA8BED6FF1DA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91" creationId="{AA8B4352-F695-4555-8418-E95543D43A81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96" creationId="{B96BE632-1B6B-47F4-96B2-A67743EF26F7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98" creationId="{42C35F9A-47F7-4B07-8856-355D7D0EBB57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105" creationId="{DFBA8059-9E14-49C8-92AA-7868276E2DA8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106" creationId="{9589B17C-882E-4D90-A66A-6A1491F9BBD8}"/>
          </ac:picMkLst>
        </pc:picChg>
        <pc:picChg chg="del">
          <ac:chgData name="Zobel Christoph" userId="d28b3a80-5966-4381-bd85-60f2bd947580" providerId="ADAL" clId="{D056D74D-5A73-456B-91D0-DC256DD9CB4F}" dt="2023-08-03T12:03:19.389" v="94" actId="478"/>
          <ac:picMkLst>
            <pc:docMk/>
            <pc:sldMk cId="2490680004" sldId="305"/>
            <ac:picMk id="107" creationId="{31CECDE2-5237-4968-8B21-E66C1CEED3A4}"/>
          </ac:picMkLst>
        </pc:picChg>
        <pc:picChg chg="add mod">
          <ac:chgData name="Zobel Christoph" userId="d28b3a80-5966-4381-bd85-60f2bd947580" providerId="ADAL" clId="{D056D74D-5A73-456B-91D0-DC256DD9CB4F}" dt="2023-08-03T12:05:38.639" v="174" actId="1076"/>
          <ac:picMkLst>
            <pc:docMk/>
            <pc:sldMk cId="2490680004" sldId="305"/>
            <ac:picMk id="2050" creationId="{4A71A706-C178-5638-1E8B-4E32079C17D7}"/>
          </ac:picMkLst>
        </pc:picChg>
        <pc:cxnChg chg="del">
          <ac:chgData name="Zobel Christoph" userId="d28b3a80-5966-4381-bd85-60f2bd947580" providerId="ADAL" clId="{D056D74D-5A73-456B-91D0-DC256DD9CB4F}" dt="2023-08-03T12:03:19.389" v="94" actId="478"/>
          <ac:cxnSpMkLst>
            <pc:docMk/>
            <pc:sldMk cId="2490680004" sldId="305"/>
            <ac:cxnSpMk id="68" creationId="{23A91250-8942-4C3D-ABBC-CDAA2172AEFF}"/>
          </ac:cxnSpMkLst>
        </pc:cxnChg>
        <pc:cxnChg chg="del">
          <ac:chgData name="Zobel Christoph" userId="d28b3a80-5966-4381-bd85-60f2bd947580" providerId="ADAL" clId="{D056D74D-5A73-456B-91D0-DC256DD9CB4F}" dt="2023-08-03T12:03:19.389" v="94" actId="478"/>
          <ac:cxnSpMkLst>
            <pc:docMk/>
            <pc:sldMk cId="2490680004" sldId="305"/>
            <ac:cxnSpMk id="100" creationId="{82D1F967-EC2E-4EA8-A15C-BF4FC0538B95}"/>
          </ac:cxnSpMkLst>
        </pc:cxnChg>
        <pc:cxnChg chg="del">
          <ac:chgData name="Zobel Christoph" userId="d28b3a80-5966-4381-bd85-60f2bd947580" providerId="ADAL" clId="{D056D74D-5A73-456B-91D0-DC256DD9CB4F}" dt="2023-08-03T12:03:19.389" v="94" actId="478"/>
          <ac:cxnSpMkLst>
            <pc:docMk/>
            <pc:sldMk cId="2490680004" sldId="305"/>
            <ac:cxnSpMk id="104" creationId="{37044DCC-2978-415F-B704-26689C2B0731}"/>
          </ac:cxnSpMkLst>
        </pc:cxnChg>
      </pc:sldChg>
      <pc:sldChg chg="delSp mod">
        <pc:chgData name="Zobel Christoph" userId="d28b3a80-5966-4381-bd85-60f2bd947580" providerId="ADAL" clId="{D056D74D-5A73-456B-91D0-DC256DD9CB4F}" dt="2023-08-03T11:52:39.109" v="8" actId="478"/>
        <pc:sldMkLst>
          <pc:docMk/>
          <pc:sldMk cId="575515170" sldId="322"/>
        </pc:sldMkLst>
        <pc:spChg chg="del">
          <ac:chgData name="Zobel Christoph" userId="d28b3a80-5966-4381-bd85-60f2bd947580" providerId="ADAL" clId="{D056D74D-5A73-456B-91D0-DC256DD9CB4F}" dt="2023-08-03T11:52:39.109" v="8" actId="478"/>
          <ac:spMkLst>
            <pc:docMk/>
            <pc:sldMk cId="575515170" sldId="322"/>
            <ac:spMk id="4" creationId="{4A46EA66-8670-F1FD-01A0-629DF324EA90}"/>
          </ac:spMkLst>
        </pc:spChg>
      </pc:sldChg>
      <pc:sldChg chg="addSp delSp modSp new mod modAnim">
        <pc:chgData name="Zobel Christoph" userId="d28b3a80-5966-4381-bd85-60f2bd947580" providerId="ADAL" clId="{D056D74D-5A73-456B-91D0-DC256DD9CB4F}" dt="2023-08-03T11:58:33.680" v="38" actId="1076"/>
        <pc:sldMkLst>
          <pc:docMk/>
          <pc:sldMk cId="4077230269" sldId="323"/>
        </pc:sldMkLst>
        <pc:spChg chg="del">
          <ac:chgData name="Zobel Christoph" userId="d28b3a80-5966-4381-bd85-60f2bd947580" providerId="ADAL" clId="{D056D74D-5A73-456B-91D0-DC256DD9CB4F}" dt="2023-08-03T11:52:22.649" v="2" actId="478"/>
          <ac:spMkLst>
            <pc:docMk/>
            <pc:sldMk cId="4077230269" sldId="323"/>
            <ac:spMk id="2" creationId="{4F837E81-46ED-D49E-AE27-F6536611CC75}"/>
          </ac:spMkLst>
        </pc:spChg>
        <pc:spChg chg="del">
          <ac:chgData name="Zobel Christoph" userId="d28b3a80-5966-4381-bd85-60f2bd947580" providerId="ADAL" clId="{D056D74D-5A73-456B-91D0-DC256DD9CB4F}" dt="2023-08-03T11:52:23.980" v="3" actId="478"/>
          <ac:spMkLst>
            <pc:docMk/>
            <pc:sldMk cId="4077230269" sldId="323"/>
            <ac:spMk id="3" creationId="{53482875-16C3-1114-2872-972335D06765}"/>
          </ac:spMkLst>
        </pc:spChg>
        <pc:spChg chg="del">
          <ac:chgData name="Zobel Christoph" userId="d28b3a80-5966-4381-bd85-60f2bd947580" providerId="ADAL" clId="{D056D74D-5A73-456B-91D0-DC256DD9CB4F}" dt="2023-08-03T11:52:35.020" v="7" actId="478"/>
          <ac:spMkLst>
            <pc:docMk/>
            <pc:sldMk cId="4077230269" sldId="323"/>
            <ac:spMk id="4" creationId="{25A7825C-0841-39E5-AFB5-FA85838F4AE4}"/>
          </ac:spMkLst>
        </pc:spChg>
        <pc:picChg chg="add mod modCrop">
          <ac:chgData name="Zobel Christoph" userId="d28b3a80-5966-4381-bd85-60f2bd947580" providerId="ADAL" clId="{D056D74D-5A73-456B-91D0-DC256DD9CB4F}" dt="2023-08-03T11:58:33.680" v="38" actId="1076"/>
          <ac:picMkLst>
            <pc:docMk/>
            <pc:sldMk cId="4077230269" sldId="323"/>
            <ac:picMk id="7" creationId="{F13D342A-77D6-A34C-CDCE-17714428E419}"/>
          </ac:picMkLst>
        </pc:picChg>
        <pc:picChg chg="add del mod">
          <ac:chgData name="Zobel Christoph" userId="d28b3a80-5966-4381-bd85-60f2bd947580" providerId="ADAL" clId="{D056D74D-5A73-456B-91D0-DC256DD9CB4F}" dt="2023-08-03T11:58:13.186" v="33" actId="478"/>
          <ac:picMkLst>
            <pc:docMk/>
            <pc:sldMk cId="4077230269" sldId="323"/>
            <ac:picMk id="9" creationId="{9069347F-2A24-876C-88AC-7E3E2272D070}"/>
          </ac:picMkLst>
        </pc:picChg>
        <pc:picChg chg="add del mod">
          <ac:chgData name="Zobel Christoph" userId="d28b3a80-5966-4381-bd85-60f2bd947580" providerId="ADAL" clId="{D056D74D-5A73-456B-91D0-DC256DD9CB4F}" dt="2023-08-03T11:58:12.683" v="32" actId="478"/>
          <ac:picMkLst>
            <pc:docMk/>
            <pc:sldMk cId="4077230269" sldId="323"/>
            <ac:picMk id="11" creationId="{96C3C15E-37D6-FA3E-6AB1-57AFC572D3ED}"/>
          </ac:picMkLst>
        </pc:picChg>
        <pc:picChg chg="add del mod">
          <ac:chgData name="Zobel Christoph" userId="d28b3a80-5966-4381-bd85-60f2bd947580" providerId="ADAL" clId="{D056D74D-5A73-456B-91D0-DC256DD9CB4F}" dt="2023-08-03T11:58:11.751" v="31" actId="478"/>
          <ac:picMkLst>
            <pc:docMk/>
            <pc:sldMk cId="4077230269" sldId="323"/>
            <ac:picMk id="13" creationId="{D89728D7-1CB4-89A0-D1B6-09DBD5B414FE}"/>
          </ac:picMkLst>
        </pc:picChg>
      </pc:sldChg>
      <pc:sldChg chg="addSp delSp modSp add mod">
        <pc:chgData name="Zobel Christoph" userId="d28b3a80-5966-4381-bd85-60f2bd947580" providerId="ADAL" clId="{D056D74D-5A73-456B-91D0-DC256DD9CB4F}" dt="2023-08-03T12:01:31.071" v="88" actId="1440"/>
        <pc:sldMkLst>
          <pc:docMk/>
          <pc:sldMk cId="1753756620" sldId="324"/>
        </pc:sldMkLst>
        <pc:spChg chg="add mod">
          <ac:chgData name="Zobel Christoph" userId="d28b3a80-5966-4381-bd85-60f2bd947580" providerId="ADAL" clId="{D056D74D-5A73-456B-91D0-DC256DD9CB4F}" dt="2023-08-03T12:00:39.782" v="77" actId="208"/>
          <ac:spMkLst>
            <pc:docMk/>
            <pc:sldMk cId="1753756620" sldId="324"/>
            <ac:spMk id="2" creationId="{5349B690-2598-858F-5BB5-F2B3813FA9FE}"/>
          </ac:spMkLst>
        </pc:spChg>
        <pc:spChg chg="add mod">
          <ac:chgData name="Zobel Christoph" userId="d28b3a80-5966-4381-bd85-60f2bd947580" providerId="ADAL" clId="{D056D74D-5A73-456B-91D0-DC256DD9CB4F}" dt="2023-08-03T12:00:45.763" v="78" actId="208"/>
          <ac:spMkLst>
            <pc:docMk/>
            <pc:sldMk cId="1753756620" sldId="324"/>
            <ac:spMk id="3" creationId="{3BF86BDC-2A94-1C11-9D72-D990A7755DFC}"/>
          </ac:spMkLst>
        </pc:spChg>
        <pc:picChg chg="add del mod">
          <ac:chgData name="Zobel Christoph" userId="d28b3a80-5966-4381-bd85-60f2bd947580" providerId="ADAL" clId="{D056D74D-5A73-456B-91D0-DC256DD9CB4F}" dt="2023-08-03T12:00:57.858" v="80" actId="1076"/>
          <ac:picMkLst>
            <pc:docMk/>
            <pc:sldMk cId="1753756620" sldId="324"/>
            <ac:picMk id="7" creationId="{F13D342A-77D6-A34C-CDCE-17714428E419}"/>
          </ac:picMkLst>
        </pc:picChg>
        <pc:picChg chg="mod modCrop">
          <ac:chgData name="Zobel Christoph" userId="d28b3a80-5966-4381-bd85-60f2bd947580" providerId="ADAL" clId="{D056D74D-5A73-456B-91D0-DC256DD9CB4F}" dt="2023-08-03T12:01:27.763" v="87" actId="1440"/>
          <ac:picMkLst>
            <pc:docMk/>
            <pc:sldMk cId="1753756620" sldId="324"/>
            <ac:picMk id="9" creationId="{9069347F-2A24-876C-88AC-7E3E2272D070}"/>
          </ac:picMkLst>
        </pc:picChg>
        <pc:picChg chg="add del mod">
          <ac:chgData name="Zobel Christoph" userId="d28b3a80-5966-4381-bd85-60f2bd947580" providerId="ADAL" clId="{D056D74D-5A73-456B-91D0-DC256DD9CB4F}" dt="2023-08-03T12:01:31.071" v="88" actId="1440"/>
          <ac:picMkLst>
            <pc:docMk/>
            <pc:sldMk cId="1753756620" sldId="324"/>
            <ac:picMk id="11" creationId="{96C3C15E-37D6-FA3E-6AB1-57AFC572D3ED}"/>
          </ac:picMkLst>
        </pc:picChg>
        <pc:picChg chg="add del">
          <ac:chgData name="Zobel Christoph" userId="d28b3a80-5966-4381-bd85-60f2bd947580" providerId="ADAL" clId="{D056D74D-5A73-456B-91D0-DC256DD9CB4F}" dt="2023-08-03T11:58:54.083" v="51" actId="478"/>
          <ac:picMkLst>
            <pc:docMk/>
            <pc:sldMk cId="1753756620" sldId="324"/>
            <ac:picMk id="13" creationId="{D89728D7-1CB4-89A0-D1B6-09DBD5B414FE}"/>
          </ac:picMkLst>
        </pc:picChg>
      </pc:sldChg>
      <pc:sldChg chg="add del">
        <pc:chgData name="Zobel Christoph" userId="d28b3a80-5966-4381-bd85-60f2bd947580" providerId="ADAL" clId="{D056D74D-5A73-456B-91D0-DC256DD9CB4F}" dt="2023-08-03T11:59:13.499" v="58" actId="47"/>
        <pc:sldMkLst>
          <pc:docMk/>
          <pc:sldMk cId="1104968278" sldId="325"/>
        </pc:sldMkLst>
      </pc:sldChg>
      <pc:sldChg chg="addSp delSp modSp add mod">
        <pc:chgData name="Zobel Christoph" userId="d28b3a80-5966-4381-bd85-60f2bd947580" providerId="ADAL" clId="{D056D74D-5A73-456B-91D0-DC256DD9CB4F}" dt="2023-08-03T12:03:10.989" v="92"/>
        <pc:sldMkLst>
          <pc:docMk/>
          <pc:sldMk cId="413613267" sldId="326"/>
        </pc:sldMkLst>
        <pc:spChg chg="add del mod">
          <ac:chgData name="Zobel Christoph" userId="d28b3a80-5966-4381-bd85-60f2bd947580" providerId="ADAL" clId="{D056D74D-5A73-456B-91D0-DC256DD9CB4F}" dt="2023-08-03T12:00:14.579" v="74"/>
          <ac:spMkLst>
            <pc:docMk/>
            <pc:sldMk cId="413613267" sldId="326"/>
            <ac:spMk id="3" creationId="{C1173C09-D96F-5019-4646-3986552C92E4}"/>
          </ac:spMkLst>
        </pc:spChg>
        <pc:spChg chg="add del mod">
          <ac:chgData name="Zobel Christoph" userId="d28b3a80-5966-4381-bd85-60f2bd947580" providerId="ADAL" clId="{D056D74D-5A73-456B-91D0-DC256DD9CB4F}" dt="2023-08-03T12:00:17.842" v="76" actId="478"/>
          <ac:spMkLst>
            <pc:docMk/>
            <pc:sldMk cId="413613267" sldId="326"/>
            <ac:spMk id="6" creationId="{7789D955-E1AD-8EF1-4BFD-044D770F07E8}"/>
          </ac:spMkLst>
        </pc:spChg>
        <pc:spChg chg="add mod">
          <ac:chgData name="Zobel Christoph" userId="d28b3a80-5966-4381-bd85-60f2bd947580" providerId="ADAL" clId="{D056D74D-5A73-456B-91D0-DC256DD9CB4F}" dt="2023-08-03T12:01:18.491" v="86" actId="14100"/>
          <ac:spMkLst>
            <pc:docMk/>
            <pc:sldMk cId="413613267" sldId="326"/>
            <ac:spMk id="8" creationId="{981CB9DA-4178-EE21-EA2F-2C9233F52C61}"/>
          </ac:spMkLst>
        </pc:spChg>
        <pc:picChg chg="add del mod">
          <ac:chgData name="Zobel Christoph" userId="d28b3a80-5966-4381-bd85-60f2bd947580" providerId="ADAL" clId="{D056D74D-5A73-456B-91D0-DC256DD9CB4F}" dt="2023-08-03T12:00:14.579" v="74"/>
          <ac:picMkLst>
            <pc:docMk/>
            <pc:sldMk cId="413613267" sldId="326"/>
            <ac:picMk id="2" creationId="{A881BCD9-8A7D-AF10-3B6D-28A4149C4DF0}"/>
          </ac:picMkLst>
        </pc:picChg>
        <pc:picChg chg="add del mod">
          <ac:chgData name="Zobel Christoph" userId="d28b3a80-5966-4381-bd85-60f2bd947580" providerId="ADAL" clId="{D056D74D-5A73-456B-91D0-DC256DD9CB4F}" dt="2023-08-03T12:00:17.842" v="76" actId="478"/>
          <ac:picMkLst>
            <pc:docMk/>
            <pc:sldMk cId="413613267" sldId="326"/>
            <ac:picMk id="4" creationId="{F40E0725-C705-9AA6-C031-73950373FDB4}"/>
          </ac:picMkLst>
        </pc:picChg>
        <pc:picChg chg="mod">
          <ac:chgData name="Zobel Christoph" userId="d28b3a80-5966-4381-bd85-60f2bd947580" providerId="ADAL" clId="{D056D74D-5A73-456B-91D0-DC256DD9CB4F}" dt="2023-08-03T12:01:12.713" v="84" actId="1076"/>
          <ac:picMkLst>
            <pc:docMk/>
            <pc:sldMk cId="413613267" sldId="326"/>
            <ac:picMk id="7" creationId="{F13D342A-77D6-A34C-CDCE-17714428E419}"/>
          </ac:picMkLst>
        </pc:picChg>
        <pc:picChg chg="del">
          <ac:chgData name="Zobel Christoph" userId="d28b3a80-5966-4381-bd85-60f2bd947580" providerId="ADAL" clId="{D056D74D-5A73-456B-91D0-DC256DD9CB4F}" dt="2023-08-03T11:59:16.023" v="59" actId="478"/>
          <ac:picMkLst>
            <pc:docMk/>
            <pc:sldMk cId="413613267" sldId="326"/>
            <ac:picMk id="9" creationId="{9069347F-2A24-876C-88AC-7E3E2272D070}"/>
          </ac:picMkLst>
        </pc:picChg>
        <pc:picChg chg="del">
          <ac:chgData name="Zobel Christoph" userId="d28b3a80-5966-4381-bd85-60f2bd947580" providerId="ADAL" clId="{D056D74D-5A73-456B-91D0-DC256DD9CB4F}" dt="2023-08-03T11:59:16.572" v="60" actId="478"/>
          <ac:picMkLst>
            <pc:docMk/>
            <pc:sldMk cId="413613267" sldId="326"/>
            <ac:picMk id="11" creationId="{96C3C15E-37D6-FA3E-6AB1-57AFC572D3ED}"/>
          </ac:picMkLst>
        </pc:picChg>
        <pc:picChg chg="mod">
          <ac:chgData name="Zobel Christoph" userId="d28b3a80-5966-4381-bd85-60f2bd947580" providerId="ADAL" clId="{D056D74D-5A73-456B-91D0-DC256DD9CB4F}" dt="2023-08-03T12:01:35.721" v="89" actId="1440"/>
          <ac:picMkLst>
            <pc:docMk/>
            <pc:sldMk cId="413613267" sldId="326"/>
            <ac:picMk id="13" creationId="{D89728D7-1CB4-89A0-D1B6-09DBD5B414FE}"/>
          </ac:picMkLst>
        </pc:picChg>
        <pc:picChg chg="add del">
          <ac:chgData name="Zobel Christoph" userId="d28b3a80-5966-4381-bd85-60f2bd947580" providerId="ADAL" clId="{D056D74D-5A73-456B-91D0-DC256DD9CB4F}" dt="2023-08-03T12:03:10.989" v="92"/>
          <ac:picMkLst>
            <pc:docMk/>
            <pc:sldMk cId="413613267" sldId="326"/>
            <ac:picMk id="1026" creationId="{B07F4EC6-57C3-7775-D211-50B01D7D3FF9}"/>
          </ac:picMkLst>
        </pc:picChg>
      </pc:sldChg>
    </pc:docChg>
  </pc:docChgLst>
  <pc:docChgLst>
    <pc:chgData name="Zobel Christoph" userId="d28b3a80-5966-4381-bd85-60f2bd947580" providerId="ADAL" clId="{6406988F-B4C6-4018-9437-D6DEDB059383}"/>
    <pc:docChg chg="undo custSel modSld">
      <pc:chgData name="Zobel Christoph" userId="d28b3a80-5966-4381-bd85-60f2bd947580" providerId="ADAL" clId="{6406988F-B4C6-4018-9437-D6DEDB059383}" dt="2022-08-24T17:23:48.531" v="12" actId="20577"/>
      <pc:docMkLst>
        <pc:docMk/>
      </pc:docMkLst>
      <pc:sldChg chg="modSp mod">
        <pc:chgData name="Zobel Christoph" userId="d28b3a80-5966-4381-bd85-60f2bd947580" providerId="ADAL" clId="{6406988F-B4C6-4018-9437-D6DEDB059383}" dt="2022-08-24T17:23:48.531" v="12" actId="20577"/>
        <pc:sldMkLst>
          <pc:docMk/>
          <pc:sldMk cId="2337360872" sldId="307"/>
        </pc:sldMkLst>
        <pc:spChg chg="mod">
          <ac:chgData name="Zobel Christoph" userId="d28b3a80-5966-4381-bd85-60f2bd947580" providerId="ADAL" clId="{6406988F-B4C6-4018-9437-D6DEDB059383}" dt="2022-08-24T17:23:48.531" v="12" actId="20577"/>
          <ac:spMkLst>
            <pc:docMk/>
            <pc:sldMk cId="2337360872" sldId="307"/>
            <ac:spMk id="2" creationId="{13BEA21C-627D-45AE-84C6-3906631A5688}"/>
          </ac:spMkLst>
        </pc:spChg>
      </pc:sldChg>
    </pc:docChg>
  </pc:docChgLst>
  <pc:docChgLst>
    <pc:chgData name="Zobel Christoph" userId="S::zobel@klara-oppenheimer-schule.de::d28b3a80-5966-4381-bd85-60f2bd947580" providerId="AD" clId="Web-{FB7228E3-3698-4329-BD53-3982B84C806D}"/>
    <pc:docChg chg="sldOrd">
      <pc:chgData name="Zobel Christoph" userId="S::zobel@klara-oppenheimer-schule.de::d28b3a80-5966-4381-bd85-60f2bd947580" providerId="AD" clId="Web-{FB7228E3-3698-4329-BD53-3982B84C806D}" dt="2022-02-18T05:52:08.938" v="0"/>
      <pc:docMkLst>
        <pc:docMk/>
      </pc:docMkLst>
      <pc:sldChg chg="ord">
        <pc:chgData name="Zobel Christoph" userId="S::zobel@klara-oppenheimer-schule.de::d28b3a80-5966-4381-bd85-60f2bd947580" providerId="AD" clId="Web-{FB7228E3-3698-4329-BD53-3982B84C806D}" dt="2022-02-18T05:52:08.938" v="0"/>
        <pc:sldMkLst>
          <pc:docMk/>
          <pc:sldMk cId="3079044629" sldId="304"/>
        </pc:sldMkLst>
      </pc:sldChg>
    </pc:docChg>
  </pc:docChgLst>
  <pc:docChgLst>
    <pc:chgData name="Zobel Christoph" userId="S::zobel@klara-oppenheimer-schule.de::d28b3a80-5966-4381-bd85-60f2bd947580" providerId="AD" clId="Web-{0C839572-CFB9-63AC-4A1C-6C3D2BABFC84}"/>
    <pc:docChg chg="modSld sldOrd">
      <pc:chgData name="Zobel Christoph" userId="S::zobel@klara-oppenheimer-schule.de::d28b3a80-5966-4381-bd85-60f2bd947580" providerId="AD" clId="Web-{0C839572-CFB9-63AC-4A1C-6C3D2BABFC84}" dt="2022-08-07T09:10:32.691" v="8" actId="14100"/>
      <pc:docMkLst>
        <pc:docMk/>
      </pc:docMkLst>
      <pc:sldChg chg="modSp ord">
        <pc:chgData name="Zobel Christoph" userId="S::zobel@klara-oppenheimer-schule.de::d28b3a80-5966-4381-bd85-60f2bd947580" providerId="AD" clId="Web-{0C839572-CFB9-63AC-4A1C-6C3D2BABFC84}" dt="2022-08-07T09:10:32.691" v="8" actId="14100"/>
        <pc:sldMkLst>
          <pc:docMk/>
          <pc:sldMk cId="3873966989" sldId="330"/>
        </pc:sldMkLst>
        <pc:spChg chg="mod">
          <ac:chgData name="Zobel Christoph" userId="S::zobel@klara-oppenheimer-schule.de::d28b3a80-5966-4381-bd85-60f2bd947580" providerId="AD" clId="Web-{0C839572-CFB9-63AC-4A1C-6C3D2BABFC84}" dt="2022-08-07T09:10:13.096" v="3" actId="20577"/>
          <ac:spMkLst>
            <pc:docMk/>
            <pc:sldMk cId="3873966989" sldId="330"/>
            <ac:spMk id="2" creationId="{A05ECBD0-2C8C-8270-BE2C-638AFBFB586E}"/>
          </ac:spMkLst>
        </pc:spChg>
        <pc:picChg chg="mod">
          <ac:chgData name="Zobel Christoph" userId="S::zobel@klara-oppenheimer-schule.de::d28b3a80-5966-4381-bd85-60f2bd947580" providerId="AD" clId="Web-{0C839572-CFB9-63AC-4A1C-6C3D2BABFC84}" dt="2022-08-07T09:10:32.691" v="8" actId="14100"/>
          <ac:picMkLst>
            <pc:docMk/>
            <pc:sldMk cId="3873966989" sldId="330"/>
            <ac:picMk id="6" creationId="{82CF2AD9-C3D8-F1B0-73C9-12E502F7ABD8}"/>
          </ac:picMkLst>
        </pc:picChg>
        <pc:picChg chg="mod">
          <ac:chgData name="Zobel Christoph" userId="S::zobel@klara-oppenheimer-schule.de::d28b3a80-5966-4381-bd85-60f2bd947580" providerId="AD" clId="Web-{0C839572-CFB9-63AC-4A1C-6C3D2BABFC84}" dt="2022-08-07T09:10:27.222" v="6" actId="14100"/>
          <ac:picMkLst>
            <pc:docMk/>
            <pc:sldMk cId="3873966989" sldId="330"/>
            <ac:picMk id="7" creationId="{09E5E5A9-8049-1BE8-EFC8-EED7BB5FAC86}"/>
          </ac:picMkLst>
        </pc:picChg>
      </pc:sldChg>
    </pc:docChg>
  </pc:docChgLst>
  <pc:docChgLst>
    <pc:chgData name="Zobel Christoph" userId="S::zobel@klara-oppenheimer-schule.de::d28b3a80-5966-4381-bd85-60f2bd947580" providerId="AD" clId="Web-{C3D38C99-CB9F-48DE-9C59-70242C3D58E6}"/>
    <pc:docChg chg="addSld modSld sldOrd">
      <pc:chgData name="Zobel Christoph" userId="S::zobel@klara-oppenheimer-schule.de::d28b3a80-5966-4381-bd85-60f2bd947580" providerId="AD" clId="Web-{C3D38C99-CB9F-48DE-9C59-70242C3D58E6}" dt="2022-02-18T14:10:44.122" v="6" actId="20577"/>
      <pc:docMkLst>
        <pc:docMk/>
      </pc:docMkLst>
      <pc:sldChg chg="modSp new ord">
        <pc:chgData name="Zobel Christoph" userId="S::zobel@klara-oppenheimer-schule.de::d28b3a80-5966-4381-bd85-60f2bd947580" providerId="AD" clId="Web-{C3D38C99-CB9F-48DE-9C59-70242C3D58E6}" dt="2022-02-18T14:10:44.122" v="6" actId="20577"/>
        <pc:sldMkLst>
          <pc:docMk/>
          <pc:sldMk cId="2490680004" sldId="305"/>
        </pc:sldMkLst>
        <pc:spChg chg="mod">
          <ac:chgData name="Zobel Christoph" userId="S::zobel@klara-oppenheimer-schule.de::d28b3a80-5966-4381-bd85-60f2bd947580" providerId="AD" clId="Web-{C3D38C99-CB9F-48DE-9C59-70242C3D58E6}" dt="2022-02-18T14:10:44.122" v="6" actId="20577"/>
          <ac:spMkLst>
            <pc:docMk/>
            <pc:sldMk cId="2490680004" sldId="305"/>
            <ac:spMk id="2" creationId="{94A1B3C5-A8B5-4CAF-8721-A6889B1CFE7B}"/>
          </ac:spMkLst>
        </pc:spChg>
      </pc:sldChg>
    </pc:docChg>
  </pc:docChgLst>
  <pc:docChgLst>
    <pc:chgData name="Christoph" userId="d28b3a80-5966-4381-bd85-60f2bd947580" providerId="ADAL" clId="{C7AFABF6-AE54-40FB-AE7A-5D0A5D7A17BC}"/>
    <pc:docChg chg="undo custSel addSld delSld modSld sldOrd">
      <pc:chgData name="Christoph" userId="d28b3a80-5966-4381-bd85-60f2bd947580" providerId="ADAL" clId="{C7AFABF6-AE54-40FB-AE7A-5D0A5D7A17BC}" dt="2022-04-07T19:48:31.948" v="2607" actId="1076"/>
      <pc:docMkLst>
        <pc:docMk/>
      </pc:docMkLst>
      <pc:sldChg chg="modSp mod">
        <pc:chgData name="Christoph" userId="d28b3a80-5966-4381-bd85-60f2bd947580" providerId="ADAL" clId="{C7AFABF6-AE54-40FB-AE7A-5D0A5D7A17BC}" dt="2022-03-03T10:25:00.732" v="2251" actId="20577"/>
        <pc:sldMkLst>
          <pc:docMk/>
          <pc:sldMk cId="3539575771" sldId="294"/>
        </pc:sldMkLst>
        <pc:spChg chg="mod">
          <ac:chgData name="Christoph" userId="d28b3a80-5966-4381-bd85-60f2bd947580" providerId="ADAL" clId="{C7AFABF6-AE54-40FB-AE7A-5D0A5D7A17BC}" dt="2022-03-03T10:25:00.732" v="2251" actId="20577"/>
          <ac:spMkLst>
            <pc:docMk/>
            <pc:sldMk cId="3539575771" sldId="294"/>
            <ac:spMk id="2" creationId="{F341CEC3-810A-7741-9922-1950200E62FB}"/>
          </ac:spMkLst>
        </pc:spChg>
      </pc:sldChg>
      <pc:sldChg chg="addSp delSp modSp mod ord">
        <pc:chgData name="Christoph" userId="d28b3a80-5966-4381-bd85-60f2bd947580" providerId="ADAL" clId="{C7AFABF6-AE54-40FB-AE7A-5D0A5D7A17BC}" dt="2022-03-14T19:40:52.634" v="2584" actId="20577"/>
        <pc:sldMkLst>
          <pc:docMk/>
          <pc:sldMk cId="3597885019" sldId="295"/>
        </pc:sldMkLst>
        <pc:spChg chg="mod">
          <ac:chgData name="Christoph" userId="d28b3a80-5966-4381-bd85-60f2bd947580" providerId="ADAL" clId="{C7AFABF6-AE54-40FB-AE7A-5D0A5D7A17BC}" dt="2022-03-03T10:23:15.070" v="2227" actId="20577"/>
          <ac:spMkLst>
            <pc:docMk/>
            <pc:sldMk cId="3597885019" sldId="295"/>
            <ac:spMk id="2" creationId="{229E95FF-101A-1841-9707-55C6A7DA5DC3}"/>
          </ac:spMkLst>
        </pc:spChg>
        <pc:spChg chg="add mod">
          <ac:chgData name="Christoph" userId="d28b3a80-5966-4381-bd85-60f2bd947580" providerId="ADAL" clId="{C7AFABF6-AE54-40FB-AE7A-5D0A5D7A17BC}" dt="2022-03-03T10:25:30.497" v="2259" actId="1076"/>
          <ac:spMkLst>
            <pc:docMk/>
            <pc:sldMk cId="3597885019" sldId="295"/>
            <ac:spMk id="9" creationId="{37FEB903-4823-4090-B496-7C1AB59D3DF6}"/>
          </ac:spMkLst>
        </pc:spChg>
        <pc:spChg chg="add del mod">
          <ac:chgData name="Christoph" userId="d28b3a80-5966-4381-bd85-60f2bd947580" providerId="ADAL" clId="{C7AFABF6-AE54-40FB-AE7A-5D0A5D7A17BC}" dt="2022-03-03T10:18:44.398" v="2222"/>
          <ac:spMkLst>
            <pc:docMk/>
            <pc:sldMk cId="3597885019" sldId="295"/>
            <ac:spMk id="12" creationId="{AF1B27B7-EADB-4C70-8012-9E5746E1DF51}"/>
          </ac:spMkLst>
        </pc:spChg>
        <pc:graphicFrameChg chg="add mod modGraphic">
          <ac:chgData name="Christoph" userId="d28b3a80-5966-4381-bd85-60f2bd947580" providerId="ADAL" clId="{C7AFABF6-AE54-40FB-AE7A-5D0A5D7A17BC}" dt="2022-03-14T19:40:52.634" v="2584" actId="20577"/>
          <ac:graphicFrameMkLst>
            <pc:docMk/>
            <pc:sldMk cId="3597885019" sldId="295"/>
            <ac:graphicFrameMk id="13" creationId="{5FF6AB93-C722-4E98-9B82-E9B0B281D7F5}"/>
          </ac:graphicFrameMkLst>
        </pc:graphicFrameChg>
        <pc:picChg chg="add del mod modCrop">
          <ac:chgData name="Christoph" userId="d28b3a80-5966-4381-bd85-60f2bd947580" providerId="ADAL" clId="{C7AFABF6-AE54-40FB-AE7A-5D0A5D7A17BC}" dt="2022-03-03T10:09:40.156" v="2148" actId="478"/>
          <ac:picMkLst>
            <pc:docMk/>
            <pc:sldMk cId="3597885019" sldId="295"/>
            <ac:picMk id="4" creationId="{4CD97CCA-8DAA-4B63-9344-227C03F13E2C}"/>
          </ac:picMkLst>
        </pc:picChg>
        <pc:picChg chg="add mod">
          <ac:chgData name="Christoph" userId="d28b3a80-5966-4381-bd85-60f2bd947580" providerId="ADAL" clId="{C7AFABF6-AE54-40FB-AE7A-5D0A5D7A17BC}" dt="2022-03-03T10:08:43.368" v="2143" actId="571"/>
          <ac:picMkLst>
            <pc:docMk/>
            <pc:sldMk cId="3597885019" sldId="295"/>
            <ac:picMk id="7" creationId="{69AEDC71-AFC0-4DB1-ADD3-FDB096FE304B}"/>
          </ac:picMkLst>
        </pc:picChg>
        <pc:picChg chg="add mod modCrop">
          <ac:chgData name="Christoph" userId="d28b3a80-5966-4381-bd85-60f2bd947580" providerId="ADAL" clId="{C7AFABF6-AE54-40FB-AE7A-5D0A5D7A17BC}" dt="2022-03-03T10:23:22.127" v="2229" actId="14100"/>
          <ac:picMkLst>
            <pc:docMk/>
            <pc:sldMk cId="3597885019" sldId="295"/>
            <ac:picMk id="8" creationId="{DC8D7C6D-A956-40D1-A3AE-9548EEDC7DB0}"/>
          </ac:picMkLst>
        </pc:picChg>
        <pc:picChg chg="add mod">
          <ac:chgData name="Christoph" userId="d28b3a80-5966-4381-bd85-60f2bd947580" providerId="ADAL" clId="{C7AFABF6-AE54-40FB-AE7A-5D0A5D7A17BC}" dt="2022-03-03T10:25:36.740" v="2266" actId="1036"/>
          <ac:picMkLst>
            <pc:docMk/>
            <pc:sldMk cId="3597885019" sldId="295"/>
            <ac:picMk id="11" creationId="{0067BC56-7BC1-4B6E-8A76-4593350820AE}"/>
          </ac:picMkLst>
        </pc:picChg>
        <pc:picChg chg="del mod">
          <ac:chgData name="Christoph" userId="d28b3a80-5966-4381-bd85-60f2bd947580" providerId="ADAL" clId="{C7AFABF6-AE54-40FB-AE7A-5D0A5D7A17BC}" dt="2022-03-03T10:08:35.900" v="2140" actId="478"/>
          <ac:picMkLst>
            <pc:docMk/>
            <pc:sldMk cId="3597885019" sldId="295"/>
            <ac:picMk id="19" creationId="{F8C971A3-E989-444D-9240-60C70FBC2C59}"/>
          </ac:picMkLst>
        </pc:picChg>
      </pc:sldChg>
      <pc:sldChg chg="modSp mod ord">
        <pc:chgData name="Christoph" userId="d28b3a80-5966-4381-bd85-60f2bd947580" providerId="ADAL" clId="{C7AFABF6-AE54-40FB-AE7A-5D0A5D7A17BC}" dt="2022-02-19T06:21:37.878" v="1987" actId="20577"/>
        <pc:sldMkLst>
          <pc:docMk/>
          <pc:sldMk cId="4078945152" sldId="296"/>
        </pc:sldMkLst>
        <pc:spChg chg="mod">
          <ac:chgData name="Christoph" userId="d28b3a80-5966-4381-bd85-60f2bd947580" providerId="ADAL" clId="{C7AFABF6-AE54-40FB-AE7A-5D0A5D7A17BC}" dt="2022-02-19T06:21:37.878" v="1987" actId="20577"/>
          <ac:spMkLst>
            <pc:docMk/>
            <pc:sldMk cId="4078945152" sldId="296"/>
            <ac:spMk id="2" creationId="{229E95FF-101A-1841-9707-55C6A7DA5DC3}"/>
          </ac:spMkLst>
        </pc:spChg>
      </pc:sldChg>
      <pc:sldChg chg="addSp delSp modSp new del mod ord">
        <pc:chgData name="Christoph" userId="d28b3a80-5966-4381-bd85-60f2bd947580" providerId="ADAL" clId="{C7AFABF6-AE54-40FB-AE7A-5D0A5D7A17BC}" dt="2022-02-19T06:20:33.161" v="1938" actId="47"/>
        <pc:sldMkLst>
          <pc:docMk/>
          <pc:sldMk cId="3079044629" sldId="304"/>
        </pc:sldMkLst>
        <pc:spChg chg="mod">
          <ac:chgData name="Christoph" userId="d28b3a80-5966-4381-bd85-60f2bd947580" providerId="ADAL" clId="{C7AFABF6-AE54-40FB-AE7A-5D0A5D7A17BC}" dt="2022-02-17T14:58:03.379" v="56" actId="20577"/>
          <ac:spMkLst>
            <pc:docMk/>
            <pc:sldMk cId="3079044629" sldId="304"/>
            <ac:spMk id="2" creationId="{70EF6DC3-B5D5-47E0-8057-C1C127058F15}"/>
          </ac:spMkLst>
        </pc:spChg>
        <pc:spChg chg="del">
          <ac:chgData name="Christoph" userId="d28b3a80-5966-4381-bd85-60f2bd947580" providerId="ADAL" clId="{C7AFABF6-AE54-40FB-AE7A-5D0A5D7A17BC}" dt="2022-02-17T14:57:15.785" v="4"/>
          <ac:spMkLst>
            <pc:docMk/>
            <pc:sldMk cId="3079044629" sldId="304"/>
            <ac:spMk id="3" creationId="{A7F2BD31-DAD1-4A0F-9E8B-9619697020F8}"/>
          </ac:spMkLst>
        </pc:spChg>
        <pc:spChg chg="add del mod">
          <ac:chgData name="Christoph" userId="d28b3a80-5966-4381-bd85-60f2bd947580" providerId="ADAL" clId="{C7AFABF6-AE54-40FB-AE7A-5D0A5D7A17BC}" dt="2022-02-19T06:14:35.563" v="1891" actId="478"/>
          <ac:spMkLst>
            <pc:docMk/>
            <pc:sldMk cId="3079044629" sldId="304"/>
            <ac:spMk id="8" creationId="{3BEBE122-4FC1-4243-904E-B1E233AC2328}"/>
          </ac:spMkLst>
        </pc:spChg>
        <pc:picChg chg="add del mod">
          <ac:chgData name="Christoph" userId="d28b3a80-5966-4381-bd85-60f2bd947580" providerId="ADAL" clId="{C7AFABF6-AE54-40FB-AE7A-5D0A5D7A17BC}" dt="2022-02-19T06:14:38.534" v="1893" actId="478"/>
          <ac:picMkLst>
            <pc:docMk/>
            <pc:sldMk cId="3079044629" sldId="304"/>
            <ac:picMk id="6" creationId="{D3BB2624-FB4C-4284-ACE3-62660CE00A6E}"/>
          </ac:picMkLst>
        </pc:picChg>
        <pc:picChg chg="add del mod">
          <ac:chgData name="Christoph" userId="d28b3a80-5966-4381-bd85-60f2bd947580" providerId="ADAL" clId="{C7AFABF6-AE54-40FB-AE7A-5D0A5D7A17BC}" dt="2022-02-19T06:14:31.052" v="1890" actId="478"/>
          <ac:picMkLst>
            <pc:docMk/>
            <pc:sldMk cId="3079044629" sldId="304"/>
            <ac:picMk id="7" creationId="{6C29ED18-537A-4EC2-A1DB-9DE44CF67960}"/>
          </ac:picMkLst>
        </pc:picChg>
      </pc:sldChg>
      <pc:sldChg chg="addSp delSp modSp mod">
        <pc:chgData name="Christoph" userId="d28b3a80-5966-4381-bd85-60f2bd947580" providerId="ADAL" clId="{C7AFABF6-AE54-40FB-AE7A-5D0A5D7A17BC}" dt="2022-03-14T19:42:36.431" v="2591" actId="403"/>
        <pc:sldMkLst>
          <pc:docMk/>
          <pc:sldMk cId="2490680004" sldId="305"/>
        </pc:sldMkLst>
        <pc:spChg chg="mod">
          <ac:chgData name="Christoph" userId="d28b3a80-5966-4381-bd85-60f2bd947580" providerId="ADAL" clId="{C7AFABF6-AE54-40FB-AE7A-5D0A5D7A17BC}" dt="2022-03-03T14:45:49.835" v="2529" actId="20577"/>
          <ac:spMkLst>
            <pc:docMk/>
            <pc:sldMk cId="2490680004" sldId="305"/>
            <ac:spMk id="2" creationId="{94A1B3C5-A8B5-4CAF-8721-A6889B1CFE7B}"/>
          </ac:spMkLst>
        </pc:spChg>
        <pc:spChg chg="del">
          <ac:chgData name="Christoph" userId="d28b3a80-5966-4381-bd85-60f2bd947580" providerId="ADAL" clId="{C7AFABF6-AE54-40FB-AE7A-5D0A5D7A17BC}" dt="2022-02-18T15:38:00.230" v="60" actId="478"/>
          <ac:spMkLst>
            <pc:docMk/>
            <pc:sldMk cId="2490680004" sldId="305"/>
            <ac:spMk id="3" creationId="{D4A4AD1D-4435-47DA-A53F-0D34D0081BC8}"/>
          </ac:spMkLst>
        </pc:spChg>
        <pc:spChg chg="del">
          <ac:chgData name="Christoph" userId="d28b3a80-5966-4381-bd85-60f2bd947580" providerId="ADAL" clId="{C7AFABF6-AE54-40FB-AE7A-5D0A5D7A17BC}" dt="2022-03-03T10:04:14.819" v="2119" actId="478"/>
          <ac:spMkLst>
            <pc:docMk/>
            <pc:sldMk cId="2490680004" sldId="305"/>
            <ac:spMk id="3" creationId="{E55F7956-1B8A-4F2A-A63E-9F2ECB2A0978}"/>
          </ac:spMkLst>
        </pc:spChg>
        <pc:spChg chg="del mod">
          <ac:chgData name="Christoph" userId="d28b3a80-5966-4381-bd85-60f2bd947580" providerId="ADAL" clId="{C7AFABF6-AE54-40FB-AE7A-5D0A5D7A17BC}" dt="2022-02-18T19:56:41.432" v="1076" actId="478"/>
          <ac:spMkLst>
            <pc:docMk/>
            <pc:sldMk cId="2490680004" sldId="305"/>
            <ac:spMk id="4" creationId="{43FEE618-FE65-4FCE-958D-D46B51B8425B}"/>
          </ac:spMkLst>
        </pc:spChg>
        <pc:spChg chg="add mod">
          <ac:chgData name="Christoph" userId="d28b3a80-5966-4381-bd85-60f2bd947580" providerId="ADAL" clId="{C7AFABF6-AE54-40FB-AE7A-5D0A5D7A17BC}" dt="2022-03-03T10:36:16.463" v="2484" actId="255"/>
          <ac:spMkLst>
            <pc:docMk/>
            <pc:sldMk cId="2490680004" sldId="305"/>
            <ac:spMk id="12" creationId="{A5BDE27D-CBFE-4943-9B9F-983C36972551}"/>
          </ac:spMkLst>
        </pc:spChg>
        <pc:spChg chg="add mod">
          <ac:chgData name="Christoph" userId="d28b3a80-5966-4381-bd85-60f2bd947580" providerId="ADAL" clId="{C7AFABF6-AE54-40FB-AE7A-5D0A5D7A17BC}" dt="2022-03-14T19:42:36.431" v="2591" actId="403"/>
          <ac:spMkLst>
            <pc:docMk/>
            <pc:sldMk cId="2490680004" sldId="305"/>
            <ac:spMk id="19" creationId="{69B92D44-5FBF-4D54-9E8E-125CF54EE9CA}"/>
          </ac:spMkLst>
        </pc:spChg>
        <pc:spChg chg="add del mod">
          <ac:chgData name="Christoph" userId="d28b3a80-5966-4381-bd85-60f2bd947580" providerId="ADAL" clId="{C7AFABF6-AE54-40FB-AE7A-5D0A5D7A17BC}" dt="2022-02-18T15:52:54.624" v="423" actId="478"/>
          <ac:spMkLst>
            <pc:docMk/>
            <pc:sldMk cId="2490680004" sldId="305"/>
            <ac:spMk id="28" creationId="{816711F7-B6D6-4A22-90CE-39AACB11C987}"/>
          </ac:spMkLst>
        </pc:spChg>
        <pc:spChg chg="add del mod">
          <ac:chgData name="Christoph" userId="d28b3a80-5966-4381-bd85-60f2bd947580" providerId="ADAL" clId="{C7AFABF6-AE54-40FB-AE7A-5D0A5D7A17BC}" dt="2022-02-18T15:52:57.602" v="425" actId="478"/>
          <ac:spMkLst>
            <pc:docMk/>
            <pc:sldMk cId="2490680004" sldId="305"/>
            <ac:spMk id="30" creationId="{06BDBF28-2F07-4243-B454-46C07B52DC23}"/>
          </ac:spMkLst>
        </pc:spChg>
        <pc:spChg chg="add del mod">
          <ac:chgData name="Christoph" userId="d28b3a80-5966-4381-bd85-60f2bd947580" providerId="ADAL" clId="{C7AFABF6-AE54-40FB-AE7A-5D0A5D7A17BC}" dt="2022-02-18T16:07:42.452" v="655" actId="478"/>
          <ac:spMkLst>
            <pc:docMk/>
            <pc:sldMk cId="2490680004" sldId="305"/>
            <ac:spMk id="37" creationId="{33A7FC68-F2B0-4501-9A38-1C7AB8220DD9}"/>
          </ac:spMkLst>
        </pc:spChg>
        <pc:spChg chg="add del mod">
          <ac:chgData name="Christoph" userId="d28b3a80-5966-4381-bd85-60f2bd947580" providerId="ADAL" clId="{C7AFABF6-AE54-40FB-AE7A-5D0A5D7A17BC}" dt="2022-02-18T16:05:41.638" v="565" actId="478"/>
          <ac:spMkLst>
            <pc:docMk/>
            <pc:sldMk cId="2490680004" sldId="305"/>
            <ac:spMk id="52" creationId="{C5F372E6-682A-45DF-8D1E-9A16A1B96169}"/>
          </ac:spMkLst>
        </pc:spChg>
        <pc:spChg chg="add mod">
          <ac:chgData name="Christoph" userId="d28b3a80-5966-4381-bd85-60f2bd947580" providerId="ADAL" clId="{C7AFABF6-AE54-40FB-AE7A-5D0A5D7A17BC}" dt="2022-02-20T09:29:40.317" v="2093" actId="14100"/>
          <ac:spMkLst>
            <pc:docMk/>
            <pc:sldMk cId="2490680004" sldId="305"/>
            <ac:spMk id="60" creationId="{595C63D4-476F-4664-8DA9-0BDBDB01630A}"/>
          </ac:spMkLst>
        </pc:spChg>
        <pc:spChg chg="add mod">
          <ac:chgData name="Christoph" userId="d28b3a80-5966-4381-bd85-60f2bd947580" providerId="ADAL" clId="{C7AFABF6-AE54-40FB-AE7A-5D0A5D7A17BC}" dt="2022-03-14T19:42:16.435" v="2586" actId="403"/>
          <ac:spMkLst>
            <pc:docMk/>
            <pc:sldMk cId="2490680004" sldId="305"/>
            <ac:spMk id="67" creationId="{0E8BE455-C3DF-437B-9DB1-ED478E4D71BA}"/>
          </ac:spMkLst>
        </pc:spChg>
        <pc:spChg chg="add del mod">
          <ac:chgData name="Christoph" userId="d28b3a80-5966-4381-bd85-60f2bd947580" providerId="ADAL" clId="{C7AFABF6-AE54-40FB-AE7A-5D0A5D7A17BC}" dt="2022-02-18T16:00:43.215" v="477" actId="478"/>
          <ac:spMkLst>
            <pc:docMk/>
            <pc:sldMk cId="2490680004" sldId="305"/>
            <ac:spMk id="69" creationId="{5299727B-D32D-4424-BDA4-4ACF2167D199}"/>
          </ac:spMkLst>
        </pc:spChg>
        <pc:spChg chg="add mod">
          <ac:chgData name="Christoph" userId="d28b3a80-5966-4381-bd85-60f2bd947580" providerId="ADAL" clId="{C7AFABF6-AE54-40FB-AE7A-5D0A5D7A17BC}" dt="2022-03-03T10:03:56.405" v="2113" actId="1076"/>
          <ac:spMkLst>
            <pc:docMk/>
            <pc:sldMk cId="2490680004" sldId="305"/>
            <ac:spMk id="69" creationId="{BE4D4BB3-60C5-445E-A997-08E8FB8C72BB}"/>
          </ac:spMkLst>
        </pc:spChg>
        <pc:spChg chg="add del mod">
          <ac:chgData name="Christoph" userId="d28b3a80-5966-4381-bd85-60f2bd947580" providerId="ADAL" clId="{C7AFABF6-AE54-40FB-AE7A-5D0A5D7A17BC}" dt="2022-02-18T16:57:08.354" v="716" actId="478"/>
          <ac:spMkLst>
            <pc:docMk/>
            <pc:sldMk cId="2490680004" sldId="305"/>
            <ac:spMk id="70" creationId="{F3F5A76D-E0E7-4C5D-9E72-254E9FF52F78}"/>
          </ac:spMkLst>
        </pc:spChg>
        <pc:spChg chg="add del mod">
          <ac:chgData name="Christoph" userId="d28b3a80-5966-4381-bd85-60f2bd947580" providerId="ADAL" clId="{C7AFABF6-AE54-40FB-AE7A-5D0A5D7A17BC}" dt="2022-02-18T16:57:18.436" v="719" actId="478"/>
          <ac:spMkLst>
            <pc:docMk/>
            <pc:sldMk cId="2490680004" sldId="305"/>
            <ac:spMk id="71" creationId="{A91B9591-4E1D-41CB-B82D-38B47D3DD1EB}"/>
          </ac:spMkLst>
        </pc:spChg>
        <pc:spChg chg="add del mod">
          <ac:chgData name="Christoph" userId="d28b3a80-5966-4381-bd85-60f2bd947580" providerId="ADAL" clId="{C7AFABF6-AE54-40FB-AE7A-5D0A5D7A17BC}" dt="2022-02-18T16:57:19.080" v="720" actId="478"/>
          <ac:spMkLst>
            <pc:docMk/>
            <pc:sldMk cId="2490680004" sldId="305"/>
            <ac:spMk id="72" creationId="{1541D528-4E33-47A3-A64D-D68C58D38D71}"/>
          </ac:spMkLst>
        </pc:spChg>
        <pc:spChg chg="add del mod">
          <ac:chgData name="Christoph" userId="d28b3a80-5966-4381-bd85-60f2bd947580" providerId="ADAL" clId="{C7AFABF6-AE54-40FB-AE7A-5D0A5D7A17BC}" dt="2022-02-18T16:05:41.638" v="565" actId="478"/>
          <ac:spMkLst>
            <pc:docMk/>
            <pc:sldMk cId="2490680004" sldId="305"/>
            <ac:spMk id="73" creationId="{56BE231B-4471-470B-A7F3-1FFE5E06F1B2}"/>
          </ac:spMkLst>
        </pc:spChg>
        <pc:spChg chg="add del mod">
          <ac:chgData name="Christoph" userId="d28b3a80-5966-4381-bd85-60f2bd947580" providerId="ADAL" clId="{C7AFABF6-AE54-40FB-AE7A-5D0A5D7A17BC}" dt="2022-02-18T16:05:41.638" v="565" actId="478"/>
          <ac:spMkLst>
            <pc:docMk/>
            <pc:sldMk cId="2490680004" sldId="305"/>
            <ac:spMk id="74" creationId="{9E5B7F7D-67B4-4D36-830D-9CC89D31AA00}"/>
          </ac:spMkLst>
        </pc:spChg>
        <pc:spChg chg="add del mod">
          <ac:chgData name="Christoph" userId="d28b3a80-5966-4381-bd85-60f2bd947580" providerId="ADAL" clId="{C7AFABF6-AE54-40FB-AE7A-5D0A5D7A17BC}" dt="2022-02-18T16:07:43.453" v="656" actId="478"/>
          <ac:spMkLst>
            <pc:docMk/>
            <pc:sldMk cId="2490680004" sldId="305"/>
            <ac:spMk id="82" creationId="{E9F5119E-8D27-4157-A676-9FFD92FAA995}"/>
          </ac:spMkLst>
        </pc:spChg>
        <pc:spChg chg="add del mod">
          <ac:chgData name="Christoph" userId="d28b3a80-5966-4381-bd85-60f2bd947580" providerId="ADAL" clId="{C7AFABF6-AE54-40FB-AE7A-5D0A5D7A17BC}" dt="2022-02-18T16:57:20.232" v="721" actId="478"/>
          <ac:spMkLst>
            <pc:docMk/>
            <pc:sldMk cId="2490680004" sldId="305"/>
            <ac:spMk id="88" creationId="{89100FCB-D214-432F-A6A8-99FFCB395996}"/>
          </ac:spMkLst>
        </pc:spChg>
        <pc:spChg chg="add del mod">
          <ac:chgData name="Christoph" userId="d28b3a80-5966-4381-bd85-60f2bd947580" providerId="ADAL" clId="{C7AFABF6-AE54-40FB-AE7A-5D0A5D7A17BC}" dt="2022-02-18T16:57:20.652" v="722" actId="478"/>
          <ac:spMkLst>
            <pc:docMk/>
            <pc:sldMk cId="2490680004" sldId="305"/>
            <ac:spMk id="89" creationId="{35493B6A-2BD7-4512-9874-FB41BCFC6E55}"/>
          </ac:spMkLst>
        </pc:spChg>
        <pc:spChg chg="add mod">
          <ac:chgData name="Christoph" userId="d28b3a80-5966-4381-bd85-60f2bd947580" providerId="ADAL" clId="{C7AFABF6-AE54-40FB-AE7A-5D0A5D7A17BC}" dt="2022-02-20T09:29:40.317" v="2093" actId="14100"/>
          <ac:spMkLst>
            <pc:docMk/>
            <pc:sldMk cId="2490680004" sldId="305"/>
            <ac:spMk id="93" creationId="{4D24CF77-F810-4C97-BB49-1A689B6528F3}"/>
          </ac:spMkLst>
        </pc:spChg>
        <pc:spChg chg="add mod">
          <ac:chgData name="Christoph" userId="d28b3a80-5966-4381-bd85-60f2bd947580" providerId="ADAL" clId="{C7AFABF6-AE54-40FB-AE7A-5D0A5D7A17BC}" dt="2022-02-19T05:54:34.973" v="1166" actId="1035"/>
          <ac:spMkLst>
            <pc:docMk/>
            <pc:sldMk cId="2490680004" sldId="305"/>
            <ac:spMk id="94" creationId="{6ED3AFA0-1629-4B83-A8AC-F1343EB42989}"/>
          </ac:spMkLst>
        </pc:spChg>
        <pc:spChg chg="add mod">
          <ac:chgData name="Christoph" userId="d28b3a80-5966-4381-bd85-60f2bd947580" providerId="ADAL" clId="{C7AFABF6-AE54-40FB-AE7A-5D0A5D7A17BC}" dt="2022-03-03T10:36:16.463" v="2484" actId="255"/>
          <ac:spMkLst>
            <pc:docMk/>
            <pc:sldMk cId="2490680004" sldId="305"/>
            <ac:spMk id="94" creationId="{A397822E-3C55-453C-BF63-C13AB017F0C6}"/>
          </ac:spMkLst>
        </pc:spChg>
        <pc:spChg chg="add del mod">
          <ac:chgData name="Christoph" userId="d28b3a80-5966-4381-bd85-60f2bd947580" providerId="ADAL" clId="{C7AFABF6-AE54-40FB-AE7A-5D0A5D7A17BC}" dt="2022-03-03T10:03:50.613" v="2111" actId="478"/>
          <ac:spMkLst>
            <pc:docMk/>
            <pc:sldMk cId="2490680004" sldId="305"/>
            <ac:spMk id="95" creationId="{2ABBC89F-0662-4FD5-9B69-FF04A897FF90}"/>
          </ac:spMkLst>
        </pc:spChg>
        <pc:spChg chg="add mod">
          <ac:chgData name="Christoph" userId="d28b3a80-5966-4381-bd85-60f2bd947580" providerId="ADAL" clId="{C7AFABF6-AE54-40FB-AE7A-5D0A5D7A17BC}" dt="2022-03-03T10:36:26.593" v="2485" actId="1076"/>
          <ac:spMkLst>
            <pc:docMk/>
            <pc:sldMk cId="2490680004" sldId="305"/>
            <ac:spMk id="97" creationId="{8CA5F173-1FD4-4D4B-93C5-ABC54E72B0DC}"/>
          </ac:spMkLst>
        </pc:spChg>
        <pc:spChg chg="add mod">
          <ac:chgData name="Christoph" userId="d28b3a80-5966-4381-bd85-60f2bd947580" providerId="ADAL" clId="{C7AFABF6-AE54-40FB-AE7A-5D0A5D7A17BC}" dt="2022-03-03T10:36:16.463" v="2484" actId="255"/>
          <ac:spMkLst>
            <pc:docMk/>
            <pc:sldMk cId="2490680004" sldId="305"/>
            <ac:spMk id="99" creationId="{A6041CE8-0B22-49FE-9F00-53915445516D}"/>
          </ac:spMkLst>
        </pc:spChg>
        <pc:spChg chg="add mod">
          <ac:chgData name="Christoph" userId="d28b3a80-5966-4381-bd85-60f2bd947580" providerId="ADAL" clId="{C7AFABF6-AE54-40FB-AE7A-5D0A5D7A17BC}" dt="2022-03-03T10:37:18.344" v="2497" actId="1076"/>
          <ac:spMkLst>
            <pc:docMk/>
            <pc:sldMk cId="2490680004" sldId="305"/>
            <ac:spMk id="102" creationId="{11207C85-7F0B-493A-8AD4-C7F4B6058530}"/>
          </ac:spMkLst>
        </pc:spChg>
        <pc:spChg chg="add mod">
          <ac:chgData name="Christoph" userId="d28b3a80-5966-4381-bd85-60f2bd947580" providerId="ADAL" clId="{C7AFABF6-AE54-40FB-AE7A-5D0A5D7A17BC}" dt="2022-03-03T10:37:36.877" v="2502" actId="1076"/>
          <ac:spMkLst>
            <pc:docMk/>
            <pc:sldMk cId="2490680004" sldId="305"/>
            <ac:spMk id="103" creationId="{56400FB8-7F5D-417F-859A-A9776ABD6CA4}"/>
          </ac:spMkLst>
        </pc:spChg>
        <pc:picChg chg="add mod">
          <ac:chgData name="Christoph" userId="d28b3a80-5966-4381-bd85-60f2bd947580" providerId="ADAL" clId="{C7AFABF6-AE54-40FB-AE7A-5D0A5D7A17BC}" dt="2022-02-19T05:56:56.272" v="1215" actId="1076"/>
          <ac:picMkLst>
            <pc:docMk/>
            <pc:sldMk cId="2490680004" sldId="305"/>
            <ac:picMk id="4" creationId="{E9A4C5EB-DAD1-4253-B606-F8D5B1F6CBDC}"/>
          </ac:picMkLst>
        </pc:picChg>
        <pc:picChg chg="add mod">
          <ac:chgData name="Christoph" userId="d28b3a80-5966-4381-bd85-60f2bd947580" providerId="ADAL" clId="{C7AFABF6-AE54-40FB-AE7A-5D0A5D7A17BC}" dt="2022-02-19T05:54:19.153" v="1148" actId="14100"/>
          <ac:picMkLst>
            <pc:docMk/>
            <pc:sldMk cId="2490680004" sldId="305"/>
            <ac:picMk id="6" creationId="{9D243301-514B-45F6-87E6-FFFA2968D8BD}"/>
          </ac:picMkLst>
        </pc:picChg>
        <pc:picChg chg="add mod">
          <ac:chgData name="Christoph" userId="d28b3a80-5966-4381-bd85-60f2bd947580" providerId="ADAL" clId="{C7AFABF6-AE54-40FB-AE7A-5D0A5D7A17BC}" dt="2022-02-19T05:54:19.153" v="1148" actId="14100"/>
          <ac:picMkLst>
            <pc:docMk/>
            <pc:sldMk cId="2490680004" sldId="305"/>
            <ac:picMk id="7" creationId="{70E01E1D-ADAD-47DE-B692-90A0CDC58BF6}"/>
          </ac:picMkLst>
        </pc:picChg>
        <pc:picChg chg="add mod">
          <ac:chgData name="Christoph" userId="d28b3a80-5966-4381-bd85-60f2bd947580" providerId="ADAL" clId="{C7AFABF6-AE54-40FB-AE7A-5D0A5D7A17BC}" dt="2022-02-19T05:56:46.975" v="1210" actId="1076"/>
          <ac:picMkLst>
            <pc:docMk/>
            <pc:sldMk cId="2490680004" sldId="305"/>
            <ac:picMk id="8" creationId="{427AC111-C56B-4FD6-AA2B-B17DF4E368D8}"/>
          </ac:picMkLst>
        </pc:picChg>
        <pc:picChg chg="add mod">
          <ac:chgData name="Christoph" userId="d28b3a80-5966-4381-bd85-60f2bd947580" providerId="ADAL" clId="{C7AFABF6-AE54-40FB-AE7A-5D0A5D7A17BC}" dt="2022-02-20T09:27:58.453" v="2083" actId="14100"/>
          <ac:picMkLst>
            <pc:docMk/>
            <pc:sldMk cId="2490680004" sldId="305"/>
            <ac:picMk id="9" creationId="{937B934A-71DC-434F-B84E-7A5A18051B3D}"/>
          </ac:picMkLst>
        </pc:picChg>
        <pc:picChg chg="add del mod">
          <ac:chgData name="Christoph" userId="d28b3a80-5966-4381-bd85-60f2bd947580" providerId="ADAL" clId="{C7AFABF6-AE54-40FB-AE7A-5D0A5D7A17BC}" dt="2022-02-18T15:59:35.326" v="469" actId="478"/>
          <ac:picMkLst>
            <pc:docMk/>
            <pc:sldMk cId="2490680004" sldId="305"/>
            <ac:picMk id="10" creationId="{C2008159-567C-40D6-8270-A6C739E7D722}"/>
          </ac:picMkLst>
        </pc:picChg>
        <pc:picChg chg="add mod">
          <ac:chgData name="Christoph" userId="d28b3a80-5966-4381-bd85-60f2bd947580" providerId="ADAL" clId="{C7AFABF6-AE54-40FB-AE7A-5D0A5D7A17BC}" dt="2022-02-20T09:28:01.662" v="2084" actId="1076"/>
          <ac:picMkLst>
            <pc:docMk/>
            <pc:sldMk cId="2490680004" sldId="305"/>
            <ac:picMk id="10" creationId="{DDA95F8E-ED8F-4DB6-BB22-E2CA44E141D5}"/>
          </ac:picMkLst>
        </pc:picChg>
        <pc:picChg chg="add mod">
          <ac:chgData name="Christoph" userId="d28b3a80-5966-4381-bd85-60f2bd947580" providerId="ADAL" clId="{C7AFABF6-AE54-40FB-AE7A-5D0A5D7A17BC}" dt="2022-02-19T05:54:19.153" v="1148" actId="14100"/>
          <ac:picMkLst>
            <pc:docMk/>
            <pc:sldMk cId="2490680004" sldId="305"/>
            <ac:picMk id="11" creationId="{A005B01B-7F27-4F55-A424-0C9E53536055}"/>
          </ac:picMkLst>
        </pc:picChg>
        <pc:picChg chg="add del mod">
          <ac:chgData name="Christoph" userId="d28b3a80-5966-4381-bd85-60f2bd947580" providerId="ADAL" clId="{C7AFABF6-AE54-40FB-AE7A-5D0A5D7A17BC}" dt="2022-02-18T15:53:18.261" v="429" actId="478"/>
          <ac:picMkLst>
            <pc:docMk/>
            <pc:sldMk cId="2490680004" sldId="305"/>
            <ac:picMk id="12" creationId="{87D117B5-E1C3-4903-AB44-8B9C3F6BAE4C}"/>
          </ac:picMkLst>
        </pc:picChg>
        <pc:picChg chg="add mod">
          <ac:chgData name="Christoph" userId="d28b3a80-5966-4381-bd85-60f2bd947580" providerId="ADAL" clId="{C7AFABF6-AE54-40FB-AE7A-5D0A5D7A17BC}" dt="2022-02-19T05:54:19.153" v="1148" actId="14100"/>
          <ac:picMkLst>
            <pc:docMk/>
            <pc:sldMk cId="2490680004" sldId="305"/>
            <ac:picMk id="13" creationId="{3DEBF545-1F87-40DB-824E-329EFE431F78}"/>
          </ac:picMkLst>
        </pc:picChg>
        <pc:picChg chg="add del mod">
          <ac:chgData name="Christoph" userId="d28b3a80-5966-4381-bd85-60f2bd947580" providerId="ADAL" clId="{C7AFABF6-AE54-40FB-AE7A-5D0A5D7A17BC}" dt="2022-02-18T15:45:25.617" v="206" actId="478"/>
          <ac:picMkLst>
            <pc:docMk/>
            <pc:sldMk cId="2490680004" sldId="305"/>
            <ac:picMk id="13" creationId="{CFD1E884-8CBE-42B6-9469-B1F2FCFB8071}"/>
          </ac:picMkLst>
        </pc:picChg>
        <pc:picChg chg="add del mod">
          <ac:chgData name="Christoph" userId="d28b3a80-5966-4381-bd85-60f2bd947580" providerId="ADAL" clId="{C7AFABF6-AE54-40FB-AE7A-5D0A5D7A17BC}" dt="2022-02-18T15:45:23.669" v="205" actId="478"/>
          <ac:picMkLst>
            <pc:docMk/>
            <pc:sldMk cId="2490680004" sldId="305"/>
            <ac:picMk id="14" creationId="{699B94F7-F3B5-4753-A003-A8D98A2670E3}"/>
          </ac:picMkLst>
        </pc:picChg>
        <pc:picChg chg="add del mod">
          <ac:chgData name="Christoph" userId="d28b3a80-5966-4381-bd85-60f2bd947580" providerId="ADAL" clId="{C7AFABF6-AE54-40FB-AE7A-5D0A5D7A17BC}" dt="2022-02-19T05:56:35.244" v="1207" actId="478"/>
          <ac:picMkLst>
            <pc:docMk/>
            <pc:sldMk cId="2490680004" sldId="305"/>
            <ac:picMk id="14" creationId="{6C653617-BB89-4AF6-9E0C-7A99A63A996A}"/>
          </ac:picMkLst>
        </pc:picChg>
        <pc:picChg chg="add del mod">
          <ac:chgData name="Christoph" userId="d28b3a80-5966-4381-bd85-60f2bd947580" providerId="ADAL" clId="{C7AFABF6-AE54-40FB-AE7A-5D0A5D7A17BC}" dt="2022-02-18T15:45:23.022" v="204" actId="478"/>
          <ac:picMkLst>
            <pc:docMk/>
            <pc:sldMk cId="2490680004" sldId="305"/>
            <ac:picMk id="15" creationId="{994A0BC7-BD76-45AA-984E-D8092E544CAA}"/>
          </ac:picMkLst>
        </pc:picChg>
        <pc:picChg chg="add mod">
          <ac:chgData name="Christoph" userId="d28b3a80-5966-4381-bd85-60f2bd947580" providerId="ADAL" clId="{C7AFABF6-AE54-40FB-AE7A-5D0A5D7A17BC}" dt="2022-02-20T09:28:12.548" v="2085" actId="1076"/>
          <ac:picMkLst>
            <pc:docMk/>
            <pc:sldMk cId="2490680004" sldId="305"/>
            <ac:picMk id="16" creationId="{CC1102AD-B1B7-4C51-B1C9-558674F04C5F}"/>
          </ac:picMkLst>
        </pc:picChg>
        <pc:picChg chg="add del mod">
          <ac:chgData name="Christoph" userId="d28b3a80-5966-4381-bd85-60f2bd947580" providerId="ADAL" clId="{C7AFABF6-AE54-40FB-AE7A-5D0A5D7A17BC}" dt="2022-02-18T15:42:14.899" v="110"/>
          <ac:picMkLst>
            <pc:docMk/>
            <pc:sldMk cId="2490680004" sldId="305"/>
            <ac:picMk id="16" creationId="{EB71B760-7761-4729-A218-234B706807E1}"/>
          </ac:picMkLst>
        </pc:picChg>
        <pc:picChg chg="add mod modCrop">
          <ac:chgData name="Christoph" userId="d28b3a80-5966-4381-bd85-60f2bd947580" providerId="ADAL" clId="{C7AFABF6-AE54-40FB-AE7A-5D0A5D7A17BC}" dt="2022-03-03T10:34:59.259" v="2465" actId="1076"/>
          <ac:picMkLst>
            <pc:docMk/>
            <pc:sldMk cId="2490680004" sldId="305"/>
            <ac:picMk id="18" creationId="{8D43F239-3953-4C20-B79C-337906DA4332}"/>
          </ac:picMkLst>
        </pc:picChg>
        <pc:picChg chg="add del mod">
          <ac:chgData name="Christoph" userId="d28b3a80-5966-4381-bd85-60f2bd947580" providerId="ADAL" clId="{C7AFABF6-AE54-40FB-AE7A-5D0A5D7A17BC}" dt="2022-02-18T15:57:14.819" v="453" actId="478"/>
          <ac:picMkLst>
            <pc:docMk/>
            <pc:sldMk cId="2490680004" sldId="305"/>
            <ac:picMk id="20" creationId="{8F2ACA06-BD8F-43B4-A581-CF1483F9A47E}"/>
          </ac:picMkLst>
        </pc:picChg>
        <pc:picChg chg="add del mod">
          <ac:chgData name="Christoph" userId="d28b3a80-5966-4381-bd85-60f2bd947580" providerId="ADAL" clId="{C7AFABF6-AE54-40FB-AE7A-5D0A5D7A17BC}" dt="2022-02-18T15:53:04.766" v="428" actId="478"/>
          <ac:picMkLst>
            <pc:docMk/>
            <pc:sldMk cId="2490680004" sldId="305"/>
            <ac:picMk id="21" creationId="{625757B4-BE36-4441-9E90-66D88AFE08B7}"/>
          </ac:picMkLst>
        </pc:picChg>
        <pc:picChg chg="add del mod">
          <ac:chgData name="Christoph" userId="d28b3a80-5966-4381-bd85-60f2bd947580" providerId="ADAL" clId="{C7AFABF6-AE54-40FB-AE7A-5D0A5D7A17BC}" dt="2022-02-18T15:53:04.766" v="428" actId="478"/>
          <ac:picMkLst>
            <pc:docMk/>
            <pc:sldMk cId="2490680004" sldId="305"/>
            <ac:picMk id="22" creationId="{2662C700-E7A7-44B6-A4D5-644A218A17E7}"/>
          </ac:picMkLst>
        </pc:picChg>
        <pc:picChg chg="add del mod">
          <ac:chgData name="Christoph" userId="d28b3a80-5966-4381-bd85-60f2bd947580" providerId="ADAL" clId="{C7AFABF6-AE54-40FB-AE7A-5D0A5D7A17BC}" dt="2022-02-18T15:53:04.766" v="428" actId="478"/>
          <ac:picMkLst>
            <pc:docMk/>
            <pc:sldMk cId="2490680004" sldId="305"/>
            <ac:picMk id="23" creationId="{D471726E-CBC8-45B9-8397-B6FD1DDAF296}"/>
          </ac:picMkLst>
        </pc:picChg>
        <pc:picChg chg="add del mod">
          <ac:chgData name="Christoph" userId="d28b3a80-5966-4381-bd85-60f2bd947580" providerId="ADAL" clId="{C7AFABF6-AE54-40FB-AE7A-5D0A5D7A17BC}" dt="2022-02-18T15:53:04.766" v="428" actId="478"/>
          <ac:picMkLst>
            <pc:docMk/>
            <pc:sldMk cId="2490680004" sldId="305"/>
            <ac:picMk id="24" creationId="{998C3CA4-5F33-4B99-839B-099A840C2F86}"/>
          </ac:picMkLst>
        </pc:picChg>
        <pc:picChg chg="add del mod">
          <ac:chgData name="Christoph" userId="d28b3a80-5966-4381-bd85-60f2bd947580" providerId="ADAL" clId="{C7AFABF6-AE54-40FB-AE7A-5D0A5D7A17BC}" dt="2022-02-18T15:53:04.766" v="428" actId="478"/>
          <ac:picMkLst>
            <pc:docMk/>
            <pc:sldMk cId="2490680004" sldId="305"/>
            <ac:picMk id="25" creationId="{FA270945-3D7B-4474-99B6-A41EEAF08A57}"/>
          </ac:picMkLst>
        </pc:picChg>
        <pc:picChg chg="add del mod">
          <ac:chgData name="Christoph" userId="d28b3a80-5966-4381-bd85-60f2bd947580" providerId="ADAL" clId="{C7AFABF6-AE54-40FB-AE7A-5D0A5D7A17BC}" dt="2022-02-18T15:53:04.766" v="428" actId="478"/>
          <ac:picMkLst>
            <pc:docMk/>
            <pc:sldMk cId="2490680004" sldId="305"/>
            <ac:picMk id="26" creationId="{B10DBA4B-C425-438F-9A03-51F720080B9B}"/>
          </ac:picMkLst>
        </pc:picChg>
        <pc:picChg chg="add del mod">
          <ac:chgData name="Christoph" userId="d28b3a80-5966-4381-bd85-60f2bd947580" providerId="ADAL" clId="{C7AFABF6-AE54-40FB-AE7A-5D0A5D7A17BC}" dt="2022-02-18T15:53:04.766" v="428" actId="478"/>
          <ac:picMkLst>
            <pc:docMk/>
            <pc:sldMk cId="2490680004" sldId="305"/>
            <ac:picMk id="27" creationId="{430C8611-3C71-4E9A-A622-A743F90235E6}"/>
          </ac:picMkLst>
        </pc:picChg>
        <pc:picChg chg="add del mod">
          <ac:chgData name="Christoph" userId="d28b3a80-5966-4381-bd85-60f2bd947580" providerId="ADAL" clId="{C7AFABF6-AE54-40FB-AE7A-5D0A5D7A17BC}" dt="2022-02-18T15:53:04.766" v="428" actId="478"/>
          <ac:picMkLst>
            <pc:docMk/>
            <pc:sldMk cId="2490680004" sldId="305"/>
            <ac:picMk id="29" creationId="{D3B016EF-17BF-4E13-9A2B-79E73B86192F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31" creationId="{26F8C43C-1905-4404-B72E-526C976FFE71}"/>
          </ac:picMkLst>
        </pc:picChg>
        <pc:picChg chg="add mod">
          <ac:chgData name="Christoph" userId="d28b3a80-5966-4381-bd85-60f2bd947580" providerId="ADAL" clId="{C7AFABF6-AE54-40FB-AE7A-5D0A5D7A17BC}" dt="2022-02-19T05:57:08.855" v="1219" actId="1076"/>
          <ac:picMkLst>
            <pc:docMk/>
            <pc:sldMk cId="2490680004" sldId="305"/>
            <ac:picMk id="32" creationId="{F01551E5-2B5D-4D0C-B454-01D45891D9EC}"/>
          </ac:picMkLst>
        </pc:picChg>
        <pc:picChg chg="add mod">
          <ac:chgData name="Christoph" userId="d28b3a80-5966-4381-bd85-60f2bd947580" providerId="ADAL" clId="{C7AFABF6-AE54-40FB-AE7A-5D0A5D7A17BC}" dt="2022-02-19T05:57:06.744" v="1218" actId="1076"/>
          <ac:picMkLst>
            <pc:docMk/>
            <pc:sldMk cId="2490680004" sldId="305"/>
            <ac:picMk id="33" creationId="{1064E43B-3F8F-4DCD-B863-1C3788BD2F83}"/>
          </ac:picMkLst>
        </pc:picChg>
        <pc:picChg chg="add mod">
          <ac:chgData name="Christoph" userId="d28b3a80-5966-4381-bd85-60f2bd947580" providerId="ADAL" clId="{C7AFABF6-AE54-40FB-AE7A-5D0A5D7A17BC}" dt="2022-02-19T05:57:15.421" v="1221" actId="1076"/>
          <ac:picMkLst>
            <pc:docMk/>
            <pc:sldMk cId="2490680004" sldId="305"/>
            <ac:picMk id="34" creationId="{9BD3894F-D313-4B0D-8079-AC56D6E7A3B5}"/>
          </ac:picMkLst>
        </pc:picChg>
        <pc:picChg chg="add del mod">
          <ac:chgData name="Christoph" userId="d28b3a80-5966-4381-bd85-60f2bd947580" providerId="ADAL" clId="{C7AFABF6-AE54-40FB-AE7A-5D0A5D7A17BC}" dt="2022-02-18T15:54:00.086" v="442" actId="478"/>
          <ac:picMkLst>
            <pc:docMk/>
            <pc:sldMk cId="2490680004" sldId="305"/>
            <ac:picMk id="35" creationId="{00A12166-3019-48E3-9E6B-42EDA09415DC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36" creationId="{C5D3A32C-A296-49BE-B438-886A5195DE1F}"/>
          </ac:picMkLst>
        </pc:picChg>
        <pc:picChg chg="add del mod">
          <ac:chgData name="Christoph" userId="d28b3a80-5966-4381-bd85-60f2bd947580" providerId="ADAL" clId="{C7AFABF6-AE54-40FB-AE7A-5D0A5D7A17BC}" dt="2022-02-18T16:00:47.431" v="478" actId="478"/>
          <ac:picMkLst>
            <pc:docMk/>
            <pc:sldMk cId="2490680004" sldId="305"/>
            <ac:picMk id="38" creationId="{68409EA1-F380-4E16-8D82-69C668F7CF58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39" creationId="{7D22C7A8-1CAB-4297-A7AE-259DBAB276D6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40" creationId="{8D5C953C-4857-4FAE-962D-B86199364175}"/>
          </ac:picMkLst>
        </pc:picChg>
        <pc:picChg chg="add del mod">
          <ac:chgData name="Christoph" userId="d28b3a80-5966-4381-bd85-60f2bd947580" providerId="ADAL" clId="{C7AFABF6-AE54-40FB-AE7A-5D0A5D7A17BC}" dt="2022-02-18T16:01:21.872" v="487" actId="478"/>
          <ac:picMkLst>
            <pc:docMk/>
            <pc:sldMk cId="2490680004" sldId="305"/>
            <ac:picMk id="41" creationId="{AB2E60C2-0E6A-4247-BD4F-623DE834BB0D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42" creationId="{6A5850DF-C154-4E96-8A36-DBCB5B2BD814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43" creationId="{007FD45E-0BF1-4FDF-B9B0-E0E900B2DDF1}"/>
          </ac:picMkLst>
        </pc:picChg>
        <pc:picChg chg="add del mod">
          <ac:chgData name="Christoph" userId="d28b3a80-5966-4381-bd85-60f2bd947580" providerId="ADAL" clId="{C7AFABF6-AE54-40FB-AE7A-5D0A5D7A17BC}" dt="2022-02-18T16:00:48.380" v="479" actId="478"/>
          <ac:picMkLst>
            <pc:docMk/>
            <pc:sldMk cId="2490680004" sldId="305"/>
            <ac:picMk id="44" creationId="{6E5AE251-CE2C-4993-86F8-2337095F735D}"/>
          </ac:picMkLst>
        </pc:picChg>
        <pc:picChg chg="add mod">
          <ac:chgData name="Christoph" userId="d28b3a80-5966-4381-bd85-60f2bd947580" providerId="ADAL" clId="{C7AFABF6-AE54-40FB-AE7A-5D0A5D7A17BC}" dt="2022-02-19T05:57:04.305" v="1217" actId="1076"/>
          <ac:picMkLst>
            <pc:docMk/>
            <pc:sldMk cId="2490680004" sldId="305"/>
            <ac:picMk id="45" creationId="{765DD70B-C971-45DB-8803-AFC67BE2C7B2}"/>
          </ac:picMkLst>
        </pc:picChg>
        <pc:picChg chg="add del mod">
          <ac:chgData name="Christoph" userId="d28b3a80-5966-4381-bd85-60f2bd947580" providerId="ADAL" clId="{C7AFABF6-AE54-40FB-AE7A-5D0A5D7A17BC}" dt="2022-02-18T15:57:13.203" v="451" actId="478"/>
          <ac:picMkLst>
            <pc:docMk/>
            <pc:sldMk cId="2490680004" sldId="305"/>
            <ac:picMk id="46" creationId="{9857DC11-154C-4833-A624-9B965B2FC847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47" creationId="{AD9632D2-2A88-4B74-B13A-EB98C64E7965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48" creationId="{A761378A-5DAD-4E7A-822A-6126371AD15E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49" creationId="{D114BC9B-3720-49A1-A363-7AF64252B274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50" creationId="{558F3686-FDB6-4FBB-9680-8F2B241E30E3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51" creationId="{F2979569-9A05-42C8-9AB8-11293FB1B2A0}"/>
          </ac:picMkLst>
        </pc:picChg>
        <pc:picChg chg="add mod">
          <ac:chgData name="Christoph" userId="d28b3a80-5966-4381-bd85-60f2bd947580" providerId="ADAL" clId="{C7AFABF6-AE54-40FB-AE7A-5D0A5D7A17BC}" dt="2022-02-19T05:57:04.305" v="1217" actId="1076"/>
          <ac:picMkLst>
            <pc:docMk/>
            <pc:sldMk cId="2490680004" sldId="305"/>
            <ac:picMk id="52" creationId="{EF67B51D-A848-4421-9666-3667EEC43BAB}"/>
          </ac:picMkLst>
        </pc:picChg>
        <pc:picChg chg="add del mod">
          <ac:chgData name="Christoph" userId="d28b3a80-5966-4381-bd85-60f2bd947580" providerId="ADAL" clId="{C7AFABF6-AE54-40FB-AE7A-5D0A5D7A17BC}" dt="2022-02-18T16:00:49.084" v="480" actId="478"/>
          <ac:picMkLst>
            <pc:docMk/>
            <pc:sldMk cId="2490680004" sldId="305"/>
            <ac:picMk id="53" creationId="{1B7419CB-7875-4F10-9BB7-866962D60B3F}"/>
          </ac:picMkLst>
        </pc:picChg>
        <pc:picChg chg="add mod">
          <ac:chgData name="Christoph" userId="d28b3a80-5966-4381-bd85-60f2bd947580" providerId="ADAL" clId="{C7AFABF6-AE54-40FB-AE7A-5D0A5D7A17BC}" dt="2022-02-19T05:57:04.305" v="1217" actId="1076"/>
          <ac:picMkLst>
            <pc:docMk/>
            <pc:sldMk cId="2490680004" sldId="305"/>
            <ac:picMk id="53" creationId="{2BA5C0B8-2E27-42C6-AE55-0217DA2AEA3B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54" creationId="{AF46B1C7-F63B-44FF-A4B8-6773299F0403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54" creationId="{DF0BC4AE-2094-4C02-8EF5-67C5E98BB040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55" creationId="{80C7BF5D-E0E1-4088-9A81-84EFFFF12311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55" creationId="{85CE3BA2-7579-4868-A783-67E2FC4C8536}"/>
          </ac:picMkLst>
        </pc:picChg>
        <pc:picChg chg="add del mod">
          <ac:chgData name="Christoph" userId="d28b3a80-5966-4381-bd85-60f2bd947580" providerId="ADAL" clId="{C7AFABF6-AE54-40FB-AE7A-5D0A5D7A17BC}" dt="2022-02-18T16:01:25.559" v="488" actId="478"/>
          <ac:picMkLst>
            <pc:docMk/>
            <pc:sldMk cId="2490680004" sldId="305"/>
            <ac:picMk id="56" creationId="{3DD21637-C05A-4BA6-AD52-776CB926B219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57" creationId="{484772C4-9771-4F55-B893-E6FC508875B3}"/>
          </ac:picMkLst>
        </pc:picChg>
        <pc:picChg chg="add mod">
          <ac:chgData name="Christoph" userId="d28b3a80-5966-4381-bd85-60f2bd947580" providerId="ADAL" clId="{C7AFABF6-AE54-40FB-AE7A-5D0A5D7A17BC}" dt="2022-02-19T05:54:19.153" v="1148" actId="14100"/>
          <ac:picMkLst>
            <pc:docMk/>
            <pc:sldMk cId="2490680004" sldId="305"/>
            <ac:picMk id="58" creationId="{2D280CDF-8D78-47E2-81FB-76AE7CDCA9DD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58" creationId="{7700D06F-A745-4346-9C4E-49B3F08A725B}"/>
          </ac:picMkLst>
        </pc:picChg>
        <pc:picChg chg="add mod">
          <ac:chgData name="Christoph" userId="d28b3a80-5966-4381-bd85-60f2bd947580" providerId="ADAL" clId="{C7AFABF6-AE54-40FB-AE7A-5D0A5D7A17BC}" dt="2022-02-19T05:54:19.153" v="1148" actId="14100"/>
          <ac:picMkLst>
            <pc:docMk/>
            <pc:sldMk cId="2490680004" sldId="305"/>
            <ac:picMk id="59" creationId="{9B48B662-24AD-45DE-9A40-4C8D11D99E0D}"/>
          </ac:picMkLst>
        </pc:picChg>
        <pc:picChg chg="add del mod">
          <ac:chgData name="Christoph" userId="d28b3a80-5966-4381-bd85-60f2bd947580" providerId="ADAL" clId="{C7AFABF6-AE54-40FB-AE7A-5D0A5D7A17BC}" dt="2022-02-18T16:00:49.592" v="481" actId="478"/>
          <ac:picMkLst>
            <pc:docMk/>
            <pc:sldMk cId="2490680004" sldId="305"/>
            <ac:picMk id="59" creationId="{E0EE7871-3B29-4D29-8B9A-C413588C18FB}"/>
          </ac:picMkLst>
        </pc:picChg>
        <pc:picChg chg="add del mod">
          <ac:chgData name="Christoph" userId="d28b3a80-5966-4381-bd85-60f2bd947580" providerId="ADAL" clId="{C7AFABF6-AE54-40FB-AE7A-5D0A5D7A17BC}" dt="2022-02-18T19:58:02.579" v="1090" actId="478"/>
          <ac:picMkLst>
            <pc:docMk/>
            <pc:sldMk cId="2490680004" sldId="305"/>
            <ac:picMk id="60" creationId="{102F8121-2746-46F0-82C6-BB0D9D216E67}"/>
          </ac:picMkLst>
        </pc:picChg>
        <pc:picChg chg="add del mod">
          <ac:chgData name="Christoph" userId="d28b3a80-5966-4381-bd85-60f2bd947580" providerId="ADAL" clId="{C7AFABF6-AE54-40FB-AE7A-5D0A5D7A17BC}" dt="2022-02-18T16:05:41.638" v="565" actId="478"/>
          <ac:picMkLst>
            <pc:docMk/>
            <pc:sldMk cId="2490680004" sldId="305"/>
            <ac:picMk id="60" creationId="{EB8F1326-BE78-4F8B-A8FA-5EDE678FED4E}"/>
          </ac:picMkLst>
        </pc:picChg>
        <pc:picChg chg="add del mod">
          <ac:chgData name="Christoph" userId="d28b3a80-5966-4381-bd85-60f2bd947580" providerId="ADAL" clId="{C7AFABF6-AE54-40FB-AE7A-5D0A5D7A17BC}" dt="2022-02-18T15:57:14.091" v="452" actId="478"/>
          <ac:picMkLst>
            <pc:docMk/>
            <pc:sldMk cId="2490680004" sldId="305"/>
            <ac:picMk id="61" creationId="{9799EB90-F4B1-4E5F-880B-510B17144BD8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61" creationId="{A8AC6762-6575-4125-BCE5-28D0DE2DEF7E}"/>
          </ac:picMkLst>
        </pc:picChg>
        <pc:picChg chg="add del mod">
          <ac:chgData name="Christoph" userId="d28b3a80-5966-4381-bd85-60f2bd947580" providerId="ADAL" clId="{C7AFABF6-AE54-40FB-AE7A-5D0A5D7A17BC}" dt="2022-02-18T16:04:00.099" v="501" actId="478"/>
          <ac:picMkLst>
            <pc:docMk/>
            <pc:sldMk cId="2490680004" sldId="305"/>
            <ac:picMk id="62" creationId="{2A34DE97-D8DC-47D6-92D4-D257A9FC83C8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62" creationId="{F9720633-F658-47F6-B28A-742228C80A11}"/>
          </ac:picMkLst>
        </pc:picChg>
        <pc:picChg chg="add del mod">
          <ac:chgData name="Christoph" userId="d28b3a80-5966-4381-bd85-60f2bd947580" providerId="ADAL" clId="{C7AFABF6-AE54-40FB-AE7A-5D0A5D7A17BC}" dt="2022-02-18T15:57:11.204" v="450" actId="478"/>
          <ac:picMkLst>
            <pc:docMk/>
            <pc:sldMk cId="2490680004" sldId="305"/>
            <ac:picMk id="63" creationId="{96226EDD-23A1-42C7-9628-2D43AA698DC4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63" creationId="{CB8185A7-5AF7-4CDE-B62E-CB6BD10796F4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64" creationId="{4497DB1E-BF24-4ACB-86FF-EA75C950A0C1}"/>
          </ac:picMkLst>
        </pc:picChg>
        <pc:picChg chg="add del mod">
          <ac:chgData name="Christoph" userId="d28b3a80-5966-4381-bd85-60f2bd947580" providerId="ADAL" clId="{C7AFABF6-AE54-40FB-AE7A-5D0A5D7A17BC}" dt="2022-02-18T15:57:11.204" v="450" actId="478"/>
          <ac:picMkLst>
            <pc:docMk/>
            <pc:sldMk cId="2490680004" sldId="305"/>
            <ac:picMk id="64" creationId="{867DD810-E0CF-413E-A092-F78CC2656007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65" creationId="{1F45D879-AC59-41B1-9B3A-684D6D6203D1}"/>
          </ac:picMkLst>
        </pc:picChg>
        <pc:picChg chg="add del mod">
          <ac:chgData name="Christoph" userId="d28b3a80-5966-4381-bd85-60f2bd947580" providerId="ADAL" clId="{C7AFABF6-AE54-40FB-AE7A-5D0A5D7A17BC}" dt="2022-02-18T15:58:11.387" v="462" actId="478"/>
          <ac:picMkLst>
            <pc:docMk/>
            <pc:sldMk cId="2490680004" sldId="305"/>
            <ac:picMk id="65" creationId="{E48BE45A-2277-459C-942B-D47DCE21212A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66" creationId="{1BB6D1F2-F78E-49ED-98B4-BC343EB2992C}"/>
          </ac:picMkLst>
        </pc:picChg>
        <pc:picChg chg="add del mod">
          <ac:chgData name="Christoph" userId="d28b3a80-5966-4381-bd85-60f2bd947580" providerId="ADAL" clId="{C7AFABF6-AE54-40FB-AE7A-5D0A5D7A17BC}" dt="2022-02-18T16:00:31.096" v="474" actId="478"/>
          <ac:picMkLst>
            <pc:docMk/>
            <pc:sldMk cId="2490680004" sldId="305"/>
            <ac:picMk id="66" creationId="{2DBAE640-4C88-49D3-BB6F-A39B3A48E05D}"/>
          </ac:picMkLst>
        </pc:picChg>
        <pc:picChg chg="add del mod">
          <ac:chgData name="Christoph" userId="d28b3a80-5966-4381-bd85-60f2bd947580" providerId="ADAL" clId="{C7AFABF6-AE54-40FB-AE7A-5D0A5D7A17BC}" dt="2022-02-20T09:26:49.396" v="2076" actId="478"/>
          <ac:picMkLst>
            <pc:docMk/>
            <pc:sldMk cId="2490680004" sldId="305"/>
            <ac:picMk id="67" creationId="{2D85EA2D-42EC-4F0B-BBE2-F07AE40F0D59}"/>
          </ac:picMkLst>
        </pc:picChg>
        <pc:picChg chg="add del mod">
          <ac:chgData name="Christoph" userId="d28b3a80-5966-4381-bd85-60f2bd947580" providerId="ADAL" clId="{C7AFABF6-AE54-40FB-AE7A-5D0A5D7A17BC}" dt="2022-02-18T15:59:23.010" v="468" actId="478"/>
          <ac:picMkLst>
            <pc:docMk/>
            <pc:sldMk cId="2490680004" sldId="305"/>
            <ac:picMk id="68" creationId="{D4B9B809-9654-4AEB-8E35-8EA9DCE59B23}"/>
          </ac:picMkLst>
        </pc:picChg>
        <pc:picChg chg="add del mod">
          <ac:chgData name="Christoph" userId="d28b3a80-5966-4381-bd85-60f2bd947580" providerId="ADAL" clId="{C7AFABF6-AE54-40FB-AE7A-5D0A5D7A17BC}" dt="2022-02-19T05:57:21.671" v="1222" actId="478"/>
          <ac:picMkLst>
            <pc:docMk/>
            <pc:sldMk cId="2490680004" sldId="305"/>
            <ac:picMk id="69" creationId="{17CAFAC1-3BE4-47A8-86A1-1C07A2E4D37F}"/>
          </ac:picMkLst>
        </pc:picChg>
        <pc:picChg chg="add mod">
          <ac:chgData name="Christoph" userId="d28b3a80-5966-4381-bd85-60f2bd947580" providerId="ADAL" clId="{C7AFABF6-AE54-40FB-AE7A-5D0A5D7A17BC}" dt="2022-02-19T05:57:13.480" v="1220" actId="571"/>
          <ac:picMkLst>
            <pc:docMk/>
            <pc:sldMk cId="2490680004" sldId="305"/>
            <ac:picMk id="70" creationId="{5D1B9DA3-A3A1-4E1A-BD72-DA55E9990C9C}"/>
          </ac:picMkLst>
        </pc:picChg>
        <pc:picChg chg="add mod">
          <ac:chgData name="Christoph" userId="d28b3a80-5966-4381-bd85-60f2bd947580" providerId="ADAL" clId="{C7AFABF6-AE54-40FB-AE7A-5D0A5D7A17BC}" dt="2022-02-19T05:57:50.182" v="1269" actId="1076"/>
          <ac:picMkLst>
            <pc:docMk/>
            <pc:sldMk cId="2490680004" sldId="305"/>
            <ac:picMk id="71" creationId="{2CA7BD4A-9974-4956-8259-3EC5D0C7EDDC}"/>
          </ac:picMkLst>
        </pc:picChg>
        <pc:picChg chg="add mod">
          <ac:chgData name="Christoph" userId="d28b3a80-5966-4381-bd85-60f2bd947580" providerId="ADAL" clId="{C7AFABF6-AE54-40FB-AE7A-5D0A5D7A17BC}" dt="2022-02-19T06:01:46.338" v="1415" actId="1076"/>
          <ac:picMkLst>
            <pc:docMk/>
            <pc:sldMk cId="2490680004" sldId="305"/>
            <ac:picMk id="72" creationId="{A84AE979-686E-4333-A29B-D1DE0E457F75}"/>
          </ac:picMkLst>
        </pc:picChg>
        <pc:picChg chg="add mod">
          <ac:chgData name="Christoph" userId="d28b3a80-5966-4381-bd85-60f2bd947580" providerId="ADAL" clId="{C7AFABF6-AE54-40FB-AE7A-5D0A5D7A17BC}" dt="2022-03-03T10:04:00.524" v="2114" actId="571"/>
          <ac:picMkLst>
            <pc:docMk/>
            <pc:sldMk cId="2490680004" sldId="305"/>
            <ac:picMk id="73" creationId="{B8CB66F7-E93B-46D9-B4ED-FAED4C553D6A}"/>
          </ac:picMkLst>
        </pc:picChg>
        <pc:picChg chg="add mod">
          <ac:chgData name="Christoph" userId="d28b3a80-5966-4381-bd85-60f2bd947580" providerId="ADAL" clId="{C7AFABF6-AE54-40FB-AE7A-5D0A5D7A17BC}" dt="2022-03-03T10:04:05.108" v="2116" actId="571"/>
          <ac:picMkLst>
            <pc:docMk/>
            <pc:sldMk cId="2490680004" sldId="305"/>
            <ac:picMk id="74" creationId="{5792F27F-D187-4E49-8CF9-A54FAC7A4FD1}"/>
          </ac:picMkLst>
        </pc:picChg>
        <pc:picChg chg="add mod">
          <ac:chgData name="Christoph" userId="d28b3a80-5966-4381-bd85-60f2bd947580" providerId="ADAL" clId="{C7AFABF6-AE54-40FB-AE7A-5D0A5D7A17BC}" dt="2022-02-19T05:57:04.305" v="1217" actId="1076"/>
          <ac:picMkLst>
            <pc:docMk/>
            <pc:sldMk cId="2490680004" sldId="305"/>
            <ac:picMk id="75" creationId="{74B127B0-F26B-42D5-B339-085412246548}"/>
          </ac:picMkLst>
        </pc:picChg>
        <pc:picChg chg="add mod">
          <ac:chgData name="Christoph" userId="d28b3a80-5966-4381-bd85-60f2bd947580" providerId="ADAL" clId="{C7AFABF6-AE54-40FB-AE7A-5D0A5D7A17BC}" dt="2022-02-19T05:57:04.305" v="1217" actId="1076"/>
          <ac:picMkLst>
            <pc:docMk/>
            <pc:sldMk cId="2490680004" sldId="305"/>
            <ac:picMk id="76" creationId="{056BA9CB-1D2C-4880-B709-F3FC21D4CD38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77" creationId="{15CC759B-A76E-4EC2-B471-2CACD6BC41F6}"/>
          </ac:picMkLst>
        </pc:picChg>
        <pc:picChg chg="add mod">
          <ac:chgData name="Christoph" userId="d28b3a80-5966-4381-bd85-60f2bd947580" providerId="ADAL" clId="{C7AFABF6-AE54-40FB-AE7A-5D0A5D7A17BC}" dt="2022-02-19T05:57:25.825" v="1231" actId="1037"/>
          <ac:picMkLst>
            <pc:docMk/>
            <pc:sldMk cId="2490680004" sldId="305"/>
            <ac:picMk id="78" creationId="{CC0C751B-EC87-4CFD-BD1A-C8E56AD489E0}"/>
          </ac:picMkLst>
        </pc:picChg>
        <pc:picChg chg="add mod">
          <ac:chgData name="Christoph" userId="d28b3a80-5966-4381-bd85-60f2bd947580" providerId="ADAL" clId="{C7AFABF6-AE54-40FB-AE7A-5D0A5D7A17BC}" dt="2022-02-19T05:57:37.223" v="1265" actId="1037"/>
          <ac:picMkLst>
            <pc:docMk/>
            <pc:sldMk cId="2490680004" sldId="305"/>
            <ac:picMk id="79" creationId="{CA1A9848-8BC1-4FD7-B966-897865F43ABE}"/>
          </ac:picMkLst>
        </pc:picChg>
        <pc:picChg chg="add mod">
          <ac:chgData name="Christoph" userId="d28b3a80-5966-4381-bd85-60f2bd947580" providerId="ADAL" clId="{C7AFABF6-AE54-40FB-AE7A-5D0A5D7A17BC}" dt="2022-02-19T05:57:47.754" v="1268" actId="1076"/>
          <ac:picMkLst>
            <pc:docMk/>
            <pc:sldMk cId="2490680004" sldId="305"/>
            <ac:picMk id="80" creationId="{7DC826CB-2EF0-4CCC-A539-B5FCD43D31DC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81" creationId="{D4D7BC86-0D1D-4825-BE56-395B4649DC2D}"/>
          </ac:picMkLst>
        </pc:picChg>
        <pc:picChg chg="add mod">
          <ac:chgData name="Christoph" userId="d28b3a80-5966-4381-bd85-60f2bd947580" providerId="ADAL" clId="{C7AFABF6-AE54-40FB-AE7A-5D0A5D7A17BC}" dt="2022-03-03T10:04:05.108" v="2116" actId="571"/>
          <ac:picMkLst>
            <pc:docMk/>
            <pc:sldMk cId="2490680004" sldId="305"/>
            <ac:picMk id="82" creationId="{4CEAA6FB-C16D-4569-B8FB-295EAE4477C0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83" creationId="{1B936456-7E2C-488E-82B7-E6E73BA00B0B}"/>
          </ac:picMkLst>
        </pc:picChg>
        <pc:picChg chg="add mod">
          <ac:chgData name="Christoph" userId="d28b3a80-5966-4381-bd85-60f2bd947580" providerId="ADAL" clId="{C7AFABF6-AE54-40FB-AE7A-5D0A5D7A17BC}" dt="2022-02-20T09:12:42.572" v="2075" actId="1076"/>
          <ac:picMkLst>
            <pc:docMk/>
            <pc:sldMk cId="2490680004" sldId="305"/>
            <ac:picMk id="84" creationId="{6735ECD0-66A3-4F63-AD74-BB5BD01353B2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85" creationId="{9E881AAE-8381-44D2-AC69-BF65ED447997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86" creationId="{78A3468C-80DE-49FF-93B7-465D90D05FE2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87" creationId="{B2FDAFDE-C6E9-4371-89A7-B026AFCA3E39}"/>
          </ac:picMkLst>
        </pc:picChg>
        <pc:picChg chg="add mod">
          <ac:chgData name="Christoph" userId="d28b3a80-5966-4381-bd85-60f2bd947580" providerId="ADAL" clId="{C7AFABF6-AE54-40FB-AE7A-5D0A5D7A17BC}" dt="2022-03-03T10:04:08.432" v="2117" actId="571"/>
          <ac:picMkLst>
            <pc:docMk/>
            <pc:sldMk cId="2490680004" sldId="305"/>
            <ac:picMk id="88" creationId="{64C0871B-D04E-44CE-A318-9683F9D9246A}"/>
          </ac:picMkLst>
        </pc:picChg>
        <pc:picChg chg="add mod">
          <ac:chgData name="Christoph" userId="d28b3a80-5966-4381-bd85-60f2bd947580" providerId="ADAL" clId="{C7AFABF6-AE54-40FB-AE7A-5D0A5D7A17BC}" dt="2022-03-03T10:04:11.717" v="2118" actId="571"/>
          <ac:picMkLst>
            <pc:docMk/>
            <pc:sldMk cId="2490680004" sldId="305"/>
            <ac:picMk id="89" creationId="{BDFDC99B-AC45-4A0C-9893-53E5CD1F180A}"/>
          </ac:picMkLst>
        </pc:picChg>
        <pc:picChg chg="add mod">
          <ac:chgData name="Christoph" userId="d28b3a80-5966-4381-bd85-60f2bd947580" providerId="ADAL" clId="{C7AFABF6-AE54-40FB-AE7A-5D0A5D7A17BC}" dt="2022-02-19T05:57:28.989" v="1239" actId="1038"/>
          <ac:picMkLst>
            <pc:docMk/>
            <pc:sldMk cId="2490680004" sldId="305"/>
            <ac:picMk id="90" creationId="{F9ED4FAF-F473-4532-B988-BA8BED6FF1DA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91" creationId="{AA8B4352-F695-4555-8418-E95543D43A81}"/>
          </ac:picMkLst>
        </pc:picChg>
        <pc:picChg chg="add mod">
          <ac:chgData name="Christoph" userId="d28b3a80-5966-4381-bd85-60f2bd947580" providerId="ADAL" clId="{C7AFABF6-AE54-40FB-AE7A-5D0A5D7A17BC}" dt="2022-02-19T05:54:34.973" v="1166" actId="1035"/>
          <ac:picMkLst>
            <pc:docMk/>
            <pc:sldMk cId="2490680004" sldId="305"/>
            <ac:picMk id="92" creationId="{1AD23E36-7AD9-472D-9821-EFA7F1D462DA}"/>
          </ac:picMkLst>
        </pc:picChg>
        <pc:picChg chg="add mod modCrop">
          <ac:chgData name="Christoph" userId="d28b3a80-5966-4381-bd85-60f2bd947580" providerId="ADAL" clId="{C7AFABF6-AE54-40FB-AE7A-5D0A5D7A17BC}" dt="2022-03-03T10:35:41.089" v="2477" actId="14100"/>
          <ac:picMkLst>
            <pc:docMk/>
            <pc:sldMk cId="2490680004" sldId="305"/>
            <ac:picMk id="96" creationId="{B96BE632-1B6B-47F4-96B2-A67743EF26F7}"/>
          </ac:picMkLst>
        </pc:picChg>
        <pc:picChg chg="add del mod">
          <ac:chgData name="Christoph" userId="d28b3a80-5966-4381-bd85-60f2bd947580" providerId="ADAL" clId="{C7AFABF6-AE54-40FB-AE7A-5D0A5D7A17BC}" dt="2022-02-18T16:08:47.468" v="670" actId="478"/>
          <ac:picMkLst>
            <pc:docMk/>
            <pc:sldMk cId="2490680004" sldId="305"/>
            <ac:picMk id="97" creationId="{83AE254D-3689-46F2-97F0-C441148F4BA1}"/>
          </ac:picMkLst>
        </pc:picChg>
        <pc:picChg chg="add mod modCrop">
          <ac:chgData name="Christoph" userId="d28b3a80-5966-4381-bd85-60f2bd947580" providerId="ADAL" clId="{C7AFABF6-AE54-40FB-AE7A-5D0A5D7A17BC}" dt="2022-03-03T10:37:15.282" v="2496" actId="1076"/>
          <ac:picMkLst>
            <pc:docMk/>
            <pc:sldMk cId="2490680004" sldId="305"/>
            <ac:picMk id="98" creationId="{42C35F9A-47F7-4B07-8856-355D7D0EBB57}"/>
          </ac:picMkLst>
        </pc:picChg>
        <pc:picChg chg="add mod modCrop">
          <ac:chgData name="Christoph" userId="d28b3a80-5966-4381-bd85-60f2bd947580" providerId="ADAL" clId="{C7AFABF6-AE54-40FB-AE7A-5D0A5D7A17BC}" dt="2022-03-03T10:35:19.610" v="2472" actId="732"/>
          <ac:picMkLst>
            <pc:docMk/>
            <pc:sldMk cId="2490680004" sldId="305"/>
            <ac:picMk id="105" creationId="{DFBA8059-9E14-49C8-92AA-7868276E2DA8}"/>
          </ac:picMkLst>
        </pc:picChg>
        <pc:picChg chg="add mod modCrop">
          <ac:chgData name="Christoph" userId="d28b3a80-5966-4381-bd85-60f2bd947580" providerId="ADAL" clId="{C7AFABF6-AE54-40FB-AE7A-5D0A5D7A17BC}" dt="2022-03-03T10:35:59.355" v="2481" actId="732"/>
          <ac:picMkLst>
            <pc:docMk/>
            <pc:sldMk cId="2490680004" sldId="305"/>
            <ac:picMk id="106" creationId="{9589B17C-882E-4D90-A66A-6A1491F9BBD8}"/>
          </ac:picMkLst>
        </pc:picChg>
        <pc:picChg chg="add mod modCrop">
          <ac:chgData name="Christoph" userId="d28b3a80-5966-4381-bd85-60f2bd947580" providerId="ADAL" clId="{C7AFABF6-AE54-40FB-AE7A-5D0A5D7A17BC}" dt="2022-03-03T10:36:53.462" v="2492" actId="732"/>
          <ac:picMkLst>
            <pc:docMk/>
            <pc:sldMk cId="2490680004" sldId="305"/>
            <ac:picMk id="107" creationId="{31CECDE2-5237-4968-8B21-E66C1CEED3A4}"/>
          </ac:picMkLst>
        </pc:picChg>
        <pc:cxnChg chg="add mod">
          <ac:chgData name="Christoph" userId="d28b3a80-5966-4381-bd85-60f2bd947580" providerId="ADAL" clId="{C7AFABF6-AE54-40FB-AE7A-5D0A5D7A17BC}" dt="2022-02-19T05:55:23.496" v="1203" actId="571"/>
          <ac:cxnSpMkLst>
            <pc:docMk/>
            <pc:sldMk cId="2490680004" sldId="305"/>
            <ac:cxnSpMk id="68" creationId="{23A91250-8942-4C3D-ABBC-CDAA2172AEFF}"/>
          </ac:cxnSpMkLst>
        </pc:cxnChg>
        <pc:cxnChg chg="add mod">
          <ac:chgData name="Christoph" userId="d28b3a80-5966-4381-bd85-60f2bd947580" providerId="ADAL" clId="{C7AFABF6-AE54-40FB-AE7A-5D0A5D7A17BC}" dt="2022-03-03T10:32:53.610" v="2448" actId="1582"/>
          <ac:cxnSpMkLst>
            <pc:docMk/>
            <pc:sldMk cId="2490680004" sldId="305"/>
            <ac:cxnSpMk id="100" creationId="{82D1F967-EC2E-4EA8-A15C-BF4FC0538B95}"/>
          </ac:cxnSpMkLst>
        </pc:cxnChg>
        <pc:cxnChg chg="add del mod">
          <ac:chgData name="Christoph" userId="d28b3a80-5966-4381-bd85-60f2bd947580" providerId="ADAL" clId="{C7AFABF6-AE54-40FB-AE7A-5D0A5D7A17BC}" dt="2022-03-03T10:32:28.731" v="2445" actId="478"/>
          <ac:cxnSpMkLst>
            <pc:docMk/>
            <pc:sldMk cId="2490680004" sldId="305"/>
            <ac:cxnSpMk id="101" creationId="{13AB9188-60FD-4476-A23F-442067B420D7}"/>
          </ac:cxnSpMkLst>
        </pc:cxnChg>
        <pc:cxnChg chg="add mod">
          <ac:chgData name="Christoph" userId="d28b3a80-5966-4381-bd85-60f2bd947580" providerId="ADAL" clId="{C7AFABF6-AE54-40FB-AE7A-5D0A5D7A17BC}" dt="2022-03-03T10:33:02.338" v="2449" actId="1076"/>
          <ac:cxnSpMkLst>
            <pc:docMk/>
            <pc:sldMk cId="2490680004" sldId="305"/>
            <ac:cxnSpMk id="104" creationId="{37044DCC-2978-415F-B704-26689C2B0731}"/>
          </ac:cxnSpMkLst>
        </pc:cxnChg>
      </pc:sldChg>
      <pc:sldChg chg="addSp delSp modSp add mod">
        <pc:chgData name="Christoph" userId="d28b3a80-5966-4381-bd85-60f2bd947580" providerId="ADAL" clId="{C7AFABF6-AE54-40FB-AE7A-5D0A5D7A17BC}" dt="2022-02-19T06:02:07.140" v="1420" actId="1076"/>
        <pc:sldMkLst>
          <pc:docMk/>
          <pc:sldMk cId="3237058713" sldId="306"/>
        </pc:sldMkLst>
        <pc:spChg chg="mod">
          <ac:chgData name="Christoph" userId="d28b3a80-5966-4381-bd85-60f2bd947580" providerId="ADAL" clId="{C7AFABF6-AE54-40FB-AE7A-5D0A5D7A17BC}" dt="2022-02-18T17:20:04.345" v="968" actId="20577"/>
          <ac:spMkLst>
            <pc:docMk/>
            <pc:sldMk cId="3237058713" sldId="306"/>
            <ac:spMk id="11" creationId="{FE478AF5-8FD5-4959-96C1-55AADA0F683D}"/>
          </ac:spMkLst>
        </pc:spChg>
        <pc:spChg chg="del">
          <ac:chgData name="Christoph" userId="d28b3a80-5966-4381-bd85-60f2bd947580" providerId="ADAL" clId="{C7AFABF6-AE54-40FB-AE7A-5D0A5D7A17BC}" dt="2022-02-18T17:19:13.258" v="875" actId="478"/>
          <ac:spMkLst>
            <pc:docMk/>
            <pc:sldMk cId="3237058713" sldId="306"/>
            <ac:spMk id="13" creationId="{20A1353F-2B87-4A12-850C-4ABFD89F9E72}"/>
          </ac:spMkLst>
        </pc:spChg>
        <pc:spChg chg="del">
          <ac:chgData name="Christoph" userId="d28b3a80-5966-4381-bd85-60f2bd947580" providerId="ADAL" clId="{C7AFABF6-AE54-40FB-AE7A-5D0A5D7A17BC}" dt="2022-02-18T17:19:11.783" v="874" actId="478"/>
          <ac:spMkLst>
            <pc:docMk/>
            <pc:sldMk cId="3237058713" sldId="306"/>
            <ac:spMk id="14" creationId="{0C8E93B5-1D87-487A-979A-9918AB0A0B8A}"/>
          </ac:spMkLst>
        </pc:spChg>
        <pc:spChg chg="mod">
          <ac:chgData name="Christoph" userId="d28b3a80-5966-4381-bd85-60f2bd947580" providerId="ADAL" clId="{C7AFABF6-AE54-40FB-AE7A-5D0A5D7A17BC}" dt="2022-02-19T06:02:07.140" v="1420" actId="1076"/>
          <ac:spMkLst>
            <pc:docMk/>
            <pc:sldMk cId="3237058713" sldId="306"/>
            <ac:spMk id="15" creationId="{DEC41F02-30D0-4475-B6A2-983BEB71AD6C}"/>
          </ac:spMkLst>
        </pc:spChg>
        <pc:spChg chg="del">
          <ac:chgData name="Christoph" userId="d28b3a80-5966-4381-bd85-60f2bd947580" providerId="ADAL" clId="{C7AFABF6-AE54-40FB-AE7A-5D0A5D7A17BC}" dt="2022-02-18T17:19:09.021" v="872" actId="478"/>
          <ac:spMkLst>
            <pc:docMk/>
            <pc:sldMk cId="3237058713" sldId="306"/>
            <ac:spMk id="16" creationId="{EAC0D352-FA1E-43C5-9A80-0A64D4D08905}"/>
          </ac:spMkLst>
        </pc:spChg>
        <pc:spChg chg="mod">
          <ac:chgData name="Christoph" userId="d28b3a80-5966-4381-bd85-60f2bd947580" providerId="ADAL" clId="{C7AFABF6-AE54-40FB-AE7A-5D0A5D7A17BC}" dt="2022-02-18T17:21:27.252" v="993" actId="1036"/>
          <ac:spMkLst>
            <pc:docMk/>
            <pc:sldMk cId="3237058713" sldId="306"/>
            <ac:spMk id="17" creationId="{D35A3060-DBB0-4536-86D6-6C67C7F81604}"/>
          </ac:spMkLst>
        </pc:spChg>
        <pc:spChg chg="mod">
          <ac:chgData name="Christoph" userId="d28b3a80-5966-4381-bd85-60f2bd947580" providerId="ADAL" clId="{C7AFABF6-AE54-40FB-AE7A-5D0A5D7A17BC}" dt="2022-02-18T17:21:33.644" v="995" actId="1076"/>
          <ac:spMkLst>
            <pc:docMk/>
            <pc:sldMk cId="3237058713" sldId="306"/>
            <ac:spMk id="18" creationId="{3B4FEE54-1D58-40EC-9A72-AD0CB7DD1F8B}"/>
          </ac:spMkLst>
        </pc:spChg>
        <pc:spChg chg="mod">
          <ac:chgData name="Christoph" userId="d28b3a80-5966-4381-bd85-60f2bd947580" providerId="ADAL" clId="{C7AFABF6-AE54-40FB-AE7A-5D0A5D7A17BC}" dt="2022-02-18T17:21:32.088" v="994" actId="1076"/>
          <ac:spMkLst>
            <pc:docMk/>
            <pc:sldMk cId="3237058713" sldId="306"/>
            <ac:spMk id="19" creationId="{067F5345-1FD0-432C-BC12-2C768905F899}"/>
          </ac:spMkLst>
        </pc:spChg>
        <pc:spChg chg="del">
          <ac:chgData name="Christoph" userId="d28b3a80-5966-4381-bd85-60f2bd947580" providerId="ADAL" clId="{C7AFABF6-AE54-40FB-AE7A-5D0A5D7A17BC}" dt="2022-02-18T17:19:10.555" v="873" actId="478"/>
          <ac:spMkLst>
            <pc:docMk/>
            <pc:sldMk cId="3237058713" sldId="306"/>
            <ac:spMk id="20" creationId="{3D897699-2EED-40E6-A05F-5A95049B4054}"/>
          </ac:spMkLst>
        </pc:spChg>
        <pc:spChg chg="add mod">
          <ac:chgData name="Christoph" userId="d28b3a80-5966-4381-bd85-60f2bd947580" providerId="ADAL" clId="{C7AFABF6-AE54-40FB-AE7A-5D0A5D7A17BC}" dt="2022-02-18T17:21:27.252" v="993" actId="1036"/>
          <ac:spMkLst>
            <pc:docMk/>
            <pc:sldMk cId="3237058713" sldId="306"/>
            <ac:spMk id="22" creationId="{3102C0C3-0E3C-4277-8C7E-1AC62A0E0731}"/>
          </ac:spMkLst>
        </pc:spChg>
        <pc:picChg chg="del">
          <ac:chgData name="Christoph" userId="d28b3a80-5966-4381-bd85-60f2bd947580" providerId="ADAL" clId="{C7AFABF6-AE54-40FB-AE7A-5D0A5D7A17BC}" dt="2022-02-18T17:17:58.436" v="738" actId="478"/>
          <ac:picMkLst>
            <pc:docMk/>
            <pc:sldMk cId="3237058713" sldId="306"/>
            <ac:picMk id="12" creationId="{2D937E0F-082D-4255-9773-8D400383EC5E}"/>
          </ac:picMkLst>
        </pc:picChg>
        <pc:picChg chg="add mod">
          <ac:chgData name="Christoph" userId="d28b3a80-5966-4381-bd85-60f2bd947580" providerId="ADAL" clId="{C7AFABF6-AE54-40FB-AE7A-5D0A5D7A17BC}" dt="2022-02-19T06:02:04.091" v="1419" actId="1076"/>
          <ac:picMkLst>
            <pc:docMk/>
            <pc:sldMk cId="3237058713" sldId="306"/>
            <ac:picMk id="21" creationId="{73660B97-4BDE-4012-B45C-996144D0C28B}"/>
          </ac:picMkLst>
        </pc:picChg>
      </pc:sldChg>
      <pc:sldChg chg="addSp delSp modSp add mod">
        <pc:chgData name="Christoph" userId="d28b3a80-5966-4381-bd85-60f2bd947580" providerId="ADAL" clId="{C7AFABF6-AE54-40FB-AE7A-5D0A5D7A17BC}" dt="2022-02-19T07:45:16.571" v="2007" actId="20577"/>
        <pc:sldMkLst>
          <pc:docMk/>
          <pc:sldMk cId="2337360872" sldId="307"/>
        </pc:sldMkLst>
        <pc:spChg chg="add mod">
          <ac:chgData name="Christoph" userId="d28b3a80-5966-4381-bd85-60f2bd947580" providerId="ADAL" clId="{C7AFABF6-AE54-40FB-AE7A-5D0A5D7A17BC}" dt="2022-02-19T06:07:33.093" v="1790" actId="20577"/>
          <ac:spMkLst>
            <pc:docMk/>
            <pc:sldMk cId="2337360872" sldId="307"/>
            <ac:spMk id="2" creationId="{13BEA21C-627D-45AE-84C6-3906631A5688}"/>
          </ac:spMkLst>
        </pc:spChg>
        <pc:spChg chg="mod">
          <ac:chgData name="Christoph" userId="d28b3a80-5966-4381-bd85-60f2bd947580" providerId="ADAL" clId="{C7AFABF6-AE54-40FB-AE7A-5D0A5D7A17BC}" dt="2022-02-18T17:21:52.559" v="1019" actId="20577"/>
          <ac:spMkLst>
            <pc:docMk/>
            <pc:sldMk cId="2337360872" sldId="307"/>
            <ac:spMk id="11" creationId="{FE478AF5-8FD5-4959-96C1-55AADA0F683D}"/>
          </ac:spMkLst>
        </pc:spChg>
        <pc:spChg chg="add del mod">
          <ac:chgData name="Christoph" userId="d28b3a80-5966-4381-bd85-60f2bd947580" providerId="ADAL" clId="{C7AFABF6-AE54-40FB-AE7A-5D0A5D7A17BC}" dt="2022-02-19T06:05:59.192" v="1623" actId="478"/>
          <ac:spMkLst>
            <pc:docMk/>
            <pc:sldMk cId="2337360872" sldId="307"/>
            <ac:spMk id="12" creationId="{5F1E884E-C709-4F20-9129-E54E1CD7EA3D}"/>
          </ac:spMkLst>
        </pc:spChg>
        <pc:spChg chg="add del">
          <ac:chgData name="Christoph" userId="d28b3a80-5966-4381-bd85-60f2bd947580" providerId="ADAL" clId="{C7AFABF6-AE54-40FB-AE7A-5D0A5D7A17BC}" dt="2022-02-18T17:22:00.015" v="1022" actId="478"/>
          <ac:spMkLst>
            <pc:docMk/>
            <pc:sldMk cId="2337360872" sldId="307"/>
            <ac:spMk id="15" creationId="{DEC41F02-30D0-4475-B6A2-983BEB71AD6C}"/>
          </ac:spMkLst>
        </pc:spChg>
        <pc:spChg chg="add del">
          <ac:chgData name="Christoph" userId="d28b3a80-5966-4381-bd85-60f2bd947580" providerId="ADAL" clId="{C7AFABF6-AE54-40FB-AE7A-5D0A5D7A17BC}" dt="2022-02-18T17:22:00.015" v="1022" actId="478"/>
          <ac:spMkLst>
            <pc:docMk/>
            <pc:sldMk cId="2337360872" sldId="307"/>
            <ac:spMk id="17" creationId="{D35A3060-DBB0-4536-86D6-6C67C7F81604}"/>
          </ac:spMkLst>
        </pc:spChg>
        <pc:spChg chg="add del">
          <ac:chgData name="Christoph" userId="d28b3a80-5966-4381-bd85-60f2bd947580" providerId="ADAL" clId="{C7AFABF6-AE54-40FB-AE7A-5D0A5D7A17BC}" dt="2022-02-18T17:22:00.015" v="1022" actId="478"/>
          <ac:spMkLst>
            <pc:docMk/>
            <pc:sldMk cId="2337360872" sldId="307"/>
            <ac:spMk id="18" creationId="{3B4FEE54-1D58-40EC-9A72-AD0CB7DD1F8B}"/>
          </ac:spMkLst>
        </pc:spChg>
        <pc:spChg chg="add del">
          <ac:chgData name="Christoph" userId="d28b3a80-5966-4381-bd85-60f2bd947580" providerId="ADAL" clId="{C7AFABF6-AE54-40FB-AE7A-5D0A5D7A17BC}" dt="2022-02-18T17:22:00.015" v="1022" actId="478"/>
          <ac:spMkLst>
            <pc:docMk/>
            <pc:sldMk cId="2337360872" sldId="307"/>
            <ac:spMk id="19" creationId="{067F5345-1FD0-432C-BC12-2C768905F899}"/>
          </ac:spMkLst>
        </pc:spChg>
        <pc:spChg chg="add del">
          <ac:chgData name="Christoph" userId="d28b3a80-5966-4381-bd85-60f2bd947580" providerId="ADAL" clId="{C7AFABF6-AE54-40FB-AE7A-5D0A5D7A17BC}" dt="2022-02-18T17:22:00.015" v="1022" actId="478"/>
          <ac:spMkLst>
            <pc:docMk/>
            <pc:sldMk cId="2337360872" sldId="307"/>
            <ac:spMk id="22" creationId="{3102C0C3-0E3C-4277-8C7E-1AC62A0E0731}"/>
          </ac:spMkLst>
        </pc:spChg>
        <pc:spChg chg="add del mod">
          <ac:chgData name="Christoph" userId="d28b3a80-5966-4381-bd85-60f2bd947580" providerId="ADAL" clId="{C7AFABF6-AE54-40FB-AE7A-5D0A5D7A17BC}" dt="2022-02-19T06:05:51.287" v="1621" actId="478"/>
          <ac:spMkLst>
            <pc:docMk/>
            <pc:sldMk cId="2337360872" sldId="307"/>
            <ac:spMk id="39" creationId="{ECECA19B-373A-4131-974A-5C6331DF93E1}"/>
          </ac:spMkLst>
        </pc:spChg>
        <pc:spChg chg="add del mod">
          <ac:chgData name="Christoph" userId="d28b3a80-5966-4381-bd85-60f2bd947580" providerId="ADAL" clId="{C7AFABF6-AE54-40FB-AE7A-5D0A5D7A17BC}" dt="2022-02-19T06:05:54.062" v="1622" actId="478"/>
          <ac:spMkLst>
            <pc:docMk/>
            <pc:sldMk cId="2337360872" sldId="307"/>
            <ac:spMk id="40" creationId="{232A1680-B8C5-4FA9-BD32-B9BE5AFCB888}"/>
          </ac:spMkLst>
        </pc:spChg>
        <pc:spChg chg="add del mod">
          <ac:chgData name="Christoph" userId="d28b3a80-5966-4381-bd85-60f2bd947580" providerId="ADAL" clId="{C7AFABF6-AE54-40FB-AE7A-5D0A5D7A17BC}" dt="2022-02-19T06:05:46.637" v="1616" actId="478"/>
          <ac:spMkLst>
            <pc:docMk/>
            <pc:sldMk cId="2337360872" sldId="307"/>
            <ac:spMk id="41" creationId="{716DE902-A18B-4CA3-8C8A-4FB899F8165D}"/>
          </ac:spMkLst>
        </pc:spChg>
        <pc:spChg chg="add del mod">
          <ac:chgData name="Christoph" userId="d28b3a80-5966-4381-bd85-60f2bd947580" providerId="ADAL" clId="{C7AFABF6-AE54-40FB-AE7A-5D0A5D7A17BC}" dt="2022-02-19T06:05:46.637" v="1616" actId="478"/>
          <ac:spMkLst>
            <pc:docMk/>
            <pc:sldMk cId="2337360872" sldId="307"/>
            <ac:spMk id="60" creationId="{5FDF9F4C-F538-4841-9792-1E3DA799368F}"/>
          </ac:spMkLst>
        </pc:spChg>
        <pc:spChg chg="add mod">
          <ac:chgData name="Christoph" userId="d28b3a80-5966-4381-bd85-60f2bd947580" providerId="ADAL" clId="{C7AFABF6-AE54-40FB-AE7A-5D0A5D7A17BC}" dt="2022-02-19T07:45:16.571" v="2007" actId="20577"/>
          <ac:spMkLst>
            <pc:docMk/>
            <pc:sldMk cId="2337360872" sldId="307"/>
            <ac:spMk id="71" creationId="{F99DD314-AF4F-4907-9AAE-3CF9CBB7B94E}"/>
          </ac:spMkLst>
        </pc:spChg>
        <pc:picChg chg="add del mod">
          <ac:chgData name="Christoph" userId="d28b3a80-5966-4381-bd85-60f2bd947580" providerId="ADAL" clId="{C7AFABF6-AE54-40FB-AE7A-5D0A5D7A17BC}" dt="2022-02-19T06:05:59.192" v="1623" actId="478"/>
          <ac:picMkLst>
            <pc:docMk/>
            <pc:sldMk cId="2337360872" sldId="307"/>
            <ac:picMk id="4" creationId="{C6A3C891-6C58-4F54-AFF7-F8010CD82DFD}"/>
          </ac:picMkLst>
        </pc:picChg>
        <pc:picChg chg="add del mod">
          <ac:chgData name="Christoph" userId="d28b3a80-5966-4381-bd85-60f2bd947580" providerId="ADAL" clId="{C7AFABF6-AE54-40FB-AE7A-5D0A5D7A17BC}" dt="2022-02-19T06:05:59.192" v="1623" actId="478"/>
          <ac:picMkLst>
            <pc:docMk/>
            <pc:sldMk cId="2337360872" sldId="307"/>
            <ac:picMk id="6" creationId="{F1554B51-D935-4B27-8E00-8419626362DE}"/>
          </ac:picMkLst>
        </pc:picChg>
        <pc:picChg chg="add del mod">
          <ac:chgData name="Christoph" userId="d28b3a80-5966-4381-bd85-60f2bd947580" providerId="ADAL" clId="{C7AFABF6-AE54-40FB-AE7A-5D0A5D7A17BC}" dt="2022-02-19T06:05:59.192" v="1623" actId="478"/>
          <ac:picMkLst>
            <pc:docMk/>
            <pc:sldMk cId="2337360872" sldId="307"/>
            <ac:picMk id="7" creationId="{C842B771-5685-451E-AA92-C134A49E0960}"/>
          </ac:picMkLst>
        </pc:picChg>
        <pc:picChg chg="add del mod">
          <ac:chgData name="Christoph" userId="d28b3a80-5966-4381-bd85-60f2bd947580" providerId="ADAL" clId="{C7AFABF6-AE54-40FB-AE7A-5D0A5D7A17BC}" dt="2022-02-19T06:05:59.192" v="1623" actId="478"/>
          <ac:picMkLst>
            <pc:docMk/>
            <pc:sldMk cId="2337360872" sldId="307"/>
            <ac:picMk id="8" creationId="{65AFDCEF-7E4B-4B5E-9FD0-BB12D0F29132}"/>
          </ac:picMkLst>
        </pc:picChg>
        <pc:picChg chg="add del mod">
          <ac:chgData name="Christoph" userId="d28b3a80-5966-4381-bd85-60f2bd947580" providerId="ADAL" clId="{C7AFABF6-AE54-40FB-AE7A-5D0A5D7A17BC}" dt="2022-02-19T06:05:59.807" v="1624" actId="478"/>
          <ac:picMkLst>
            <pc:docMk/>
            <pc:sldMk cId="2337360872" sldId="307"/>
            <ac:picMk id="9" creationId="{7F6276AE-4576-410D-9F79-DE1086C05431}"/>
          </ac:picMkLst>
        </pc:picChg>
        <pc:picChg chg="add mod">
          <ac:chgData name="Christoph" userId="d28b3a80-5966-4381-bd85-60f2bd947580" providerId="ADAL" clId="{C7AFABF6-AE54-40FB-AE7A-5D0A5D7A17BC}" dt="2022-02-19T06:06:23.399" v="1631" actId="14100"/>
          <ac:picMkLst>
            <pc:docMk/>
            <pc:sldMk cId="2337360872" sldId="307"/>
            <ac:picMk id="10" creationId="{15EEC156-EC0C-462C-A186-B9FAF3F7A80F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13" creationId="{646ACBBD-F6C5-45FB-BA62-A61C3D06E7D1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14" creationId="{7462D75B-51FB-4F12-952B-327D74DE4194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15" creationId="{32E71762-B90F-43B7-BFB3-0CC4B83D805E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16" creationId="{74BDBEB3-72DA-479B-99EC-72C993238D64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17" creationId="{4BB58DC1-B823-4907-AD1D-8EBB9B5B7822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18" creationId="{7E59839D-6859-461D-9FF0-48FF89A55601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19" creationId="{821A32D6-40A5-4515-BB6A-783482120BD7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20" creationId="{BAE9E0A0-5E71-411C-96A7-2CAA0834AEB6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21" creationId="{38E6F283-BE90-4E93-99DB-D5116CBA363E}"/>
          </ac:picMkLst>
        </pc:picChg>
        <pc:picChg chg="add del">
          <ac:chgData name="Christoph" userId="d28b3a80-5966-4381-bd85-60f2bd947580" providerId="ADAL" clId="{C7AFABF6-AE54-40FB-AE7A-5D0A5D7A17BC}" dt="2022-02-18T17:22:00.015" v="1022" actId="478"/>
          <ac:picMkLst>
            <pc:docMk/>
            <pc:sldMk cId="2337360872" sldId="307"/>
            <ac:picMk id="21" creationId="{73660B97-4BDE-4012-B45C-996144D0C28B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22" creationId="{3F8F77CB-E48D-45F4-B66E-253EE3A0C745}"/>
          </ac:picMkLst>
        </pc:picChg>
        <pc:picChg chg="add del mod">
          <ac:chgData name="Christoph" userId="d28b3a80-5966-4381-bd85-60f2bd947580" providerId="ADAL" clId="{C7AFABF6-AE54-40FB-AE7A-5D0A5D7A17BC}" dt="2022-02-19T06:05:59.192" v="1623" actId="478"/>
          <ac:picMkLst>
            <pc:docMk/>
            <pc:sldMk cId="2337360872" sldId="307"/>
            <ac:picMk id="23" creationId="{BBCB8F6F-1215-4FD3-ADA7-5305DCACC618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24" creationId="{5B4B74B6-6E36-44DC-83CC-7E300FE9C763}"/>
          </ac:picMkLst>
        </pc:picChg>
        <pc:picChg chg="add del mod">
          <ac:chgData name="Christoph" userId="d28b3a80-5966-4381-bd85-60f2bd947580" providerId="ADAL" clId="{C7AFABF6-AE54-40FB-AE7A-5D0A5D7A17BC}" dt="2022-02-19T06:06:00.841" v="1625" actId="478"/>
          <ac:picMkLst>
            <pc:docMk/>
            <pc:sldMk cId="2337360872" sldId="307"/>
            <ac:picMk id="25" creationId="{603E0535-F8DB-4160-8194-F7041B174543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26" creationId="{F74D0F09-42DE-4DC0-80D6-7BD03F7F7E37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27" creationId="{16F0D090-B5DA-46ED-90EC-8D25C999833C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28" creationId="{87265D84-1E1C-416E-98FC-11B210FF51CA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29" creationId="{CC97BACB-05C6-4221-88D4-B007463AA7B0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30" creationId="{911B0E84-0408-4673-9A92-66924117794F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31" creationId="{91D9F74F-9C8F-4D46-9222-B0B92CC89553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32" creationId="{00123F83-F656-476D-953A-1A2A03C0D1D7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33" creationId="{88A62AF5-87D4-49FC-A02E-95D0BF7FAB63}"/>
          </ac:picMkLst>
        </pc:picChg>
        <pc:picChg chg="add del mod">
          <ac:chgData name="Christoph" userId="d28b3a80-5966-4381-bd85-60f2bd947580" providerId="ADAL" clId="{C7AFABF6-AE54-40FB-AE7A-5D0A5D7A17BC}" dt="2022-02-19T06:05:49.171" v="1617" actId="478"/>
          <ac:picMkLst>
            <pc:docMk/>
            <pc:sldMk cId="2337360872" sldId="307"/>
            <ac:picMk id="34" creationId="{34D92CB2-6C8D-4AAF-BD8B-1ACE0250D0B7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35" creationId="{90DAD414-AC3A-4EF5-A32E-0CCC9DC94E2A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36" creationId="{4379876E-CBD2-43AA-A87F-AF2FC853F93F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37" creationId="{144F9EBE-4401-4CF8-95A1-76678B4C8652}"/>
          </ac:picMkLst>
        </pc:picChg>
        <pc:picChg chg="add del mod">
          <ac:chgData name="Christoph" userId="d28b3a80-5966-4381-bd85-60f2bd947580" providerId="ADAL" clId="{C7AFABF6-AE54-40FB-AE7A-5D0A5D7A17BC}" dt="2022-02-19T06:05:49.548" v="1618" actId="478"/>
          <ac:picMkLst>
            <pc:docMk/>
            <pc:sldMk cId="2337360872" sldId="307"/>
            <ac:picMk id="38" creationId="{BF57FDB4-EFDA-4F4F-B877-3D6DA956CB37}"/>
          </ac:picMkLst>
        </pc:picChg>
        <pc:picChg chg="add mod">
          <ac:chgData name="Christoph" userId="d28b3a80-5966-4381-bd85-60f2bd947580" providerId="ADAL" clId="{C7AFABF6-AE54-40FB-AE7A-5D0A5D7A17BC}" dt="2022-02-19T06:06:18.741" v="1630" actId="1076"/>
          <ac:picMkLst>
            <pc:docMk/>
            <pc:sldMk cId="2337360872" sldId="307"/>
            <ac:picMk id="42" creationId="{3FDA7B64-7827-4D35-B535-5B604304B7E8}"/>
          </ac:picMkLst>
        </pc:picChg>
        <pc:picChg chg="add mod">
          <ac:chgData name="Christoph" userId="d28b3a80-5966-4381-bd85-60f2bd947580" providerId="ADAL" clId="{C7AFABF6-AE54-40FB-AE7A-5D0A5D7A17BC}" dt="2022-02-19T06:05:39.591" v="1615" actId="1036"/>
          <ac:picMkLst>
            <pc:docMk/>
            <pc:sldMk cId="2337360872" sldId="307"/>
            <ac:picMk id="43" creationId="{8E359E13-A2FA-4C19-8430-E00485229CD6}"/>
          </ac:picMkLst>
        </pc:picChg>
        <pc:picChg chg="add del mod">
          <ac:chgData name="Christoph" userId="d28b3a80-5966-4381-bd85-60f2bd947580" providerId="ADAL" clId="{C7AFABF6-AE54-40FB-AE7A-5D0A5D7A17BC}" dt="2022-02-19T06:05:59.192" v="1623" actId="478"/>
          <ac:picMkLst>
            <pc:docMk/>
            <pc:sldMk cId="2337360872" sldId="307"/>
            <ac:picMk id="46" creationId="{8FCC5A12-2F0A-45F7-A062-0AF92C0C1EA5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47" creationId="{36D9EE8C-405D-4A77-BF9E-A44BE01E6BFD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48" creationId="{4B1B999B-FCAF-42CA-8813-445EB3993FC4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49" creationId="{B22E14E0-6230-4841-81C3-59A60AF9A10E}"/>
          </ac:picMkLst>
        </pc:picChg>
        <pc:picChg chg="add del mod">
          <ac:chgData name="Christoph" userId="d28b3a80-5966-4381-bd85-60f2bd947580" providerId="ADAL" clId="{C7AFABF6-AE54-40FB-AE7A-5D0A5D7A17BC}" dt="2022-02-19T06:05:50.687" v="1620" actId="478"/>
          <ac:picMkLst>
            <pc:docMk/>
            <pc:sldMk cId="2337360872" sldId="307"/>
            <ac:picMk id="50" creationId="{7883CD24-3B36-4DC9-9178-BA4AC6FF2CCB}"/>
          </ac:picMkLst>
        </pc:picChg>
        <pc:picChg chg="add mod">
          <ac:chgData name="Christoph" userId="d28b3a80-5966-4381-bd85-60f2bd947580" providerId="ADAL" clId="{C7AFABF6-AE54-40FB-AE7A-5D0A5D7A17BC}" dt="2022-02-19T06:06:04.581" v="1626" actId="1076"/>
          <ac:picMkLst>
            <pc:docMk/>
            <pc:sldMk cId="2337360872" sldId="307"/>
            <ac:picMk id="51" creationId="{7FA77CB6-6C52-4462-8677-337B72CD68BB}"/>
          </ac:picMkLst>
        </pc:picChg>
        <pc:picChg chg="add mod">
          <ac:chgData name="Christoph" userId="d28b3a80-5966-4381-bd85-60f2bd947580" providerId="ADAL" clId="{C7AFABF6-AE54-40FB-AE7A-5D0A5D7A17BC}" dt="2022-02-19T06:06:04.581" v="1626" actId="1076"/>
          <ac:picMkLst>
            <pc:docMk/>
            <pc:sldMk cId="2337360872" sldId="307"/>
            <ac:picMk id="52" creationId="{009D103C-9166-4753-9112-6181A8F83832}"/>
          </ac:picMkLst>
        </pc:picChg>
        <pc:picChg chg="add mod">
          <ac:chgData name="Christoph" userId="d28b3a80-5966-4381-bd85-60f2bd947580" providerId="ADAL" clId="{C7AFABF6-AE54-40FB-AE7A-5D0A5D7A17BC}" dt="2022-02-19T06:06:04.581" v="1626" actId="1076"/>
          <ac:picMkLst>
            <pc:docMk/>
            <pc:sldMk cId="2337360872" sldId="307"/>
            <ac:picMk id="53" creationId="{191A0C37-3148-40F8-929F-7E9FD5293421}"/>
          </ac:picMkLst>
        </pc:picChg>
        <pc:picChg chg="add mod">
          <ac:chgData name="Christoph" userId="d28b3a80-5966-4381-bd85-60f2bd947580" providerId="ADAL" clId="{C7AFABF6-AE54-40FB-AE7A-5D0A5D7A17BC}" dt="2022-02-19T06:06:09.498" v="1627" actId="1076"/>
          <ac:picMkLst>
            <pc:docMk/>
            <pc:sldMk cId="2337360872" sldId="307"/>
            <ac:picMk id="54" creationId="{76E6C63A-9B21-40AD-A395-4896A9FDF553}"/>
          </ac:picMkLst>
        </pc:picChg>
        <pc:picChg chg="add mod">
          <ac:chgData name="Christoph" userId="d28b3a80-5966-4381-bd85-60f2bd947580" providerId="ADAL" clId="{C7AFABF6-AE54-40FB-AE7A-5D0A5D7A17BC}" dt="2022-02-19T06:06:09.498" v="1627" actId="1076"/>
          <ac:picMkLst>
            <pc:docMk/>
            <pc:sldMk cId="2337360872" sldId="307"/>
            <ac:picMk id="55" creationId="{F8A12F98-CD39-44A2-811A-3F8CF3A9F0E6}"/>
          </ac:picMkLst>
        </pc:picChg>
        <pc:picChg chg="add mod">
          <ac:chgData name="Christoph" userId="d28b3a80-5966-4381-bd85-60f2bd947580" providerId="ADAL" clId="{C7AFABF6-AE54-40FB-AE7A-5D0A5D7A17BC}" dt="2022-02-19T06:06:09.498" v="1627" actId="1076"/>
          <ac:picMkLst>
            <pc:docMk/>
            <pc:sldMk cId="2337360872" sldId="307"/>
            <ac:picMk id="56" creationId="{A77639AA-7A5E-481D-A6F5-3B3EA5E56003}"/>
          </ac:picMkLst>
        </pc:picChg>
        <pc:picChg chg="add mod">
          <ac:chgData name="Christoph" userId="d28b3a80-5966-4381-bd85-60f2bd947580" providerId="ADAL" clId="{C7AFABF6-AE54-40FB-AE7A-5D0A5D7A17BC}" dt="2022-02-19T06:06:12.254" v="1628" actId="1076"/>
          <ac:picMkLst>
            <pc:docMk/>
            <pc:sldMk cId="2337360872" sldId="307"/>
            <ac:picMk id="57" creationId="{1F692BE1-B92B-42C2-9316-3B89F58CFEB8}"/>
          </ac:picMkLst>
        </pc:picChg>
        <pc:picChg chg="add mod">
          <ac:chgData name="Christoph" userId="d28b3a80-5966-4381-bd85-60f2bd947580" providerId="ADAL" clId="{C7AFABF6-AE54-40FB-AE7A-5D0A5D7A17BC}" dt="2022-02-19T06:06:12.254" v="1628" actId="1076"/>
          <ac:picMkLst>
            <pc:docMk/>
            <pc:sldMk cId="2337360872" sldId="307"/>
            <ac:picMk id="58" creationId="{A5DE1CE5-430E-44A4-89D5-D1EB269038AA}"/>
          </ac:picMkLst>
        </pc:picChg>
        <pc:picChg chg="add mod">
          <ac:chgData name="Christoph" userId="d28b3a80-5966-4381-bd85-60f2bd947580" providerId="ADAL" clId="{C7AFABF6-AE54-40FB-AE7A-5D0A5D7A17BC}" dt="2022-02-19T06:06:12.254" v="1628" actId="1076"/>
          <ac:picMkLst>
            <pc:docMk/>
            <pc:sldMk cId="2337360872" sldId="307"/>
            <ac:picMk id="59" creationId="{9D356EF2-82D9-4A6A-9732-3029931BCD5F}"/>
          </ac:picMkLst>
        </pc:picChg>
        <pc:picChg chg="add del mod">
          <ac:chgData name="Christoph" userId="d28b3a80-5966-4381-bd85-60f2bd947580" providerId="ADAL" clId="{C7AFABF6-AE54-40FB-AE7A-5D0A5D7A17BC}" dt="2022-02-19T06:05:59.192" v="1623" actId="478"/>
          <ac:picMkLst>
            <pc:docMk/>
            <pc:sldMk cId="2337360872" sldId="307"/>
            <ac:picMk id="62" creationId="{D47E275E-64E8-41CF-8B47-F659689F919D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63" creationId="{28F98A3D-E384-438F-9EDB-1E643874A4F6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64" creationId="{0D0ECBDE-63FC-45E2-B9D0-FE5E1CA95EA2}"/>
          </ac:picMkLst>
        </pc:picChg>
        <pc:picChg chg="add del mod">
          <ac:chgData name="Christoph" userId="d28b3a80-5966-4381-bd85-60f2bd947580" providerId="ADAL" clId="{C7AFABF6-AE54-40FB-AE7A-5D0A5D7A17BC}" dt="2022-02-19T06:05:46.637" v="1616" actId="478"/>
          <ac:picMkLst>
            <pc:docMk/>
            <pc:sldMk cId="2337360872" sldId="307"/>
            <ac:picMk id="65" creationId="{B499001E-7C9C-4494-A34C-B54637746E7E}"/>
          </ac:picMkLst>
        </pc:picChg>
        <pc:picChg chg="add del mod">
          <ac:chgData name="Christoph" userId="d28b3a80-5966-4381-bd85-60f2bd947580" providerId="ADAL" clId="{C7AFABF6-AE54-40FB-AE7A-5D0A5D7A17BC}" dt="2022-02-19T06:05:54.062" v="1622" actId="478"/>
          <ac:picMkLst>
            <pc:docMk/>
            <pc:sldMk cId="2337360872" sldId="307"/>
            <ac:picMk id="66" creationId="{AE442D94-AA3B-4144-8BF2-6BA7A4925338}"/>
          </ac:picMkLst>
        </pc:picChg>
        <pc:picChg chg="add mod">
          <ac:chgData name="Christoph" userId="d28b3a80-5966-4381-bd85-60f2bd947580" providerId="ADAL" clId="{C7AFABF6-AE54-40FB-AE7A-5D0A5D7A17BC}" dt="2022-02-19T06:08:12.367" v="1809" actId="1038"/>
          <ac:picMkLst>
            <pc:docMk/>
            <pc:sldMk cId="2337360872" sldId="307"/>
            <ac:picMk id="67" creationId="{E0FE3477-3D23-49CB-A89B-C5592A4FDC8D}"/>
          </ac:picMkLst>
        </pc:picChg>
        <pc:picChg chg="add mod">
          <ac:chgData name="Christoph" userId="d28b3a80-5966-4381-bd85-60f2bd947580" providerId="ADAL" clId="{C7AFABF6-AE54-40FB-AE7A-5D0A5D7A17BC}" dt="2022-02-19T06:08:09.424" v="1805" actId="1036"/>
          <ac:picMkLst>
            <pc:docMk/>
            <pc:sldMk cId="2337360872" sldId="307"/>
            <ac:picMk id="68" creationId="{1FB23C73-3212-4940-BE6F-D2C4598A6A52}"/>
          </ac:picMkLst>
        </pc:picChg>
        <pc:picChg chg="add mod">
          <ac:chgData name="Christoph" userId="d28b3a80-5966-4381-bd85-60f2bd947580" providerId="ADAL" clId="{C7AFABF6-AE54-40FB-AE7A-5D0A5D7A17BC}" dt="2022-02-19T06:08:05.988" v="1800" actId="1038"/>
          <ac:picMkLst>
            <pc:docMk/>
            <pc:sldMk cId="2337360872" sldId="307"/>
            <ac:picMk id="69" creationId="{9DCDA2C8-7A5A-422D-8945-9926E55BE6E9}"/>
          </ac:picMkLst>
        </pc:picChg>
        <pc:picChg chg="add del mod">
          <ac:chgData name="Christoph" userId="d28b3a80-5966-4381-bd85-60f2bd947580" providerId="ADAL" clId="{C7AFABF6-AE54-40FB-AE7A-5D0A5D7A17BC}" dt="2022-02-19T06:08:02.853" v="1794" actId="478"/>
          <ac:picMkLst>
            <pc:docMk/>
            <pc:sldMk cId="2337360872" sldId="307"/>
            <ac:picMk id="70" creationId="{5B5AAB48-0F39-45C0-975E-3D9844990476}"/>
          </ac:picMkLst>
        </pc:picChg>
        <pc:cxnChg chg="add mod">
          <ac:chgData name="Christoph" userId="d28b3a80-5966-4381-bd85-60f2bd947580" providerId="ADAL" clId="{C7AFABF6-AE54-40FB-AE7A-5D0A5D7A17BC}" dt="2022-02-19T06:05:39.591" v="1615" actId="1036"/>
          <ac:cxnSpMkLst>
            <pc:docMk/>
            <pc:sldMk cId="2337360872" sldId="307"/>
            <ac:cxnSpMk id="44" creationId="{A71DA69C-B23F-4B91-AC1E-17F2E44FAE86}"/>
          </ac:cxnSpMkLst>
        </pc:cxnChg>
        <pc:cxnChg chg="add mod">
          <ac:chgData name="Christoph" userId="d28b3a80-5966-4381-bd85-60f2bd947580" providerId="ADAL" clId="{C7AFABF6-AE54-40FB-AE7A-5D0A5D7A17BC}" dt="2022-02-19T06:05:39.591" v="1615" actId="1036"/>
          <ac:cxnSpMkLst>
            <pc:docMk/>
            <pc:sldMk cId="2337360872" sldId="307"/>
            <ac:cxnSpMk id="45" creationId="{720CDB92-E1B2-450E-9DF5-72165F123BCA}"/>
          </ac:cxnSpMkLst>
        </pc:cxnChg>
        <pc:cxnChg chg="add mod">
          <ac:chgData name="Christoph" userId="d28b3a80-5966-4381-bd85-60f2bd947580" providerId="ADAL" clId="{C7AFABF6-AE54-40FB-AE7A-5D0A5D7A17BC}" dt="2022-02-19T06:05:39.591" v="1615" actId="1036"/>
          <ac:cxnSpMkLst>
            <pc:docMk/>
            <pc:sldMk cId="2337360872" sldId="307"/>
            <ac:cxnSpMk id="61" creationId="{CEBEE8EC-293D-4174-90A3-9E18925E2486}"/>
          </ac:cxnSpMkLst>
        </pc:cxnChg>
      </pc:sldChg>
      <pc:sldChg chg="add del">
        <pc:chgData name="Christoph" userId="d28b3a80-5966-4381-bd85-60f2bd947580" providerId="ADAL" clId="{C7AFABF6-AE54-40FB-AE7A-5D0A5D7A17BC}" dt="2022-02-18T17:17:51.976" v="737"/>
        <pc:sldMkLst>
          <pc:docMk/>
          <pc:sldMk cId="3412921986" sldId="307"/>
        </pc:sldMkLst>
      </pc:sldChg>
      <pc:sldChg chg="addSp delSp modSp add mod">
        <pc:chgData name="Christoph" userId="d28b3a80-5966-4381-bd85-60f2bd947580" providerId="ADAL" clId="{C7AFABF6-AE54-40FB-AE7A-5D0A5D7A17BC}" dt="2022-04-07T19:48:31.948" v="2607" actId="1076"/>
        <pc:sldMkLst>
          <pc:docMk/>
          <pc:sldMk cId="782220305" sldId="308"/>
        </pc:sldMkLst>
        <pc:spChg chg="mod">
          <ac:chgData name="Christoph" userId="d28b3a80-5966-4381-bd85-60f2bd947580" providerId="ADAL" clId="{C7AFABF6-AE54-40FB-AE7A-5D0A5D7A17BC}" dt="2022-02-19T07:44:58.662" v="1994" actId="1036"/>
          <ac:spMkLst>
            <pc:docMk/>
            <pc:sldMk cId="782220305" sldId="308"/>
            <ac:spMk id="11" creationId="{FE478AF5-8FD5-4959-96C1-55AADA0F683D}"/>
          </ac:spMkLst>
        </pc:spChg>
        <pc:spChg chg="add mod">
          <ac:chgData name="Christoph" userId="d28b3a80-5966-4381-bd85-60f2bd947580" providerId="ADAL" clId="{C7AFABF6-AE54-40FB-AE7A-5D0A5D7A17BC}" dt="2022-04-07T19:48:31.948" v="2607" actId="1076"/>
          <ac:spMkLst>
            <pc:docMk/>
            <pc:sldMk cId="782220305" sldId="308"/>
            <ac:spMk id="12" creationId="{7DFD253B-B9E6-44DF-82B9-05146AB85691}"/>
          </ac:spMkLst>
        </pc:spChg>
        <pc:spChg chg="del mod">
          <ac:chgData name="Christoph" userId="d28b3a80-5966-4381-bd85-60f2bd947580" providerId="ADAL" clId="{C7AFABF6-AE54-40FB-AE7A-5D0A5D7A17BC}" dt="2022-04-07T19:48:26.787" v="2605" actId="478"/>
          <ac:spMkLst>
            <pc:docMk/>
            <pc:sldMk cId="782220305" sldId="308"/>
            <ac:spMk id="15" creationId="{DEC41F02-30D0-4475-B6A2-983BEB71AD6C}"/>
          </ac:spMkLst>
        </pc:spChg>
        <pc:spChg chg="mod">
          <ac:chgData name="Christoph" userId="d28b3a80-5966-4381-bd85-60f2bd947580" providerId="ADAL" clId="{C7AFABF6-AE54-40FB-AE7A-5D0A5D7A17BC}" dt="2022-02-19T06:00:27.358" v="1405" actId="20577"/>
          <ac:spMkLst>
            <pc:docMk/>
            <pc:sldMk cId="782220305" sldId="308"/>
            <ac:spMk id="17" creationId="{D35A3060-DBB0-4536-86D6-6C67C7F81604}"/>
          </ac:spMkLst>
        </pc:spChg>
        <pc:spChg chg="del mod">
          <ac:chgData name="Christoph" userId="d28b3a80-5966-4381-bd85-60f2bd947580" providerId="ADAL" clId="{C7AFABF6-AE54-40FB-AE7A-5D0A5D7A17BC}" dt="2022-04-07T19:48:29.833" v="2606" actId="478"/>
          <ac:spMkLst>
            <pc:docMk/>
            <pc:sldMk cId="782220305" sldId="308"/>
            <ac:spMk id="18" creationId="{3B4FEE54-1D58-40EC-9A72-AD0CB7DD1F8B}"/>
          </ac:spMkLst>
        </pc:spChg>
        <pc:spChg chg="mod">
          <ac:chgData name="Christoph" userId="d28b3a80-5966-4381-bd85-60f2bd947580" providerId="ADAL" clId="{C7AFABF6-AE54-40FB-AE7A-5D0A5D7A17BC}" dt="2022-02-19T06:00:10.209" v="1383" actId="1076"/>
          <ac:spMkLst>
            <pc:docMk/>
            <pc:sldMk cId="782220305" sldId="308"/>
            <ac:spMk id="19" creationId="{067F5345-1FD0-432C-BC12-2C768905F899}"/>
          </ac:spMkLst>
        </pc:spChg>
        <pc:spChg chg="mod">
          <ac:chgData name="Christoph" userId="d28b3a80-5966-4381-bd85-60f2bd947580" providerId="ADAL" clId="{C7AFABF6-AE54-40FB-AE7A-5D0A5D7A17BC}" dt="2022-02-19T06:00:06.855" v="1381" actId="1076"/>
          <ac:spMkLst>
            <pc:docMk/>
            <pc:sldMk cId="782220305" sldId="308"/>
            <ac:spMk id="22" creationId="{3102C0C3-0E3C-4277-8C7E-1AC62A0E0731}"/>
          </ac:spMkLst>
        </pc:spChg>
        <pc:picChg chg="add mod">
          <ac:chgData name="Christoph" userId="d28b3a80-5966-4381-bd85-60f2bd947580" providerId="ADAL" clId="{C7AFABF6-AE54-40FB-AE7A-5D0A5D7A17BC}" dt="2022-02-19T06:02:10.465" v="1422" actId="1076"/>
          <ac:picMkLst>
            <pc:docMk/>
            <pc:sldMk cId="782220305" sldId="308"/>
            <ac:picMk id="10" creationId="{F09B0655-CA55-4A32-97AD-0E8EDBE44080}"/>
          </ac:picMkLst>
        </pc:picChg>
        <pc:picChg chg="del">
          <ac:chgData name="Christoph" userId="d28b3a80-5966-4381-bd85-60f2bd947580" providerId="ADAL" clId="{C7AFABF6-AE54-40FB-AE7A-5D0A5D7A17BC}" dt="2022-02-19T05:58:41.141" v="1274" actId="478"/>
          <ac:picMkLst>
            <pc:docMk/>
            <pc:sldMk cId="782220305" sldId="308"/>
            <ac:picMk id="21" creationId="{73660B97-4BDE-4012-B45C-996144D0C28B}"/>
          </ac:picMkLst>
        </pc:picChg>
      </pc:sldChg>
      <pc:sldChg chg="addSp delSp modSp add mod">
        <pc:chgData name="Christoph" userId="d28b3a80-5966-4381-bd85-60f2bd947580" providerId="ADAL" clId="{C7AFABF6-AE54-40FB-AE7A-5D0A5D7A17BC}" dt="2022-02-21T18:51:03.242" v="2108" actId="20577"/>
        <pc:sldMkLst>
          <pc:docMk/>
          <pc:sldMk cId="1812352690" sldId="309"/>
        </pc:sldMkLst>
        <pc:spChg chg="mod">
          <ac:chgData name="Christoph" userId="d28b3a80-5966-4381-bd85-60f2bd947580" providerId="ADAL" clId="{C7AFABF6-AE54-40FB-AE7A-5D0A5D7A17BC}" dt="2022-02-19T06:04:35.115" v="1532" actId="20577"/>
          <ac:spMkLst>
            <pc:docMk/>
            <pc:sldMk cId="1812352690" sldId="309"/>
            <ac:spMk id="11" creationId="{FE478AF5-8FD5-4959-96C1-55AADA0F683D}"/>
          </ac:spMkLst>
        </pc:spChg>
        <pc:spChg chg="mod">
          <ac:chgData name="Christoph" userId="d28b3a80-5966-4381-bd85-60f2bd947580" providerId="ADAL" clId="{C7AFABF6-AE54-40FB-AE7A-5D0A5D7A17BC}" dt="2022-02-19T07:55:33.703" v="2046" actId="20577"/>
          <ac:spMkLst>
            <pc:docMk/>
            <pc:sldMk cId="1812352690" sldId="309"/>
            <ac:spMk id="12" creationId="{7DFD253B-B9E6-44DF-82B9-05146AB85691}"/>
          </ac:spMkLst>
        </pc:spChg>
        <pc:spChg chg="del">
          <ac:chgData name="Christoph" userId="d28b3a80-5966-4381-bd85-60f2bd947580" providerId="ADAL" clId="{C7AFABF6-AE54-40FB-AE7A-5D0A5D7A17BC}" dt="2022-02-19T06:05:08.192" v="1594" actId="478"/>
          <ac:spMkLst>
            <pc:docMk/>
            <pc:sldMk cId="1812352690" sldId="309"/>
            <ac:spMk id="15" creationId="{DEC41F02-30D0-4475-B6A2-983BEB71AD6C}"/>
          </ac:spMkLst>
        </pc:spChg>
        <pc:spChg chg="mod">
          <ac:chgData name="Christoph" userId="d28b3a80-5966-4381-bd85-60f2bd947580" providerId="ADAL" clId="{C7AFABF6-AE54-40FB-AE7A-5D0A5D7A17BC}" dt="2022-02-19T06:05:01.171" v="1591" actId="20577"/>
          <ac:spMkLst>
            <pc:docMk/>
            <pc:sldMk cId="1812352690" sldId="309"/>
            <ac:spMk id="17" creationId="{D35A3060-DBB0-4536-86D6-6C67C7F81604}"/>
          </ac:spMkLst>
        </pc:spChg>
        <pc:spChg chg="mod">
          <ac:chgData name="Christoph" userId="d28b3a80-5966-4381-bd85-60f2bd947580" providerId="ADAL" clId="{C7AFABF6-AE54-40FB-AE7A-5D0A5D7A17BC}" dt="2022-02-21T18:51:03.242" v="2108" actId="20577"/>
          <ac:spMkLst>
            <pc:docMk/>
            <pc:sldMk cId="1812352690" sldId="309"/>
            <ac:spMk id="18" creationId="{3B4FEE54-1D58-40EC-9A72-AD0CB7DD1F8B}"/>
          </ac:spMkLst>
        </pc:spChg>
        <pc:spChg chg="del">
          <ac:chgData name="Christoph" userId="d28b3a80-5966-4381-bd85-60f2bd947580" providerId="ADAL" clId="{C7AFABF6-AE54-40FB-AE7A-5D0A5D7A17BC}" dt="2022-02-19T06:05:05.237" v="1592" actId="478"/>
          <ac:spMkLst>
            <pc:docMk/>
            <pc:sldMk cId="1812352690" sldId="309"/>
            <ac:spMk id="19" creationId="{067F5345-1FD0-432C-BC12-2C768905F899}"/>
          </ac:spMkLst>
        </pc:spChg>
        <pc:spChg chg="mod">
          <ac:chgData name="Christoph" userId="d28b3a80-5966-4381-bd85-60f2bd947580" providerId="ADAL" clId="{C7AFABF6-AE54-40FB-AE7A-5D0A5D7A17BC}" dt="2022-02-19T06:04:48.810" v="1564" actId="20577"/>
          <ac:spMkLst>
            <pc:docMk/>
            <pc:sldMk cId="1812352690" sldId="309"/>
            <ac:spMk id="22" creationId="{3102C0C3-0E3C-4277-8C7E-1AC62A0E0731}"/>
          </ac:spMkLst>
        </pc:spChg>
        <pc:picChg chg="del">
          <ac:chgData name="Christoph" userId="d28b3a80-5966-4381-bd85-60f2bd947580" providerId="ADAL" clId="{C7AFABF6-AE54-40FB-AE7A-5D0A5D7A17BC}" dt="2022-02-19T06:03:53.160" v="1506" actId="478"/>
          <ac:picMkLst>
            <pc:docMk/>
            <pc:sldMk cId="1812352690" sldId="309"/>
            <ac:picMk id="10" creationId="{F09B0655-CA55-4A32-97AD-0E8EDBE44080}"/>
          </ac:picMkLst>
        </pc:picChg>
        <pc:picChg chg="add mod">
          <ac:chgData name="Christoph" userId="d28b3a80-5966-4381-bd85-60f2bd947580" providerId="ADAL" clId="{C7AFABF6-AE54-40FB-AE7A-5D0A5D7A17BC}" dt="2022-02-19T06:03:59.877" v="1512" actId="1076"/>
          <ac:picMkLst>
            <pc:docMk/>
            <pc:sldMk cId="1812352690" sldId="309"/>
            <ac:picMk id="13" creationId="{38F36EF7-800D-42BE-BE7B-59121D5D5715}"/>
          </ac:picMkLst>
        </pc:picChg>
      </pc:sldChg>
      <pc:sldChg chg="add del">
        <pc:chgData name="Christoph" userId="d28b3a80-5966-4381-bd85-60f2bd947580" providerId="ADAL" clId="{C7AFABF6-AE54-40FB-AE7A-5D0A5D7A17BC}" dt="2022-02-19T06:20:35.568" v="1939" actId="47"/>
        <pc:sldMkLst>
          <pc:docMk/>
          <pc:sldMk cId="2588520111" sldId="310"/>
        </pc:sldMkLst>
      </pc:sldChg>
      <pc:sldChg chg="addSp delSp modSp add del mod">
        <pc:chgData name="Christoph" userId="d28b3a80-5966-4381-bd85-60f2bd947580" providerId="ADAL" clId="{C7AFABF6-AE54-40FB-AE7A-5D0A5D7A17BC}" dt="2022-02-19T06:20:30.198" v="1937" actId="47"/>
        <pc:sldMkLst>
          <pc:docMk/>
          <pc:sldMk cId="332802473" sldId="311"/>
        </pc:sldMkLst>
        <pc:spChg chg="del mod">
          <ac:chgData name="Christoph" userId="d28b3a80-5966-4381-bd85-60f2bd947580" providerId="ADAL" clId="{C7AFABF6-AE54-40FB-AE7A-5D0A5D7A17BC}" dt="2022-02-19T06:15:59.864" v="1919" actId="478"/>
          <ac:spMkLst>
            <pc:docMk/>
            <pc:sldMk cId="332802473" sldId="311"/>
            <ac:spMk id="2" creationId="{70EF6DC3-B5D5-47E0-8057-C1C127058F15}"/>
          </ac:spMkLst>
        </pc:spChg>
        <pc:spChg chg="mod">
          <ac:chgData name="Christoph" userId="d28b3a80-5966-4381-bd85-60f2bd947580" providerId="ADAL" clId="{C7AFABF6-AE54-40FB-AE7A-5D0A5D7A17BC}" dt="2022-02-19T06:15:55.167" v="1918"/>
          <ac:spMkLst>
            <pc:docMk/>
            <pc:sldMk cId="332802473" sldId="311"/>
            <ac:spMk id="4" creationId="{C6BC3476-E4C1-4400-8EC8-96AA7304D0AE}"/>
          </ac:spMkLst>
        </pc:spChg>
        <pc:spChg chg="add mod">
          <ac:chgData name="Christoph" userId="d28b3a80-5966-4381-bd85-60f2bd947580" providerId="ADAL" clId="{C7AFABF6-AE54-40FB-AE7A-5D0A5D7A17BC}" dt="2022-02-19T06:14:51.087" v="1896" actId="478"/>
          <ac:spMkLst>
            <pc:docMk/>
            <pc:sldMk cId="332802473" sldId="311"/>
            <ac:spMk id="8" creationId="{3D964CB4-6C9D-48C5-8570-831038690B10}"/>
          </ac:spMkLst>
        </pc:spChg>
        <pc:spChg chg="add del mod">
          <ac:chgData name="Christoph" userId="d28b3a80-5966-4381-bd85-60f2bd947580" providerId="ADAL" clId="{C7AFABF6-AE54-40FB-AE7A-5D0A5D7A17BC}" dt="2022-02-19T06:16:07.572" v="1920" actId="478"/>
          <ac:spMkLst>
            <pc:docMk/>
            <pc:sldMk cId="332802473" sldId="311"/>
            <ac:spMk id="14" creationId="{939408F6-C108-4D25-A1DE-C1A71E00D0D2}"/>
          </ac:spMkLst>
        </pc:spChg>
        <pc:picChg chg="mod">
          <ac:chgData name="Christoph" userId="d28b3a80-5966-4381-bd85-60f2bd947580" providerId="ADAL" clId="{C7AFABF6-AE54-40FB-AE7A-5D0A5D7A17BC}" dt="2022-02-19T06:15:20.502" v="1902" actId="1076"/>
          <ac:picMkLst>
            <pc:docMk/>
            <pc:sldMk cId="332802473" sldId="311"/>
            <ac:picMk id="6" creationId="{D3BB2624-FB4C-4284-ACE3-62660CE00A6E}"/>
          </ac:picMkLst>
        </pc:picChg>
        <pc:picChg chg="del mod">
          <ac:chgData name="Christoph" userId="d28b3a80-5966-4381-bd85-60f2bd947580" providerId="ADAL" clId="{C7AFABF6-AE54-40FB-AE7A-5D0A5D7A17BC}" dt="2022-02-19T06:14:51.087" v="1896" actId="478"/>
          <ac:picMkLst>
            <pc:docMk/>
            <pc:sldMk cId="332802473" sldId="311"/>
            <ac:picMk id="7" creationId="{6C29ED18-537A-4EC2-A1DB-9DE44CF67960}"/>
          </ac:picMkLst>
        </pc:picChg>
        <pc:picChg chg="add mod">
          <ac:chgData name="Christoph" userId="d28b3a80-5966-4381-bd85-60f2bd947580" providerId="ADAL" clId="{C7AFABF6-AE54-40FB-AE7A-5D0A5D7A17BC}" dt="2022-02-19T06:16:14.622" v="1922" actId="14100"/>
          <ac:picMkLst>
            <pc:docMk/>
            <pc:sldMk cId="332802473" sldId="311"/>
            <ac:picMk id="10" creationId="{6BCF6303-AAB2-44FA-8DD4-59D19897631F}"/>
          </ac:picMkLst>
        </pc:picChg>
        <pc:picChg chg="add mod">
          <ac:chgData name="Christoph" userId="d28b3a80-5966-4381-bd85-60f2bd947580" providerId="ADAL" clId="{C7AFABF6-AE54-40FB-AE7A-5D0A5D7A17BC}" dt="2022-02-19T06:16:26.974" v="1923" actId="1076"/>
          <ac:picMkLst>
            <pc:docMk/>
            <pc:sldMk cId="332802473" sldId="311"/>
            <ac:picMk id="12" creationId="{B3B9DDC4-B11D-44E2-875F-AE2F27DADC13}"/>
          </ac:picMkLst>
        </pc:picChg>
      </pc:sldChg>
      <pc:sldChg chg="addSp delSp modSp add mod ord">
        <pc:chgData name="Christoph" userId="d28b3a80-5966-4381-bd85-60f2bd947580" providerId="ADAL" clId="{C7AFABF6-AE54-40FB-AE7A-5D0A5D7A17BC}" dt="2022-02-19T06:22:00.165" v="1992" actId="403"/>
        <pc:sldMkLst>
          <pc:docMk/>
          <pc:sldMk cId="2139443307" sldId="312"/>
        </pc:sldMkLst>
        <pc:spChg chg="mod">
          <ac:chgData name="Christoph" userId="d28b3a80-5966-4381-bd85-60f2bd947580" providerId="ADAL" clId="{C7AFABF6-AE54-40FB-AE7A-5D0A5D7A17BC}" dt="2022-02-19T06:22:00.165" v="1992" actId="403"/>
          <ac:spMkLst>
            <pc:docMk/>
            <pc:sldMk cId="2139443307" sldId="312"/>
            <ac:spMk id="4" creationId="{C6BC3476-E4C1-4400-8EC8-96AA7304D0AE}"/>
          </ac:spMkLst>
        </pc:spChg>
        <pc:spChg chg="add del mod">
          <ac:chgData name="Christoph" userId="d28b3a80-5966-4381-bd85-60f2bd947580" providerId="ADAL" clId="{C7AFABF6-AE54-40FB-AE7A-5D0A5D7A17BC}" dt="2022-02-19T06:21:54.233" v="1990" actId="478"/>
          <ac:spMkLst>
            <pc:docMk/>
            <pc:sldMk cId="2139443307" sldId="312"/>
            <ac:spMk id="13" creationId="{C2DBF955-E98E-48FD-937D-F355537602D0}"/>
          </ac:spMkLst>
        </pc:spChg>
        <pc:spChg chg="add del mod">
          <ac:chgData name="Christoph" userId="d28b3a80-5966-4381-bd85-60f2bd947580" providerId="ADAL" clId="{C7AFABF6-AE54-40FB-AE7A-5D0A5D7A17BC}" dt="2022-02-19T06:21:57.573" v="1991" actId="478"/>
          <ac:spMkLst>
            <pc:docMk/>
            <pc:sldMk cId="2139443307" sldId="312"/>
            <ac:spMk id="14" creationId="{47B5B766-CA31-43F0-931F-A7CAE238A3FC}"/>
          </ac:spMkLst>
        </pc:spChg>
        <pc:picChg chg="add mod">
          <ac:chgData name="Christoph" userId="d28b3a80-5966-4381-bd85-60f2bd947580" providerId="ADAL" clId="{C7AFABF6-AE54-40FB-AE7A-5D0A5D7A17BC}" dt="2022-02-19T06:21:03.164" v="1949" actId="1076"/>
          <ac:picMkLst>
            <pc:docMk/>
            <pc:sldMk cId="2139443307" sldId="312"/>
            <ac:picMk id="3" creationId="{2ABBE534-6E8C-4E8E-AD07-723CF4ACF4BE}"/>
          </ac:picMkLst>
        </pc:picChg>
        <pc:picChg chg="mod">
          <ac:chgData name="Christoph" userId="d28b3a80-5966-4381-bd85-60f2bd947580" providerId="ADAL" clId="{C7AFABF6-AE54-40FB-AE7A-5D0A5D7A17BC}" dt="2022-02-19T06:20:26.603" v="1936" actId="1076"/>
          <ac:picMkLst>
            <pc:docMk/>
            <pc:sldMk cId="2139443307" sldId="312"/>
            <ac:picMk id="6" creationId="{D3BB2624-FB4C-4284-ACE3-62660CE00A6E}"/>
          </ac:picMkLst>
        </pc:picChg>
        <pc:picChg chg="add mod">
          <ac:chgData name="Christoph" userId="d28b3a80-5966-4381-bd85-60f2bd947580" providerId="ADAL" clId="{C7AFABF6-AE54-40FB-AE7A-5D0A5D7A17BC}" dt="2022-02-19T06:21:01.771" v="1948" actId="14100"/>
          <ac:picMkLst>
            <pc:docMk/>
            <pc:sldMk cId="2139443307" sldId="312"/>
            <ac:picMk id="9" creationId="{2137D77F-D9B8-4391-A2B3-72F6508F491E}"/>
          </ac:picMkLst>
        </pc:picChg>
        <pc:picChg chg="add del">
          <ac:chgData name="Christoph" userId="d28b3a80-5966-4381-bd85-60f2bd947580" providerId="ADAL" clId="{C7AFABF6-AE54-40FB-AE7A-5D0A5D7A17BC}" dt="2022-02-19T06:20:14.679" v="1931" actId="478"/>
          <ac:picMkLst>
            <pc:docMk/>
            <pc:sldMk cId="2139443307" sldId="312"/>
            <ac:picMk id="10" creationId="{6BCF6303-AAB2-44FA-8DD4-59D19897631F}"/>
          </ac:picMkLst>
        </pc:picChg>
        <pc:picChg chg="del">
          <ac:chgData name="Christoph" userId="d28b3a80-5966-4381-bd85-60f2bd947580" providerId="ADAL" clId="{C7AFABF6-AE54-40FB-AE7A-5D0A5D7A17BC}" dt="2022-02-19T06:18:41.718" v="1928" actId="478"/>
          <ac:picMkLst>
            <pc:docMk/>
            <pc:sldMk cId="2139443307" sldId="312"/>
            <ac:picMk id="12" creationId="{B3B9DDC4-B11D-44E2-875F-AE2F27DADC13}"/>
          </ac:picMkLst>
        </pc:picChg>
      </pc:sldChg>
      <pc:sldChg chg="modSp mod modNotesTx">
        <pc:chgData name="Christoph" userId="d28b3a80-5966-4381-bd85-60f2bd947580" providerId="ADAL" clId="{C7AFABF6-AE54-40FB-AE7A-5D0A5D7A17BC}" dt="2022-04-07T19:48:04.714" v="2597" actId="5793"/>
        <pc:sldMkLst>
          <pc:docMk/>
          <pc:sldMk cId="3596939872" sldId="313"/>
        </pc:sldMkLst>
        <pc:spChg chg="mod">
          <ac:chgData name="Christoph" userId="d28b3a80-5966-4381-bd85-60f2bd947580" providerId="ADAL" clId="{C7AFABF6-AE54-40FB-AE7A-5D0A5D7A17BC}" dt="2022-04-07T19:48:04.714" v="2597" actId="5793"/>
          <ac:spMkLst>
            <pc:docMk/>
            <pc:sldMk cId="3596939872" sldId="313"/>
            <ac:spMk id="3" creationId="{0B0D775E-89CA-4C55-BD6E-C579263F8D36}"/>
          </ac:spMkLst>
        </pc:spChg>
      </pc:sldChg>
      <pc:sldChg chg="modSp add mod ord">
        <pc:chgData name="Christoph" userId="d28b3a80-5966-4381-bd85-60f2bd947580" providerId="ADAL" clId="{C7AFABF6-AE54-40FB-AE7A-5D0A5D7A17BC}" dt="2022-03-03T10:40:56.411" v="2504"/>
        <pc:sldMkLst>
          <pc:docMk/>
          <pc:sldMk cId="209864387" sldId="314"/>
        </pc:sldMkLst>
        <pc:picChg chg="mod modCrop">
          <ac:chgData name="Christoph" userId="d28b3a80-5966-4381-bd85-60f2bd947580" providerId="ADAL" clId="{C7AFABF6-AE54-40FB-AE7A-5D0A5D7A17BC}" dt="2022-03-03T10:23:09.693" v="2224" actId="732"/>
          <ac:picMkLst>
            <pc:docMk/>
            <pc:sldMk cId="209864387" sldId="314"/>
            <ac:picMk id="19" creationId="{F8C971A3-E989-444D-9240-60C70FBC2C59}"/>
          </ac:picMkLst>
        </pc:picChg>
      </pc:sldChg>
      <pc:sldChg chg="new ord">
        <pc:chgData name="Christoph" userId="d28b3a80-5966-4381-bd85-60f2bd947580" providerId="ADAL" clId="{C7AFABF6-AE54-40FB-AE7A-5D0A5D7A17BC}" dt="2022-03-03T10:41:02.199" v="2507"/>
        <pc:sldMkLst>
          <pc:docMk/>
          <pc:sldMk cId="2039270706" sldId="315"/>
        </pc:sldMkLst>
      </pc:sldChg>
      <pc:sldChg chg="addSp delSp modSp add mod ord">
        <pc:chgData name="Christoph" userId="d28b3a80-5966-4381-bd85-60f2bd947580" providerId="ADAL" clId="{C7AFABF6-AE54-40FB-AE7A-5D0A5D7A17BC}" dt="2022-03-03T15:13:32.675" v="2580"/>
        <pc:sldMkLst>
          <pc:docMk/>
          <pc:sldMk cId="2960484368" sldId="316"/>
        </pc:sldMkLst>
        <pc:spChg chg="mod">
          <ac:chgData name="Christoph" userId="d28b3a80-5966-4381-bd85-60f2bd947580" providerId="ADAL" clId="{C7AFABF6-AE54-40FB-AE7A-5D0A5D7A17BC}" dt="2022-03-03T14:50:55.259" v="2560" actId="404"/>
          <ac:spMkLst>
            <pc:docMk/>
            <pc:sldMk cId="2960484368" sldId="316"/>
            <ac:spMk id="2" creationId="{94A1B3C5-A8B5-4CAF-8721-A6889B1CFE7B}"/>
          </ac:spMkLst>
        </pc:spChg>
        <pc:spChg chg="del">
          <ac:chgData name="Christoph" userId="d28b3a80-5966-4381-bd85-60f2bd947580" providerId="ADAL" clId="{C7AFABF6-AE54-40FB-AE7A-5D0A5D7A17BC}" dt="2022-03-03T14:56:09.161" v="2568" actId="478"/>
          <ac:spMkLst>
            <pc:docMk/>
            <pc:sldMk cId="2960484368" sldId="316"/>
            <ac:spMk id="12" creationId="{A5BDE27D-CBFE-4943-9B9F-983C36972551}"/>
          </ac:spMkLst>
        </pc:spChg>
        <pc:spChg chg="mod">
          <ac:chgData name="Christoph" userId="d28b3a80-5966-4381-bd85-60f2bd947580" providerId="ADAL" clId="{C7AFABF6-AE54-40FB-AE7A-5D0A5D7A17BC}" dt="2022-03-03T14:57:05.610" v="2577" actId="1076"/>
          <ac:spMkLst>
            <pc:docMk/>
            <pc:sldMk cId="2960484368" sldId="316"/>
            <ac:spMk id="94" creationId="{A397822E-3C55-453C-BF63-C13AB017F0C6}"/>
          </ac:spMkLst>
        </pc:spChg>
        <pc:spChg chg="add mod">
          <ac:chgData name="Christoph" userId="d28b3a80-5966-4381-bd85-60f2bd947580" providerId="ADAL" clId="{C7AFABF6-AE54-40FB-AE7A-5D0A5D7A17BC}" dt="2022-03-03T14:56:42.099" v="2570" actId="1076"/>
          <ac:spMkLst>
            <pc:docMk/>
            <pc:sldMk cId="2960484368" sldId="316"/>
            <ac:spMk id="112" creationId="{D04BA912-9B07-45F4-B834-ED4200331D85}"/>
          </ac:spMkLst>
        </pc:spChg>
        <pc:spChg chg="add del mod">
          <ac:chgData name="Christoph" userId="d28b3a80-5966-4381-bd85-60f2bd947580" providerId="ADAL" clId="{C7AFABF6-AE54-40FB-AE7A-5D0A5D7A17BC}" dt="2022-03-03T14:57:02.969" v="2576" actId="478"/>
          <ac:spMkLst>
            <pc:docMk/>
            <pc:sldMk cId="2960484368" sldId="316"/>
            <ac:spMk id="113" creationId="{5BCF8DC4-5CF3-4758-A47A-417B2775C5D6}"/>
          </ac:spMkLst>
        </pc:spChg>
        <pc:spChg chg="add del mod">
          <ac:chgData name="Christoph" userId="d28b3a80-5966-4381-bd85-60f2bd947580" providerId="ADAL" clId="{C7AFABF6-AE54-40FB-AE7A-5D0A5D7A17BC}" dt="2022-03-03T14:56:51.968" v="2574" actId="478"/>
          <ac:spMkLst>
            <pc:docMk/>
            <pc:sldMk cId="2960484368" sldId="316"/>
            <ac:spMk id="114" creationId="{69BF264F-C350-4053-815E-7264AB4D05B6}"/>
          </ac:spMkLst>
        </pc:spChg>
        <pc:spChg chg="add del mod">
          <ac:chgData name="Christoph" userId="d28b3a80-5966-4381-bd85-60f2bd947580" providerId="ADAL" clId="{C7AFABF6-AE54-40FB-AE7A-5D0A5D7A17BC}" dt="2022-03-03T14:56:49.401" v="2573" actId="478"/>
          <ac:spMkLst>
            <pc:docMk/>
            <pc:sldMk cId="2960484368" sldId="316"/>
            <ac:spMk id="115" creationId="{D5B0681E-8812-4A0C-BD13-92F758DF6460}"/>
          </ac:spMkLst>
        </pc:spChg>
        <pc:spChg chg="add del mod">
          <ac:chgData name="Christoph" userId="d28b3a80-5966-4381-bd85-60f2bd947580" providerId="ADAL" clId="{C7AFABF6-AE54-40FB-AE7A-5D0A5D7A17BC}" dt="2022-03-03T14:56:47.467" v="2572" actId="478"/>
          <ac:spMkLst>
            <pc:docMk/>
            <pc:sldMk cId="2960484368" sldId="316"/>
            <ac:spMk id="116" creationId="{B840EA9B-AD9C-4576-A62D-89C931407B25}"/>
          </ac:spMkLst>
        </pc:spChg>
        <pc:spChg chg="add del mod">
          <ac:chgData name="Christoph" userId="d28b3a80-5966-4381-bd85-60f2bd947580" providerId="ADAL" clId="{C7AFABF6-AE54-40FB-AE7A-5D0A5D7A17BC}" dt="2022-03-03T14:56:45.622" v="2571" actId="478"/>
          <ac:spMkLst>
            <pc:docMk/>
            <pc:sldMk cId="2960484368" sldId="316"/>
            <ac:spMk id="117" creationId="{DB635DDE-1C28-4576-A4FD-67C780B15A29}"/>
          </ac:spMkLst>
        </pc:spChg>
        <pc:picChg chg="mod">
          <ac:chgData name="Christoph" userId="d28b3a80-5966-4381-bd85-60f2bd947580" providerId="ADAL" clId="{C7AFABF6-AE54-40FB-AE7A-5D0A5D7A17BC}" dt="2022-03-03T14:38:38.031" v="2519"/>
          <ac:picMkLst>
            <pc:docMk/>
            <pc:sldMk cId="2960484368" sldId="316"/>
            <ac:picMk id="8" creationId="{427AC111-C56B-4FD6-AA2B-B17DF4E368D8}"/>
          </ac:picMkLst>
        </pc:picChg>
        <pc:picChg chg="mod">
          <ac:chgData name="Christoph" userId="d28b3a80-5966-4381-bd85-60f2bd947580" providerId="ADAL" clId="{C7AFABF6-AE54-40FB-AE7A-5D0A5D7A17BC}" dt="2022-03-03T14:37:39.861" v="2518"/>
          <ac:picMkLst>
            <pc:docMk/>
            <pc:sldMk cId="2960484368" sldId="316"/>
            <ac:picMk id="9" creationId="{937B934A-71DC-434F-B84E-7A5A18051B3D}"/>
          </ac:picMkLst>
        </pc:picChg>
        <pc:picChg chg="add mod">
          <ac:chgData name="Christoph" userId="d28b3a80-5966-4381-bd85-60f2bd947580" providerId="ADAL" clId="{C7AFABF6-AE54-40FB-AE7A-5D0A5D7A17BC}" dt="2022-03-03T14:57:12.321" v="2578" actId="1076"/>
          <ac:picMkLst>
            <pc:docMk/>
            <pc:sldMk cId="2960484368" sldId="316"/>
            <ac:picMk id="14" creationId="{8C420285-B59A-449F-B770-A6A4DBD18630}"/>
          </ac:picMkLst>
        </pc:picChg>
        <pc:picChg chg="del">
          <ac:chgData name="Christoph" userId="d28b3a80-5966-4381-bd85-60f2bd947580" providerId="ADAL" clId="{C7AFABF6-AE54-40FB-AE7A-5D0A5D7A17BC}" dt="2022-03-03T14:47:41.695" v="2532" actId="478"/>
          <ac:picMkLst>
            <pc:docMk/>
            <pc:sldMk cId="2960484368" sldId="316"/>
            <ac:picMk id="18" creationId="{8D43F239-3953-4C20-B79C-337906DA4332}"/>
          </ac:picMkLst>
        </pc:picChg>
        <pc:picChg chg="mod">
          <ac:chgData name="Christoph" userId="d28b3a80-5966-4381-bd85-60f2bd947580" providerId="ADAL" clId="{C7AFABF6-AE54-40FB-AE7A-5D0A5D7A17BC}" dt="2022-03-03T14:40:48.451" v="2522"/>
          <ac:picMkLst>
            <pc:docMk/>
            <pc:sldMk cId="2960484368" sldId="316"/>
            <ac:picMk id="32" creationId="{F01551E5-2B5D-4D0C-B454-01D45891D9EC}"/>
          </ac:picMkLst>
        </pc:picChg>
        <pc:picChg chg="mod">
          <ac:chgData name="Christoph" userId="d28b3a80-5966-4381-bd85-60f2bd947580" providerId="ADAL" clId="{C7AFABF6-AE54-40FB-AE7A-5D0A5D7A17BC}" dt="2022-03-03T14:40:48.451" v="2522"/>
          <ac:picMkLst>
            <pc:docMk/>
            <pc:sldMk cId="2960484368" sldId="316"/>
            <ac:picMk id="34" creationId="{9BD3894F-D313-4B0D-8079-AC56D6E7A3B5}"/>
          </ac:picMkLst>
        </pc:picChg>
        <pc:picChg chg="mod">
          <ac:chgData name="Christoph" userId="d28b3a80-5966-4381-bd85-60f2bd947580" providerId="ADAL" clId="{C7AFABF6-AE54-40FB-AE7A-5D0A5D7A17BC}" dt="2022-03-03T14:50:21.474" v="2547" actId="1076"/>
          <ac:picMkLst>
            <pc:docMk/>
            <pc:sldMk cId="2960484368" sldId="316"/>
            <ac:picMk id="70" creationId="{5D1B9DA3-A3A1-4E1A-BD72-DA55E9990C9C}"/>
          </ac:picMkLst>
        </pc:picChg>
        <pc:picChg chg="mod">
          <ac:chgData name="Christoph" userId="d28b3a80-5966-4381-bd85-60f2bd947580" providerId="ADAL" clId="{C7AFABF6-AE54-40FB-AE7A-5D0A5D7A17BC}" dt="2022-03-03T14:40:48.451" v="2522"/>
          <ac:picMkLst>
            <pc:docMk/>
            <pc:sldMk cId="2960484368" sldId="316"/>
            <ac:picMk id="87" creationId="{B2FDAFDE-C6E9-4371-89A7-B026AFCA3E39}"/>
          </ac:picMkLst>
        </pc:picChg>
        <pc:picChg chg="mod">
          <ac:chgData name="Christoph" userId="d28b3a80-5966-4381-bd85-60f2bd947580" providerId="ADAL" clId="{C7AFABF6-AE54-40FB-AE7A-5D0A5D7A17BC}" dt="2022-03-03T14:40:48.451" v="2522"/>
          <ac:picMkLst>
            <pc:docMk/>
            <pc:sldMk cId="2960484368" sldId="316"/>
            <ac:picMk id="91" creationId="{AA8B4352-F695-4555-8418-E95543D43A81}"/>
          </ac:picMkLst>
        </pc:picChg>
        <pc:picChg chg="del">
          <ac:chgData name="Christoph" userId="d28b3a80-5966-4381-bd85-60f2bd947580" providerId="ADAL" clId="{C7AFABF6-AE54-40FB-AE7A-5D0A5D7A17BC}" dt="2022-03-03T14:47:45.898" v="2536" actId="478"/>
          <ac:picMkLst>
            <pc:docMk/>
            <pc:sldMk cId="2960484368" sldId="316"/>
            <ac:picMk id="96" creationId="{B96BE632-1B6B-47F4-96B2-A67743EF26F7}"/>
          </ac:picMkLst>
        </pc:picChg>
        <pc:picChg chg="del">
          <ac:chgData name="Christoph" userId="d28b3a80-5966-4381-bd85-60f2bd947580" providerId="ADAL" clId="{C7AFABF6-AE54-40FB-AE7A-5D0A5D7A17BC}" dt="2022-03-03T14:47:42.862" v="2533" actId="478"/>
          <ac:picMkLst>
            <pc:docMk/>
            <pc:sldMk cId="2960484368" sldId="316"/>
            <ac:picMk id="98" creationId="{42C35F9A-47F7-4B07-8856-355D7D0EBB57}"/>
          </ac:picMkLst>
        </pc:picChg>
        <pc:picChg chg="del">
          <ac:chgData name="Christoph" userId="d28b3a80-5966-4381-bd85-60f2bd947580" providerId="ADAL" clId="{C7AFABF6-AE54-40FB-AE7A-5D0A5D7A17BC}" dt="2022-03-03T14:47:40.859" v="2531" actId="478"/>
          <ac:picMkLst>
            <pc:docMk/>
            <pc:sldMk cId="2960484368" sldId="316"/>
            <ac:picMk id="105" creationId="{DFBA8059-9E14-49C8-92AA-7868276E2DA8}"/>
          </ac:picMkLst>
        </pc:picChg>
        <pc:picChg chg="del">
          <ac:chgData name="Christoph" userId="d28b3a80-5966-4381-bd85-60f2bd947580" providerId="ADAL" clId="{C7AFABF6-AE54-40FB-AE7A-5D0A5D7A17BC}" dt="2022-03-03T14:47:46.420" v="2537" actId="478"/>
          <ac:picMkLst>
            <pc:docMk/>
            <pc:sldMk cId="2960484368" sldId="316"/>
            <ac:picMk id="106" creationId="{9589B17C-882E-4D90-A66A-6A1491F9BBD8}"/>
          </ac:picMkLst>
        </pc:picChg>
        <pc:picChg chg="del">
          <ac:chgData name="Christoph" userId="d28b3a80-5966-4381-bd85-60f2bd947580" providerId="ADAL" clId="{C7AFABF6-AE54-40FB-AE7A-5D0A5D7A17BC}" dt="2022-03-03T14:47:43.772" v="2534" actId="478"/>
          <ac:picMkLst>
            <pc:docMk/>
            <pc:sldMk cId="2960484368" sldId="316"/>
            <ac:picMk id="107" creationId="{31CECDE2-5237-4968-8B21-E66C1CEED3A4}"/>
          </ac:picMkLst>
        </pc:picChg>
        <pc:cxnChg chg="add mod">
          <ac:chgData name="Christoph" userId="d28b3a80-5966-4381-bd85-60f2bd947580" providerId="ADAL" clId="{C7AFABF6-AE54-40FB-AE7A-5D0A5D7A17BC}" dt="2022-03-03T14:50:05.230" v="2540" actId="13822"/>
          <ac:cxnSpMkLst>
            <pc:docMk/>
            <pc:sldMk cId="2960484368" sldId="316"/>
            <ac:cxnSpMk id="17" creationId="{4D0FC45B-B0DE-4BDB-AB5B-531040C33A2A}"/>
          </ac:cxnSpMkLst>
        </pc:cxnChg>
        <pc:cxnChg chg="add mod">
          <ac:chgData name="Christoph" userId="d28b3a80-5966-4381-bd85-60f2bd947580" providerId="ADAL" clId="{C7AFABF6-AE54-40FB-AE7A-5D0A5D7A17BC}" dt="2022-03-03T14:50:29.382" v="2551" actId="14100"/>
          <ac:cxnSpMkLst>
            <pc:docMk/>
            <pc:sldMk cId="2960484368" sldId="316"/>
            <ac:cxnSpMk id="82" creationId="{72052FEF-3A61-4A85-B55A-3817061DF219}"/>
          </ac:cxnSpMkLst>
        </pc:cxnChg>
        <pc:cxnChg chg="add mod">
          <ac:chgData name="Christoph" userId="d28b3a80-5966-4381-bd85-60f2bd947580" providerId="ADAL" clId="{C7AFABF6-AE54-40FB-AE7A-5D0A5D7A17BC}" dt="2022-03-03T14:50:25.286" v="2549" actId="14100"/>
          <ac:cxnSpMkLst>
            <pc:docMk/>
            <pc:sldMk cId="2960484368" sldId="316"/>
            <ac:cxnSpMk id="95" creationId="{0D26E42C-0BDC-495F-BF55-D88BC1CBE657}"/>
          </ac:cxnSpMkLst>
        </pc:cxnChg>
        <pc:cxnChg chg="add mod">
          <ac:chgData name="Christoph" userId="d28b3a80-5966-4381-bd85-60f2bd947580" providerId="ADAL" clId="{C7AFABF6-AE54-40FB-AE7A-5D0A5D7A17BC}" dt="2022-03-03T14:50:40.979" v="2555" actId="14100"/>
          <ac:cxnSpMkLst>
            <pc:docMk/>
            <pc:sldMk cId="2960484368" sldId="316"/>
            <ac:cxnSpMk id="101" creationId="{0AF4C212-AC73-410B-A9B6-114D613CC8A8}"/>
          </ac:cxnSpMkLst>
        </pc:cxnChg>
        <pc:cxnChg chg="mod">
          <ac:chgData name="Christoph" userId="d28b3a80-5966-4381-bd85-60f2bd947580" providerId="ADAL" clId="{C7AFABF6-AE54-40FB-AE7A-5D0A5D7A17BC}" dt="2022-03-03T14:50:11.966" v="2544" actId="1076"/>
          <ac:cxnSpMkLst>
            <pc:docMk/>
            <pc:sldMk cId="2960484368" sldId="316"/>
            <ac:cxnSpMk id="104" creationId="{37044DCC-2978-415F-B704-26689C2B0731}"/>
          </ac:cxnSpMkLst>
        </pc:cxnChg>
        <pc:cxnChg chg="add mod">
          <ac:chgData name="Christoph" userId="d28b3a80-5966-4381-bd85-60f2bd947580" providerId="ADAL" clId="{C7AFABF6-AE54-40FB-AE7A-5D0A5D7A17BC}" dt="2022-03-03T14:50:36.473" v="2554" actId="14100"/>
          <ac:cxnSpMkLst>
            <pc:docMk/>
            <pc:sldMk cId="2960484368" sldId="316"/>
            <ac:cxnSpMk id="108" creationId="{251A2C70-2733-4860-8095-15376432E75B}"/>
          </ac:cxnSpMkLst>
        </pc:cxnChg>
        <pc:cxnChg chg="add mod">
          <ac:chgData name="Christoph" userId="d28b3a80-5966-4381-bd85-60f2bd947580" providerId="ADAL" clId="{C7AFABF6-AE54-40FB-AE7A-5D0A5D7A17BC}" dt="2022-03-03T14:55:48.769" v="2562" actId="14100"/>
          <ac:cxnSpMkLst>
            <pc:docMk/>
            <pc:sldMk cId="2960484368" sldId="316"/>
            <ac:cxnSpMk id="109" creationId="{F4129488-017A-4463-81D0-971C06525BB7}"/>
          </ac:cxnSpMkLst>
        </pc:cxnChg>
        <pc:cxnChg chg="add mod">
          <ac:chgData name="Christoph" userId="d28b3a80-5966-4381-bd85-60f2bd947580" providerId="ADAL" clId="{C7AFABF6-AE54-40FB-AE7A-5D0A5D7A17BC}" dt="2022-03-03T14:55:54.583" v="2564" actId="14100"/>
          <ac:cxnSpMkLst>
            <pc:docMk/>
            <pc:sldMk cId="2960484368" sldId="316"/>
            <ac:cxnSpMk id="110" creationId="{F9F960E2-2E67-4790-BE6A-0056943172EB}"/>
          </ac:cxnSpMkLst>
        </pc:cxnChg>
        <pc:cxnChg chg="add mod">
          <ac:chgData name="Christoph" userId="d28b3a80-5966-4381-bd85-60f2bd947580" providerId="ADAL" clId="{C7AFABF6-AE54-40FB-AE7A-5D0A5D7A17BC}" dt="2022-03-03T14:56:06.036" v="2567" actId="14100"/>
          <ac:cxnSpMkLst>
            <pc:docMk/>
            <pc:sldMk cId="2960484368" sldId="316"/>
            <ac:cxnSpMk id="111" creationId="{CDAD6D92-C50C-44C0-AD78-9F9504643C3F}"/>
          </ac:cxnSpMkLst>
        </pc:cxnChg>
      </pc:sldChg>
    </pc:docChg>
  </pc:docChgLst>
  <pc:docChgLst>
    <pc:chgData name="Zobel Christoph" userId="S::zobel@klara-oppenheimer-schule.de::d28b3a80-5966-4381-bd85-60f2bd947580" providerId="AD" clId="Web-{E7A27887-A43D-4BEE-9ECB-580245DC4BB6}"/>
    <pc:docChg chg="addSld delSld modSld">
      <pc:chgData name="Zobel Christoph" userId="S::zobel@klara-oppenheimer-schule.de::d28b3a80-5966-4381-bd85-60f2bd947580" providerId="AD" clId="Web-{E7A27887-A43D-4BEE-9ECB-580245DC4BB6}" dt="2022-03-03T12:22:23.439" v="17"/>
      <pc:docMkLst>
        <pc:docMk/>
      </pc:docMkLst>
      <pc:sldChg chg="modSp">
        <pc:chgData name="Zobel Christoph" userId="S::zobel@klara-oppenheimer-schule.de::d28b3a80-5966-4381-bd85-60f2bd947580" providerId="AD" clId="Web-{E7A27887-A43D-4BEE-9ECB-580245DC4BB6}" dt="2022-03-03T12:22:23.439" v="17"/>
        <pc:sldMkLst>
          <pc:docMk/>
          <pc:sldMk cId="3597885019" sldId="295"/>
        </pc:sldMkLst>
        <pc:graphicFrameChg chg="mod modGraphic">
          <ac:chgData name="Zobel Christoph" userId="S::zobel@klara-oppenheimer-schule.de::d28b3a80-5966-4381-bd85-60f2bd947580" providerId="AD" clId="Web-{E7A27887-A43D-4BEE-9ECB-580245DC4BB6}" dt="2022-03-03T12:22:23.439" v="17"/>
          <ac:graphicFrameMkLst>
            <pc:docMk/>
            <pc:sldMk cId="3597885019" sldId="295"/>
            <ac:graphicFrameMk id="13" creationId="{5FF6AB93-C722-4E98-9B82-E9B0B281D7F5}"/>
          </ac:graphicFrameMkLst>
        </pc:graphicFrameChg>
      </pc:sldChg>
      <pc:sldChg chg="modSp">
        <pc:chgData name="Zobel Christoph" userId="S::zobel@klara-oppenheimer-schule.de::d28b3a80-5966-4381-bd85-60f2bd947580" providerId="AD" clId="Web-{E7A27887-A43D-4BEE-9ECB-580245DC4BB6}" dt="2022-03-03T12:22:14.594" v="15" actId="14100"/>
        <pc:sldMkLst>
          <pc:docMk/>
          <pc:sldMk cId="4078945152" sldId="296"/>
        </pc:sldMkLst>
        <pc:spChg chg="mod">
          <ac:chgData name="Zobel Christoph" userId="S::zobel@klara-oppenheimer-schule.de::d28b3a80-5966-4381-bd85-60f2bd947580" providerId="AD" clId="Web-{E7A27887-A43D-4BEE-9ECB-580245DC4BB6}" dt="2022-03-03T12:22:14.594" v="15" actId="14100"/>
          <ac:spMkLst>
            <pc:docMk/>
            <pc:sldMk cId="4078945152" sldId="296"/>
            <ac:spMk id="3" creationId="{4705D532-4FA3-42CB-8C71-3D78D24E7402}"/>
          </ac:spMkLst>
        </pc:spChg>
      </pc:sldChg>
      <pc:sldChg chg="addSp delSp modSp">
        <pc:chgData name="Zobel Christoph" userId="S::zobel@klara-oppenheimer-schule.de::d28b3a80-5966-4381-bd85-60f2bd947580" providerId="AD" clId="Web-{E7A27887-A43D-4BEE-9ECB-580245DC4BB6}" dt="2022-03-03T10:03:09.259" v="10" actId="1076"/>
        <pc:sldMkLst>
          <pc:docMk/>
          <pc:sldMk cId="2490680004" sldId="305"/>
        </pc:sldMkLst>
        <pc:spChg chg="add mod">
          <ac:chgData name="Zobel Christoph" userId="S::zobel@klara-oppenheimer-schule.de::d28b3a80-5966-4381-bd85-60f2bd947580" providerId="AD" clId="Web-{E7A27887-A43D-4BEE-9ECB-580245DC4BB6}" dt="2022-03-03T10:02:57.071" v="6"/>
          <ac:spMkLst>
            <pc:docMk/>
            <pc:sldMk cId="2490680004" sldId="305"/>
            <ac:spMk id="3" creationId="{E55F7956-1B8A-4F2A-A63E-9F2ECB2A0978}"/>
          </ac:spMkLst>
        </pc:spChg>
        <pc:spChg chg="mod">
          <ac:chgData name="Zobel Christoph" userId="S::zobel@klara-oppenheimer-schule.de::d28b3a80-5966-4381-bd85-60f2bd947580" providerId="AD" clId="Web-{E7A27887-A43D-4BEE-9ECB-580245DC4BB6}" dt="2022-03-03T10:03:09.259" v="10" actId="1076"/>
          <ac:spMkLst>
            <pc:docMk/>
            <pc:sldMk cId="2490680004" sldId="305"/>
            <ac:spMk id="19" creationId="{69B92D44-5FBF-4D54-9E8E-125CF54EE9CA}"/>
          </ac:spMkLst>
        </pc:spChg>
        <pc:spChg chg="del mod">
          <ac:chgData name="Zobel Christoph" userId="S::zobel@klara-oppenheimer-schule.de::d28b3a80-5966-4381-bd85-60f2bd947580" providerId="AD" clId="Web-{E7A27887-A43D-4BEE-9ECB-580245DC4BB6}" dt="2022-03-03T10:02:56.649" v="4"/>
          <ac:spMkLst>
            <pc:docMk/>
            <pc:sldMk cId="2490680004" sldId="305"/>
            <ac:spMk id="94" creationId="{6ED3AFA0-1629-4B83-A8AC-F1343EB42989}"/>
          </ac:spMkLst>
        </pc:spChg>
        <pc:picChg chg="mod">
          <ac:chgData name="Zobel Christoph" userId="S::zobel@klara-oppenheimer-schule.de::d28b3a80-5966-4381-bd85-60f2bd947580" providerId="AD" clId="Web-{E7A27887-A43D-4BEE-9ECB-580245DC4BB6}" dt="2022-03-03T10:03:02.493" v="8" actId="1076"/>
          <ac:picMkLst>
            <pc:docMk/>
            <pc:sldMk cId="2490680004" sldId="305"/>
            <ac:picMk id="13" creationId="{3DEBF545-1F87-40DB-824E-329EFE431F78}"/>
          </ac:picMkLst>
        </pc:picChg>
      </pc:sldChg>
      <pc:sldChg chg="add del replId">
        <pc:chgData name="Zobel Christoph" userId="S::zobel@klara-oppenheimer-schule.de::d28b3a80-5966-4381-bd85-60f2bd947580" providerId="AD" clId="Web-{E7A27887-A43D-4BEE-9ECB-580245DC4BB6}" dt="2022-03-03T10:03:17.853" v="12"/>
        <pc:sldMkLst>
          <pc:docMk/>
          <pc:sldMk cId="1304926795" sldId="314"/>
        </pc:sldMkLst>
      </pc:sldChg>
      <pc:sldChg chg="add del replId">
        <pc:chgData name="Zobel Christoph" userId="S::zobel@klara-oppenheimer-schule.de::d28b3a80-5966-4381-bd85-60f2bd947580" providerId="AD" clId="Web-{E7A27887-A43D-4BEE-9ECB-580245DC4BB6}" dt="2022-03-03T10:03:26.010" v="14"/>
        <pc:sldMkLst>
          <pc:docMk/>
          <pc:sldMk cId="2047875601" sldId="314"/>
        </pc:sldMkLst>
      </pc:sldChg>
    </pc:docChg>
  </pc:docChgLst>
  <pc:docChgLst>
    <pc:chgData name="Zobel Christoph" userId="d28b3a80-5966-4381-bd85-60f2bd947580" providerId="ADAL" clId="{B0726DD9-D75A-4F04-828A-917C44D122E4}"/>
    <pc:docChg chg="custSel modSld sldOrd">
      <pc:chgData name="Zobel Christoph" userId="d28b3a80-5966-4381-bd85-60f2bd947580" providerId="ADAL" clId="{B0726DD9-D75A-4F04-828A-917C44D122E4}" dt="2022-01-20T09:13:34.392" v="114"/>
      <pc:docMkLst>
        <pc:docMk/>
      </pc:docMkLst>
      <pc:sldChg chg="delSp mod">
        <pc:chgData name="Zobel Christoph" userId="d28b3a80-5966-4381-bd85-60f2bd947580" providerId="ADAL" clId="{B0726DD9-D75A-4F04-828A-917C44D122E4}" dt="2022-01-20T09:00:39.244" v="1" actId="478"/>
        <pc:sldMkLst>
          <pc:docMk/>
          <pc:sldMk cId="3597885019" sldId="295"/>
        </pc:sldMkLst>
        <pc:spChg chg="del">
          <ac:chgData name="Zobel Christoph" userId="d28b3a80-5966-4381-bd85-60f2bd947580" providerId="ADAL" clId="{B0726DD9-D75A-4F04-828A-917C44D122E4}" dt="2022-01-20T09:00:39.244" v="1" actId="478"/>
          <ac:spMkLst>
            <pc:docMk/>
            <pc:sldMk cId="3597885019" sldId="295"/>
            <ac:spMk id="4" creationId="{9465493E-1D31-434E-B4E7-F05B3B2C4FAF}"/>
          </ac:spMkLst>
        </pc:spChg>
      </pc:sldChg>
      <pc:sldChg chg="addSp modSp mod">
        <pc:chgData name="Zobel Christoph" userId="d28b3a80-5966-4381-bd85-60f2bd947580" providerId="ADAL" clId="{B0726DD9-D75A-4F04-828A-917C44D122E4}" dt="2022-01-20T09:01:53.363" v="7" actId="1582"/>
        <pc:sldMkLst>
          <pc:docMk/>
          <pc:sldMk cId="4078945152" sldId="296"/>
        </pc:sldMkLst>
        <pc:spChg chg="add mod">
          <ac:chgData name="Zobel Christoph" userId="d28b3a80-5966-4381-bd85-60f2bd947580" providerId="ADAL" clId="{B0726DD9-D75A-4F04-828A-917C44D122E4}" dt="2022-01-20T09:01:53.363" v="7" actId="1582"/>
          <ac:spMkLst>
            <pc:docMk/>
            <pc:sldMk cId="4078945152" sldId="296"/>
            <ac:spMk id="3" creationId="{4705D532-4FA3-42CB-8C71-3D78D24E7402}"/>
          </ac:spMkLst>
        </pc:spChg>
      </pc:sldChg>
      <pc:sldChg chg="delSp mod">
        <pc:chgData name="Zobel Christoph" userId="d28b3a80-5966-4381-bd85-60f2bd947580" providerId="ADAL" clId="{B0726DD9-D75A-4F04-828A-917C44D122E4}" dt="2022-01-20T09:00:33.775" v="0" actId="478"/>
        <pc:sldMkLst>
          <pc:docMk/>
          <pc:sldMk cId="2177968682" sldId="297"/>
        </pc:sldMkLst>
        <pc:spChg chg="del">
          <ac:chgData name="Zobel Christoph" userId="d28b3a80-5966-4381-bd85-60f2bd947580" providerId="ADAL" clId="{B0726DD9-D75A-4F04-828A-917C44D122E4}" dt="2022-01-20T09:00:33.775" v="0" actId="478"/>
          <ac:spMkLst>
            <pc:docMk/>
            <pc:sldMk cId="2177968682" sldId="297"/>
            <ac:spMk id="4" creationId="{55922BA1-3D21-43C9-9CB7-8DE62AE739CF}"/>
          </ac:spMkLst>
        </pc:spChg>
      </pc:sldChg>
      <pc:sldChg chg="delSp modSp mod">
        <pc:chgData name="Zobel Christoph" userId="d28b3a80-5966-4381-bd85-60f2bd947580" providerId="ADAL" clId="{B0726DD9-D75A-4F04-828A-917C44D122E4}" dt="2022-01-20T09:11:42.516" v="79" actId="14100"/>
        <pc:sldMkLst>
          <pc:docMk/>
          <pc:sldMk cId="1644931626" sldId="298"/>
        </pc:sldMkLst>
        <pc:spChg chg="del mod">
          <ac:chgData name="Zobel Christoph" userId="d28b3a80-5966-4381-bd85-60f2bd947580" providerId="ADAL" clId="{B0726DD9-D75A-4F04-828A-917C44D122E4}" dt="2022-01-20T09:00:44.948" v="3" actId="478"/>
          <ac:spMkLst>
            <pc:docMk/>
            <pc:sldMk cId="1644931626" sldId="298"/>
            <ac:spMk id="4" creationId="{067714D1-F0BB-4EB0-AC26-004C417ED032}"/>
          </ac:spMkLst>
        </pc:spChg>
        <pc:spChg chg="mod">
          <ac:chgData name="Zobel Christoph" userId="d28b3a80-5966-4381-bd85-60f2bd947580" providerId="ADAL" clId="{B0726DD9-D75A-4F04-828A-917C44D122E4}" dt="2022-01-20T09:11:42.516" v="79" actId="14100"/>
          <ac:spMkLst>
            <pc:docMk/>
            <pc:sldMk cId="1644931626" sldId="298"/>
            <ac:spMk id="14" creationId="{0C8E93B5-1D87-487A-979A-9918AB0A0B8A}"/>
          </ac:spMkLst>
        </pc:spChg>
        <pc:spChg chg="mod">
          <ac:chgData name="Zobel Christoph" userId="d28b3a80-5966-4381-bd85-60f2bd947580" providerId="ADAL" clId="{B0726DD9-D75A-4F04-828A-917C44D122E4}" dt="2022-01-20T09:09:33.585" v="11" actId="14100"/>
          <ac:spMkLst>
            <pc:docMk/>
            <pc:sldMk cId="1644931626" sldId="298"/>
            <ac:spMk id="17" creationId="{D35A3060-DBB0-4536-86D6-6C67C7F81604}"/>
          </ac:spMkLst>
        </pc:spChg>
        <pc:spChg chg="mod">
          <ac:chgData name="Zobel Christoph" userId="d28b3a80-5966-4381-bd85-60f2bd947580" providerId="ADAL" clId="{B0726DD9-D75A-4F04-828A-917C44D122E4}" dt="2022-01-20T09:10:05.995" v="72" actId="14100"/>
          <ac:spMkLst>
            <pc:docMk/>
            <pc:sldMk cId="1644931626" sldId="298"/>
            <ac:spMk id="19" creationId="{067F5345-1FD0-432C-BC12-2C768905F899}"/>
          </ac:spMkLst>
        </pc:spChg>
      </pc:sldChg>
      <pc:sldChg chg="ord">
        <pc:chgData name="Zobel Christoph" userId="d28b3a80-5966-4381-bd85-60f2bd947580" providerId="ADAL" clId="{B0726DD9-D75A-4F04-828A-917C44D122E4}" dt="2022-01-20T09:13:26.867" v="112"/>
        <pc:sldMkLst>
          <pc:docMk/>
          <pc:sldMk cId="2762623376" sldId="301"/>
        </pc:sldMkLst>
      </pc:sldChg>
      <pc:sldChg chg="ord">
        <pc:chgData name="Zobel Christoph" userId="d28b3a80-5966-4381-bd85-60f2bd947580" providerId="ADAL" clId="{B0726DD9-D75A-4F04-828A-917C44D122E4}" dt="2022-01-20T09:13:34.392" v="114"/>
        <pc:sldMkLst>
          <pc:docMk/>
          <pc:sldMk cId="1353164722" sldId="302"/>
        </pc:sldMkLst>
      </pc:sldChg>
      <pc:sldChg chg="addSp delSp modSp mod">
        <pc:chgData name="Zobel Christoph" userId="d28b3a80-5966-4381-bd85-60f2bd947580" providerId="ADAL" clId="{B0726DD9-D75A-4F04-828A-917C44D122E4}" dt="2022-01-20T09:13:04.567" v="110" actId="14100"/>
        <pc:sldMkLst>
          <pc:docMk/>
          <pc:sldMk cId="4104124043" sldId="303"/>
        </pc:sldMkLst>
        <pc:spChg chg="del">
          <ac:chgData name="Zobel Christoph" userId="d28b3a80-5966-4381-bd85-60f2bd947580" providerId="ADAL" clId="{B0726DD9-D75A-4F04-828A-917C44D122E4}" dt="2022-01-20T09:12:34.209" v="89" actId="478"/>
          <ac:spMkLst>
            <pc:docMk/>
            <pc:sldMk cId="4104124043" sldId="303"/>
            <ac:spMk id="2" creationId="{48817F3A-2730-452E-BD80-E40A1B549F61}"/>
          </ac:spMkLst>
        </pc:spChg>
        <pc:spChg chg="del mod">
          <ac:chgData name="Zobel Christoph" userId="d28b3a80-5966-4381-bd85-60f2bd947580" providerId="ADAL" clId="{B0726DD9-D75A-4F04-828A-917C44D122E4}" dt="2022-01-20T09:12:31.537" v="88" actId="478"/>
          <ac:spMkLst>
            <pc:docMk/>
            <pc:sldMk cId="4104124043" sldId="303"/>
            <ac:spMk id="3" creationId="{AD3435B0-C740-4D61-B876-D3BA34B1CCDB}"/>
          </ac:spMkLst>
        </pc:spChg>
        <pc:picChg chg="mod modCrop">
          <ac:chgData name="Zobel Christoph" userId="d28b3a80-5966-4381-bd85-60f2bd947580" providerId="ADAL" clId="{B0726DD9-D75A-4F04-828A-917C44D122E4}" dt="2022-01-20T09:12:54.963" v="108" actId="1076"/>
          <ac:picMkLst>
            <pc:docMk/>
            <pc:sldMk cId="4104124043" sldId="303"/>
            <ac:picMk id="7" creationId="{EF52FC2A-6DEA-40DE-BBB5-507792E2208B}"/>
          </ac:picMkLst>
        </pc:picChg>
        <pc:picChg chg="add mod modCrop">
          <ac:chgData name="Zobel Christoph" userId="d28b3a80-5966-4381-bd85-60f2bd947580" providerId="ADAL" clId="{B0726DD9-D75A-4F04-828A-917C44D122E4}" dt="2022-01-20T09:12:43.558" v="104" actId="1037"/>
          <ac:picMkLst>
            <pc:docMk/>
            <pc:sldMk cId="4104124043" sldId="303"/>
            <ac:picMk id="8" creationId="{613F2BC6-5383-423E-BDC6-361E2A1B6AA7}"/>
          </ac:picMkLst>
        </pc:picChg>
        <pc:picChg chg="add mod">
          <ac:chgData name="Zobel Christoph" userId="d28b3a80-5966-4381-bd85-60f2bd947580" providerId="ADAL" clId="{B0726DD9-D75A-4F04-828A-917C44D122E4}" dt="2022-01-20T09:13:04.567" v="110" actId="14100"/>
          <ac:picMkLst>
            <pc:docMk/>
            <pc:sldMk cId="4104124043" sldId="303"/>
            <ac:picMk id="9" creationId="{2172E2C1-9157-4AA3-843D-C1AADE5BEE81}"/>
          </ac:picMkLst>
        </pc:picChg>
        <pc:picChg chg="add mod">
          <ac:chgData name="Zobel Christoph" userId="d28b3a80-5966-4381-bd85-60f2bd947580" providerId="ADAL" clId="{B0726DD9-D75A-4F04-828A-917C44D122E4}" dt="2022-01-20T09:13:01.138" v="109" actId="14100"/>
          <ac:picMkLst>
            <pc:docMk/>
            <pc:sldMk cId="4104124043" sldId="303"/>
            <ac:picMk id="10" creationId="{F8672C06-2B6B-47D2-B613-B846C537C346}"/>
          </ac:picMkLst>
        </pc:picChg>
      </pc:sldChg>
    </pc:docChg>
  </pc:docChgLst>
  <pc:docChgLst>
    <pc:chgData name="Zobel Christoph" userId="d28b3a80-5966-4381-bd85-60f2bd947580" providerId="ADAL" clId="{F1FFA6C9-45DF-47B1-A84A-59EFF595C78E}"/>
    <pc:docChg chg="modSld">
      <pc:chgData name="Zobel Christoph" userId="d28b3a80-5966-4381-bd85-60f2bd947580" providerId="ADAL" clId="{F1FFA6C9-45DF-47B1-A84A-59EFF595C78E}" dt="2022-03-15T13:52:01.017" v="8" actId="20577"/>
      <pc:docMkLst>
        <pc:docMk/>
      </pc:docMkLst>
      <pc:sldChg chg="modSp mod">
        <pc:chgData name="Zobel Christoph" userId="d28b3a80-5966-4381-bd85-60f2bd947580" providerId="ADAL" clId="{F1FFA6C9-45DF-47B1-A84A-59EFF595C78E}" dt="2022-03-15T13:52:01.017" v="8" actId="20577"/>
        <pc:sldMkLst>
          <pc:docMk/>
          <pc:sldMk cId="3597885019" sldId="295"/>
        </pc:sldMkLst>
        <pc:graphicFrameChg chg="modGraphic">
          <ac:chgData name="Zobel Christoph" userId="d28b3a80-5966-4381-bd85-60f2bd947580" providerId="ADAL" clId="{F1FFA6C9-45DF-47B1-A84A-59EFF595C78E}" dt="2022-03-15T13:52:01.017" v="8" actId="20577"/>
          <ac:graphicFrameMkLst>
            <pc:docMk/>
            <pc:sldMk cId="3597885019" sldId="295"/>
            <ac:graphicFrameMk id="13" creationId="{5FF6AB93-C722-4E98-9B82-E9B0B281D7F5}"/>
          </ac:graphicFrameMkLst>
        </pc:graphicFrameChg>
      </pc:sldChg>
      <pc:sldChg chg="addSp mod">
        <pc:chgData name="Zobel Christoph" userId="d28b3a80-5966-4381-bd85-60f2bd947580" providerId="ADAL" clId="{F1FFA6C9-45DF-47B1-A84A-59EFF595C78E}" dt="2022-03-15T12:38:49.066" v="0" actId="9405"/>
        <pc:sldMkLst>
          <pc:docMk/>
          <pc:sldMk cId="2490680004" sldId="305"/>
        </pc:sldMkLst>
        <pc:inkChg chg="add">
          <ac:chgData name="Zobel Christoph" userId="d28b3a80-5966-4381-bd85-60f2bd947580" providerId="ADAL" clId="{F1FFA6C9-45DF-47B1-A84A-59EFF595C78E}" dt="2022-03-15T12:38:49.066" v="0" actId="9405"/>
          <ac:inkMkLst>
            <pc:docMk/>
            <pc:sldMk cId="2490680004" sldId="305"/>
            <ac:inkMk id="3" creationId="{0D615AB0-7E4A-44FB-8B06-C69D0240E7C7}"/>
          </ac:inkMkLst>
        </pc:inkChg>
      </pc:sldChg>
    </pc:docChg>
  </pc:docChgLst>
  <pc:docChgLst>
    <pc:chgData name="Zobel Christoph" userId="d28b3a80-5966-4381-bd85-60f2bd947580" providerId="ADAL" clId="{685AC6E6-5538-4AB4-B63D-A05C3E4DA5FB}"/>
    <pc:docChg chg="undo custSel addSld delSld modSld sldOrd">
      <pc:chgData name="Zobel Christoph" userId="d28b3a80-5966-4381-bd85-60f2bd947580" providerId="ADAL" clId="{685AC6E6-5538-4AB4-B63D-A05C3E4DA5FB}" dt="2022-12-10T09:27:44.668" v="70" actId="14100"/>
      <pc:docMkLst>
        <pc:docMk/>
      </pc:docMkLst>
      <pc:sldChg chg="del">
        <pc:chgData name="Zobel Christoph" userId="d28b3a80-5966-4381-bd85-60f2bd947580" providerId="ADAL" clId="{685AC6E6-5538-4AB4-B63D-A05C3E4DA5FB}" dt="2022-12-10T09:18:04.677" v="10" actId="47"/>
        <pc:sldMkLst>
          <pc:docMk/>
          <pc:sldMk cId="1644931626" sldId="298"/>
        </pc:sldMkLst>
      </pc:sldChg>
      <pc:sldChg chg="del">
        <pc:chgData name="Zobel Christoph" userId="d28b3a80-5966-4381-bd85-60f2bd947580" providerId="ADAL" clId="{685AC6E6-5538-4AB4-B63D-A05C3E4DA5FB}" dt="2022-12-09T11:38:42.806" v="3" actId="47"/>
        <pc:sldMkLst>
          <pc:docMk/>
          <pc:sldMk cId="4104124043" sldId="303"/>
        </pc:sldMkLst>
      </pc:sldChg>
      <pc:sldChg chg="add del">
        <pc:chgData name="Zobel Christoph" userId="d28b3a80-5966-4381-bd85-60f2bd947580" providerId="ADAL" clId="{685AC6E6-5538-4AB4-B63D-A05C3E4DA5FB}" dt="2022-12-10T09:17:39.192" v="6"/>
        <pc:sldMkLst>
          <pc:docMk/>
          <pc:sldMk cId="2490680004" sldId="305"/>
        </pc:sldMkLst>
      </pc:sldChg>
      <pc:sldChg chg="modSp mod">
        <pc:chgData name="Zobel Christoph" userId="d28b3a80-5966-4381-bd85-60f2bd947580" providerId="ADAL" clId="{685AC6E6-5538-4AB4-B63D-A05C3E4DA5FB}" dt="2022-12-10T09:26:54.092" v="17"/>
        <pc:sldMkLst>
          <pc:docMk/>
          <pc:sldMk cId="1590322671" sldId="321"/>
        </pc:sldMkLst>
        <pc:spChg chg="mod">
          <ac:chgData name="Zobel Christoph" userId="d28b3a80-5966-4381-bd85-60f2bd947580" providerId="ADAL" clId="{685AC6E6-5538-4AB4-B63D-A05C3E4DA5FB}" dt="2022-12-10T09:26:54.092" v="17"/>
          <ac:spMkLst>
            <pc:docMk/>
            <pc:sldMk cId="1590322671" sldId="321"/>
            <ac:spMk id="82" creationId="{A8F590E7-BCF1-0B42-39AD-B25354842586}"/>
          </ac:spMkLst>
        </pc:spChg>
      </pc:sldChg>
      <pc:sldChg chg="del">
        <pc:chgData name="Zobel Christoph" userId="d28b3a80-5966-4381-bd85-60f2bd947580" providerId="ADAL" clId="{685AC6E6-5538-4AB4-B63D-A05C3E4DA5FB}" dt="2022-12-09T11:38:27.932" v="1" actId="47"/>
        <pc:sldMkLst>
          <pc:docMk/>
          <pc:sldMk cId="256880341" sldId="335"/>
        </pc:sldMkLst>
      </pc:sldChg>
      <pc:sldChg chg="add">
        <pc:chgData name="Zobel Christoph" userId="d28b3a80-5966-4381-bd85-60f2bd947580" providerId="ADAL" clId="{685AC6E6-5538-4AB4-B63D-A05C3E4DA5FB}" dt="2022-12-09T11:38:25.735" v="0"/>
        <pc:sldMkLst>
          <pc:docMk/>
          <pc:sldMk cId="4002787932" sldId="336"/>
        </pc:sldMkLst>
      </pc:sldChg>
      <pc:sldChg chg="add">
        <pc:chgData name="Zobel Christoph" userId="d28b3a80-5966-4381-bd85-60f2bd947580" providerId="ADAL" clId="{685AC6E6-5538-4AB4-B63D-A05C3E4DA5FB}" dt="2022-12-09T11:38:40.944" v="2"/>
        <pc:sldMkLst>
          <pc:docMk/>
          <pc:sldMk cId="3930799287" sldId="337"/>
        </pc:sldMkLst>
      </pc:sldChg>
      <pc:sldChg chg="add del">
        <pc:chgData name="Zobel Christoph" userId="d28b3a80-5966-4381-bd85-60f2bd947580" providerId="ADAL" clId="{685AC6E6-5538-4AB4-B63D-A05C3E4DA5FB}" dt="2022-12-10T09:17:43.021" v="7" actId="47"/>
        <pc:sldMkLst>
          <pc:docMk/>
          <pc:sldMk cId="1111205003" sldId="338"/>
        </pc:sldMkLst>
      </pc:sldChg>
      <pc:sldChg chg="add ord">
        <pc:chgData name="Zobel Christoph" userId="d28b3a80-5966-4381-bd85-60f2bd947580" providerId="ADAL" clId="{685AC6E6-5538-4AB4-B63D-A05C3E4DA5FB}" dt="2022-12-10T09:17:57.656" v="9"/>
        <pc:sldMkLst>
          <pc:docMk/>
          <pc:sldMk cId="3903486780" sldId="339"/>
        </pc:sldMkLst>
      </pc:sldChg>
      <pc:sldChg chg="addSp delSp modSp add mod ord">
        <pc:chgData name="Zobel Christoph" userId="d28b3a80-5966-4381-bd85-60f2bd947580" providerId="ADAL" clId="{685AC6E6-5538-4AB4-B63D-A05C3E4DA5FB}" dt="2022-12-10T09:19:57.885" v="16"/>
        <pc:sldMkLst>
          <pc:docMk/>
          <pc:sldMk cId="4016642593" sldId="340"/>
        </pc:sldMkLst>
        <pc:spChg chg="add del">
          <ac:chgData name="Zobel Christoph" userId="d28b3a80-5966-4381-bd85-60f2bd947580" providerId="ADAL" clId="{685AC6E6-5538-4AB4-B63D-A05C3E4DA5FB}" dt="2022-12-10T09:19:54.535" v="14" actId="22"/>
          <ac:spMkLst>
            <pc:docMk/>
            <pc:sldMk cId="4016642593" sldId="340"/>
            <ac:spMk id="6" creationId="{DA99EFBD-12B5-C118-40F2-9F6CD643617D}"/>
          </ac:spMkLst>
        </pc:spChg>
        <pc:spChg chg="mod">
          <ac:chgData name="Zobel Christoph" userId="d28b3a80-5966-4381-bd85-60f2bd947580" providerId="ADAL" clId="{685AC6E6-5538-4AB4-B63D-A05C3E4DA5FB}" dt="2022-12-10T09:19:57.885" v="16"/>
          <ac:spMkLst>
            <pc:docMk/>
            <pc:sldMk cId="4016642593" sldId="340"/>
            <ac:spMk id="11" creationId="{FE478AF5-8FD5-4959-96C1-55AADA0F683D}"/>
          </ac:spMkLst>
        </pc:spChg>
        <pc:picChg chg="mod">
          <ac:chgData name="Zobel Christoph" userId="d28b3a80-5966-4381-bd85-60f2bd947580" providerId="ADAL" clId="{685AC6E6-5538-4AB4-B63D-A05C3E4DA5FB}" dt="2022-12-10T09:18:20.004" v="11" actId="1440"/>
          <ac:picMkLst>
            <pc:docMk/>
            <pc:sldMk cId="4016642593" sldId="340"/>
            <ac:picMk id="9" creationId="{5A895E09-7961-8DD6-597F-D2C9E4A843AB}"/>
          </ac:picMkLst>
        </pc:picChg>
      </pc:sldChg>
      <pc:sldChg chg="addSp modSp add mod">
        <pc:chgData name="Zobel Christoph" userId="d28b3a80-5966-4381-bd85-60f2bd947580" providerId="ADAL" clId="{685AC6E6-5538-4AB4-B63D-A05C3E4DA5FB}" dt="2022-12-10T09:27:44.668" v="70" actId="14100"/>
        <pc:sldMkLst>
          <pc:docMk/>
          <pc:sldMk cId="3586730537" sldId="341"/>
        </pc:sldMkLst>
        <pc:spChg chg="add mod">
          <ac:chgData name="Zobel Christoph" userId="d28b3a80-5966-4381-bd85-60f2bd947580" providerId="ADAL" clId="{685AC6E6-5538-4AB4-B63D-A05C3E4DA5FB}" dt="2022-12-10T09:27:21.380" v="50" actId="1037"/>
          <ac:spMkLst>
            <pc:docMk/>
            <pc:sldMk cId="3586730537" sldId="341"/>
            <ac:spMk id="8" creationId="{74C71981-304F-090E-4B0A-56C46883785B}"/>
          </ac:spMkLst>
        </pc:spChg>
        <pc:spChg chg="add mod">
          <ac:chgData name="Zobel Christoph" userId="d28b3a80-5966-4381-bd85-60f2bd947580" providerId="ADAL" clId="{685AC6E6-5538-4AB4-B63D-A05C3E4DA5FB}" dt="2022-12-10T09:27:44.668" v="70" actId="14100"/>
          <ac:spMkLst>
            <pc:docMk/>
            <pc:sldMk cId="3586730537" sldId="341"/>
            <ac:spMk id="9" creationId="{F2B26973-52B4-1676-86B3-A8D42EAF579C}"/>
          </ac:spMkLst>
        </pc:spChg>
      </pc:sldChg>
    </pc:docChg>
  </pc:docChgLst>
  <pc:docChgLst>
    <pc:chgData name="Zobel Christoph" userId="d28b3a80-5966-4381-bd85-60f2bd947580" providerId="ADAL" clId="{3469D73C-04BC-4D68-806C-A93055CE19A8}"/>
    <pc:docChg chg="undo redo custSel addSld delSld modSld sldOrd">
      <pc:chgData name="Zobel Christoph" userId="d28b3a80-5966-4381-bd85-60f2bd947580" providerId="ADAL" clId="{3469D73C-04BC-4D68-806C-A93055CE19A8}" dt="2022-09-25T18:35:02.614" v="678" actId="1036"/>
      <pc:docMkLst>
        <pc:docMk/>
      </pc:docMkLst>
      <pc:sldChg chg="addSp delSp modSp mod">
        <pc:chgData name="Zobel Christoph" userId="d28b3a80-5966-4381-bd85-60f2bd947580" providerId="ADAL" clId="{3469D73C-04BC-4D68-806C-A93055CE19A8}" dt="2022-09-12T19:08:38.867" v="123" actId="1582"/>
        <pc:sldMkLst>
          <pc:docMk/>
          <pc:sldMk cId="218419289" sldId="300"/>
        </pc:sldMkLst>
        <pc:spChg chg="add mod">
          <ac:chgData name="Zobel Christoph" userId="d28b3a80-5966-4381-bd85-60f2bd947580" providerId="ADAL" clId="{3469D73C-04BC-4D68-806C-A93055CE19A8}" dt="2022-09-12T18:32:30.526" v="66" actId="6549"/>
          <ac:spMkLst>
            <pc:docMk/>
            <pc:sldMk cId="218419289" sldId="300"/>
            <ac:spMk id="2" creationId="{9867A7B0-AAB1-3ECA-ABFA-FAF8D5FE16F2}"/>
          </ac:spMkLst>
        </pc:spChg>
        <pc:spChg chg="add mod">
          <ac:chgData name="Zobel Christoph" userId="d28b3a80-5966-4381-bd85-60f2bd947580" providerId="ADAL" clId="{3469D73C-04BC-4D68-806C-A93055CE19A8}" dt="2022-09-12T18:34:39.589" v="94" actId="14100"/>
          <ac:spMkLst>
            <pc:docMk/>
            <pc:sldMk cId="218419289" sldId="300"/>
            <ac:spMk id="8" creationId="{9F8080B0-D906-840C-A57F-1014477B395A}"/>
          </ac:spMkLst>
        </pc:spChg>
        <pc:spChg chg="add mod">
          <ac:chgData name="Zobel Christoph" userId="d28b3a80-5966-4381-bd85-60f2bd947580" providerId="ADAL" clId="{3469D73C-04BC-4D68-806C-A93055CE19A8}" dt="2022-09-12T19:08:22.425" v="120" actId="1582"/>
          <ac:spMkLst>
            <pc:docMk/>
            <pc:sldMk cId="218419289" sldId="300"/>
            <ac:spMk id="9" creationId="{261B4A15-7361-EC01-11F3-43B17C009EE4}"/>
          </ac:spMkLst>
        </pc:spChg>
        <pc:spChg chg="add del mod">
          <ac:chgData name="Zobel Christoph" userId="d28b3a80-5966-4381-bd85-60f2bd947580" providerId="ADAL" clId="{3469D73C-04BC-4D68-806C-A93055CE19A8}" dt="2022-09-12T18:35:24.785" v="108" actId="478"/>
          <ac:spMkLst>
            <pc:docMk/>
            <pc:sldMk cId="218419289" sldId="300"/>
            <ac:spMk id="10" creationId="{4456E094-9299-3837-57E9-EE346B335C37}"/>
          </ac:spMkLst>
        </pc:spChg>
        <pc:spChg chg="add mod">
          <ac:chgData name="Zobel Christoph" userId="d28b3a80-5966-4381-bd85-60f2bd947580" providerId="ADAL" clId="{3469D73C-04BC-4D68-806C-A93055CE19A8}" dt="2022-09-12T19:08:22.425" v="120" actId="1582"/>
          <ac:spMkLst>
            <pc:docMk/>
            <pc:sldMk cId="218419289" sldId="300"/>
            <ac:spMk id="11" creationId="{844A0E25-A47A-F778-4569-9E5464CBAE63}"/>
          </ac:spMkLst>
        </pc:spChg>
        <pc:spChg chg="add mod">
          <ac:chgData name="Zobel Christoph" userId="d28b3a80-5966-4381-bd85-60f2bd947580" providerId="ADAL" clId="{3469D73C-04BC-4D68-806C-A93055CE19A8}" dt="2022-09-12T19:08:22.425" v="120" actId="1582"/>
          <ac:spMkLst>
            <pc:docMk/>
            <pc:sldMk cId="218419289" sldId="300"/>
            <ac:spMk id="12" creationId="{433903D4-F85F-CDC2-F53A-EEEAA6290FF9}"/>
          </ac:spMkLst>
        </pc:spChg>
        <pc:spChg chg="add mod">
          <ac:chgData name="Zobel Christoph" userId="d28b3a80-5966-4381-bd85-60f2bd947580" providerId="ADAL" clId="{3469D73C-04BC-4D68-806C-A93055CE19A8}" dt="2022-09-12T19:08:38.867" v="123" actId="1582"/>
          <ac:spMkLst>
            <pc:docMk/>
            <pc:sldMk cId="218419289" sldId="300"/>
            <ac:spMk id="13" creationId="{4561D5A7-4E4A-0CFB-1757-85692BB62C7B}"/>
          </ac:spMkLst>
        </pc:spChg>
        <pc:picChg chg="add mod">
          <ac:chgData name="Zobel Christoph" userId="d28b3a80-5966-4381-bd85-60f2bd947580" providerId="ADAL" clId="{3469D73C-04BC-4D68-806C-A93055CE19A8}" dt="2022-09-12T18:34:25.594" v="87" actId="1076"/>
          <ac:picMkLst>
            <pc:docMk/>
            <pc:sldMk cId="218419289" sldId="300"/>
            <ac:picMk id="4" creationId="{D9CB7D3B-4A64-8D56-0BC8-62EDB4468920}"/>
          </ac:picMkLst>
        </pc:picChg>
        <pc:picChg chg="add mod">
          <ac:chgData name="Zobel Christoph" userId="d28b3a80-5966-4381-bd85-60f2bd947580" providerId="ADAL" clId="{3469D73C-04BC-4D68-806C-A93055CE19A8}" dt="2022-09-12T19:07:53.831" v="118" actId="1076"/>
          <ac:picMkLst>
            <pc:docMk/>
            <pc:sldMk cId="218419289" sldId="300"/>
            <ac:picMk id="6" creationId="{95C9B894-001B-3AB1-804B-DA04CC3D87FD}"/>
          </ac:picMkLst>
        </pc:picChg>
        <pc:picChg chg="del">
          <ac:chgData name="Zobel Christoph" userId="d28b3a80-5966-4381-bd85-60f2bd947580" providerId="ADAL" clId="{3469D73C-04BC-4D68-806C-A93055CE19A8}" dt="2022-09-12T18:32:32.397" v="67" actId="478"/>
          <ac:picMkLst>
            <pc:docMk/>
            <pc:sldMk cId="218419289" sldId="300"/>
            <ac:picMk id="7" creationId="{8E706C80-AD85-43D2-9033-CD3E475405B3}"/>
          </ac:picMkLst>
        </pc:picChg>
      </pc:sldChg>
      <pc:sldChg chg="addSp delSp modSp mod">
        <pc:chgData name="Zobel Christoph" userId="d28b3a80-5966-4381-bd85-60f2bd947580" providerId="ADAL" clId="{3469D73C-04BC-4D68-806C-A93055CE19A8}" dt="2022-09-12T19:09:09.016" v="131" actId="14100"/>
        <pc:sldMkLst>
          <pc:docMk/>
          <pc:sldMk cId="4104124043" sldId="303"/>
        </pc:sldMkLst>
        <pc:spChg chg="add del mod">
          <ac:chgData name="Zobel Christoph" userId="d28b3a80-5966-4381-bd85-60f2bd947580" providerId="ADAL" clId="{3469D73C-04BC-4D68-806C-A93055CE19A8}" dt="2022-09-12T18:31:51.180" v="16"/>
          <ac:spMkLst>
            <pc:docMk/>
            <pc:sldMk cId="4104124043" sldId="303"/>
            <ac:spMk id="3" creationId="{DD3C78D4-CD2F-6BB8-0C9D-41B1A459A411}"/>
          </ac:spMkLst>
        </pc:spChg>
        <pc:spChg chg="add mod">
          <ac:chgData name="Zobel Christoph" userId="d28b3a80-5966-4381-bd85-60f2bd947580" providerId="ADAL" clId="{3469D73C-04BC-4D68-806C-A93055CE19A8}" dt="2022-09-12T18:32:18.544" v="48" actId="20577"/>
          <ac:spMkLst>
            <pc:docMk/>
            <pc:sldMk cId="4104124043" sldId="303"/>
            <ac:spMk id="11" creationId="{DEE93E71-FF8E-ABC0-2026-CCBA767A325B}"/>
          </ac:spMkLst>
        </pc:spChg>
        <pc:picChg chg="add mod">
          <ac:chgData name="Zobel Christoph" userId="d28b3a80-5966-4381-bd85-60f2bd947580" providerId="ADAL" clId="{3469D73C-04BC-4D68-806C-A93055CE19A8}" dt="2022-09-12T19:09:09.016" v="131" actId="14100"/>
          <ac:picMkLst>
            <pc:docMk/>
            <pc:sldMk cId="4104124043" sldId="303"/>
            <ac:picMk id="6" creationId="{DEC43847-91CA-92F9-5053-230E1F948EFC}"/>
          </ac:picMkLst>
        </pc:picChg>
        <pc:picChg chg="del">
          <ac:chgData name="Zobel Christoph" userId="d28b3a80-5966-4381-bd85-60f2bd947580" providerId="ADAL" clId="{3469D73C-04BC-4D68-806C-A93055CE19A8}" dt="2022-09-12T18:30:33.321" v="2" actId="478"/>
          <ac:picMkLst>
            <pc:docMk/>
            <pc:sldMk cId="4104124043" sldId="303"/>
            <ac:picMk id="7" creationId="{EF52FC2A-6DEA-40DE-BBB5-507792E2208B}"/>
          </ac:picMkLst>
        </pc:picChg>
        <pc:picChg chg="del">
          <ac:chgData name="Zobel Christoph" userId="d28b3a80-5966-4381-bd85-60f2bd947580" providerId="ADAL" clId="{3469D73C-04BC-4D68-806C-A93055CE19A8}" dt="2022-09-12T18:30:31.149" v="0" actId="478"/>
          <ac:picMkLst>
            <pc:docMk/>
            <pc:sldMk cId="4104124043" sldId="303"/>
            <ac:picMk id="8" creationId="{613F2BC6-5383-423E-BDC6-361E2A1B6AA7}"/>
          </ac:picMkLst>
        </pc:picChg>
        <pc:picChg chg="del">
          <ac:chgData name="Zobel Christoph" userId="d28b3a80-5966-4381-bd85-60f2bd947580" providerId="ADAL" clId="{3469D73C-04BC-4D68-806C-A93055CE19A8}" dt="2022-09-12T18:30:32.800" v="1" actId="478"/>
          <ac:picMkLst>
            <pc:docMk/>
            <pc:sldMk cId="4104124043" sldId="303"/>
            <ac:picMk id="9" creationId="{2172E2C1-9157-4AA3-843D-C1AADE5BEE81}"/>
          </ac:picMkLst>
        </pc:picChg>
        <pc:picChg chg="del">
          <ac:chgData name="Zobel Christoph" userId="d28b3a80-5966-4381-bd85-60f2bd947580" providerId="ADAL" clId="{3469D73C-04BC-4D68-806C-A93055CE19A8}" dt="2022-09-12T18:30:33.888" v="3" actId="478"/>
          <ac:picMkLst>
            <pc:docMk/>
            <pc:sldMk cId="4104124043" sldId="303"/>
            <ac:picMk id="10" creationId="{F8672C06-2B6B-47D2-B613-B846C537C346}"/>
          </ac:picMkLst>
        </pc:picChg>
      </pc:sldChg>
      <pc:sldChg chg="delSp modSp mod ord">
        <pc:chgData name="Zobel Christoph" userId="d28b3a80-5966-4381-bd85-60f2bd947580" providerId="ADAL" clId="{3469D73C-04BC-4D68-806C-A93055CE19A8}" dt="2022-09-25T18:35:02.614" v="678" actId="1036"/>
        <pc:sldMkLst>
          <pc:docMk/>
          <pc:sldMk cId="2490680004" sldId="305"/>
        </pc:sldMkLst>
        <pc:spChg chg="mod">
          <ac:chgData name="Zobel Christoph" userId="d28b3a80-5966-4381-bd85-60f2bd947580" providerId="ADAL" clId="{3469D73C-04BC-4D68-806C-A93055CE19A8}" dt="2022-09-25T18:32:24.275" v="663" actId="20577"/>
          <ac:spMkLst>
            <pc:docMk/>
            <pc:sldMk cId="2490680004" sldId="305"/>
            <ac:spMk id="12" creationId="{A5BDE27D-CBFE-4943-9B9F-983C36972551}"/>
          </ac:spMkLst>
        </pc:spChg>
        <pc:spChg chg="mod">
          <ac:chgData name="Zobel Christoph" userId="d28b3a80-5966-4381-bd85-60f2bd947580" providerId="ADAL" clId="{3469D73C-04BC-4D68-806C-A93055CE19A8}" dt="2022-09-25T18:32:13.971" v="657" actId="20577"/>
          <ac:spMkLst>
            <pc:docMk/>
            <pc:sldMk cId="2490680004" sldId="305"/>
            <ac:spMk id="94" creationId="{A397822E-3C55-453C-BF63-C13AB017F0C6}"/>
          </ac:spMkLst>
        </pc:spChg>
        <pc:picChg chg="mod">
          <ac:chgData name="Zobel Christoph" userId="d28b3a80-5966-4381-bd85-60f2bd947580" providerId="ADAL" clId="{3469D73C-04BC-4D68-806C-A93055CE19A8}" dt="2022-09-25T18:35:02.614" v="678" actId="1036"/>
          <ac:picMkLst>
            <pc:docMk/>
            <pc:sldMk cId="2490680004" sldId="305"/>
            <ac:picMk id="106" creationId="{9589B17C-882E-4D90-A66A-6A1491F9BBD8}"/>
          </ac:picMkLst>
        </pc:picChg>
        <pc:inkChg chg="del">
          <ac:chgData name="Zobel Christoph" userId="d28b3a80-5966-4381-bd85-60f2bd947580" providerId="ADAL" clId="{3469D73C-04BC-4D68-806C-A93055CE19A8}" dt="2022-09-25T18:32:39.074" v="664" actId="478"/>
          <ac:inkMkLst>
            <pc:docMk/>
            <pc:sldMk cId="2490680004" sldId="305"/>
            <ac:inkMk id="3" creationId="{0D615AB0-7E4A-44FB-8B06-C69D0240E7C7}"/>
          </ac:inkMkLst>
        </pc:inkChg>
      </pc:sldChg>
      <pc:sldChg chg="modSp mod">
        <pc:chgData name="Zobel Christoph" userId="d28b3a80-5966-4381-bd85-60f2bd947580" providerId="ADAL" clId="{3469D73C-04BC-4D68-806C-A93055CE19A8}" dt="2022-09-12T19:21:32.141" v="202" actId="20577"/>
        <pc:sldMkLst>
          <pc:docMk/>
          <pc:sldMk cId="2337360872" sldId="307"/>
        </pc:sldMkLst>
        <pc:spChg chg="mod">
          <ac:chgData name="Zobel Christoph" userId="d28b3a80-5966-4381-bd85-60f2bd947580" providerId="ADAL" clId="{3469D73C-04BC-4D68-806C-A93055CE19A8}" dt="2022-09-12T19:21:32.141" v="202" actId="20577"/>
          <ac:spMkLst>
            <pc:docMk/>
            <pc:sldMk cId="2337360872" sldId="307"/>
            <ac:spMk id="71" creationId="{F99DD314-AF4F-4907-9AAE-3CF9CBB7B94E}"/>
          </ac:spMkLst>
        </pc:spChg>
        <pc:picChg chg="mod">
          <ac:chgData name="Zobel Christoph" userId="d28b3a80-5966-4381-bd85-60f2bd947580" providerId="ADAL" clId="{3469D73C-04BC-4D68-806C-A93055CE19A8}" dt="2022-09-12T19:21:23.753" v="201" actId="14100"/>
          <ac:picMkLst>
            <pc:docMk/>
            <pc:sldMk cId="2337360872" sldId="307"/>
            <ac:picMk id="43" creationId="{8E359E13-A2FA-4C19-8430-E00485229CD6}"/>
          </ac:picMkLst>
        </pc:picChg>
      </pc:sldChg>
      <pc:sldChg chg="ord">
        <pc:chgData name="Zobel Christoph" userId="d28b3a80-5966-4381-bd85-60f2bd947580" providerId="ADAL" clId="{3469D73C-04BC-4D68-806C-A93055CE19A8}" dt="2022-09-12T19:09:26.552" v="133"/>
        <pc:sldMkLst>
          <pc:docMk/>
          <pc:sldMk cId="782220305" sldId="308"/>
        </pc:sldMkLst>
      </pc:sldChg>
      <pc:sldChg chg="ord">
        <pc:chgData name="Zobel Christoph" userId="d28b3a80-5966-4381-bd85-60f2bd947580" providerId="ADAL" clId="{3469D73C-04BC-4D68-806C-A93055CE19A8}" dt="2022-09-12T19:12:59.031" v="185"/>
        <pc:sldMkLst>
          <pc:docMk/>
          <pc:sldMk cId="1812352690" sldId="309"/>
        </pc:sldMkLst>
      </pc:sldChg>
      <pc:sldChg chg="addSp delSp mod ord">
        <pc:chgData name="Zobel Christoph" userId="d28b3a80-5966-4381-bd85-60f2bd947580" providerId="ADAL" clId="{3469D73C-04BC-4D68-806C-A93055CE19A8}" dt="2022-09-25T18:34:52.389" v="674"/>
        <pc:sldMkLst>
          <pc:docMk/>
          <pc:sldMk cId="3519712139" sldId="317"/>
        </pc:sldMkLst>
        <pc:picChg chg="add del">
          <ac:chgData name="Zobel Christoph" userId="d28b3a80-5966-4381-bd85-60f2bd947580" providerId="ADAL" clId="{3469D73C-04BC-4D68-806C-A93055CE19A8}" dt="2022-09-12T18:33:35.931" v="73" actId="21"/>
          <ac:picMkLst>
            <pc:docMk/>
            <pc:sldMk cId="3519712139" sldId="317"/>
            <ac:picMk id="3" creationId="{C808F990-2F07-D800-C6BB-D6A9F04B931F}"/>
          </ac:picMkLst>
        </pc:picChg>
      </pc:sldChg>
      <pc:sldChg chg="delSp modSp mod modNotesTx">
        <pc:chgData name="Zobel Christoph" userId="d28b3a80-5966-4381-bd85-60f2bd947580" providerId="ADAL" clId="{3469D73C-04BC-4D68-806C-A93055CE19A8}" dt="2022-09-12T19:40:16.691" v="530" actId="20577"/>
        <pc:sldMkLst>
          <pc:docMk/>
          <pc:sldMk cId="1700138855" sldId="322"/>
        </pc:sldMkLst>
        <pc:spChg chg="mod">
          <ac:chgData name="Zobel Christoph" userId="d28b3a80-5966-4381-bd85-60f2bd947580" providerId="ADAL" clId="{3469D73C-04BC-4D68-806C-A93055CE19A8}" dt="2022-09-12T19:37:29.948" v="281" actId="1076"/>
          <ac:spMkLst>
            <pc:docMk/>
            <pc:sldMk cId="1700138855" sldId="322"/>
            <ac:spMk id="2" creationId="{62B6C511-8166-E068-3213-622B540A05A7}"/>
          </ac:spMkLst>
        </pc:spChg>
        <pc:spChg chg="mod">
          <ac:chgData name="Zobel Christoph" userId="d28b3a80-5966-4381-bd85-60f2bd947580" providerId="ADAL" clId="{3469D73C-04BC-4D68-806C-A93055CE19A8}" dt="2022-09-12T19:36:28.896" v="276" actId="1076"/>
          <ac:spMkLst>
            <pc:docMk/>
            <pc:sldMk cId="1700138855" sldId="322"/>
            <ac:spMk id="3" creationId="{933D8EF5-DB50-9B31-1073-350EE516A993}"/>
          </ac:spMkLst>
        </pc:spChg>
        <pc:picChg chg="del">
          <ac:chgData name="Zobel Christoph" userId="d28b3a80-5966-4381-bd85-60f2bd947580" providerId="ADAL" clId="{3469D73C-04BC-4D68-806C-A93055CE19A8}" dt="2022-09-12T19:36:26.301" v="275" actId="478"/>
          <ac:picMkLst>
            <pc:docMk/>
            <pc:sldMk cId="1700138855" sldId="322"/>
            <ac:picMk id="7" creationId="{EC5C36F6-E09E-021F-6EA5-A55F35FFE0C7}"/>
          </ac:picMkLst>
        </pc:picChg>
      </pc:sldChg>
      <pc:sldChg chg="add del ord">
        <pc:chgData name="Zobel Christoph" userId="d28b3a80-5966-4381-bd85-60f2bd947580" providerId="ADAL" clId="{3469D73C-04BC-4D68-806C-A93055CE19A8}" dt="2022-09-12T19:36:37.527" v="280"/>
        <pc:sldMkLst>
          <pc:docMk/>
          <pc:sldMk cId="2545487518" sldId="323"/>
        </pc:sldMkLst>
      </pc:sldChg>
      <pc:sldChg chg="modSp mod">
        <pc:chgData name="Zobel Christoph" userId="d28b3a80-5966-4381-bd85-60f2bd947580" providerId="ADAL" clId="{3469D73C-04BC-4D68-806C-A93055CE19A8}" dt="2022-09-12T19:40:34.737" v="537" actId="403"/>
        <pc:sldMkLst>
          <pc:docMk/>
          <pc:sldMk cId="777828050" sldId="324"/>
        </pc:sldMkLst>
        <pc:spChg chg="mod">
          <ac:chgData name="Zobel Christoph" userId="d28b3a80-5966-4381-bd85-60f2bd947580" providerId="ADAL" clId="{3469D73C-04BC-4D68-806C-A93055CE19A8}" dt="2022-09-12T19:40:29.595" v="535" actId="20577"/>
          <ac:spMkLst>
            <pc:docMk/>
            <pc:sldMk cId="777828050" sldId="324"/>
            <ac:spMk id="2" creationId="{62B6C511-8166-E068-3213-622B540A05A7}"/>
          </ac:spMkLst>
        </pc:spChg>
        <pc:spChg chg="mod">
          <ac:chgData name="Zobel Christoph" userId="d28b3a80-5966-4381-bd85-60f2bd947580" providerId="ADAL" clId="{3469D73C-04BC-4D68-806C-A93055CE19A8}" dt="2022-09-12T19:40:34.737" v="537" actId="403"/>
          <ac:spMkLst>
            <pc:docMk/>
            <pc:sldMk cId="777828050" sldId="324"/>
            <ac:spMk id="3" creationId="{933D8EF5-DB50-9B31-1073-350EE516A993}"/>
          </ac:spMkLst>
        </pc:spChg>
      </pc:sldChg>
      <pc:sldChg chg="modSp del mod modNotesTx">
        <pc:chgData name="Zobel Christoph" userId="d28b3a80-5966-4381-bd85-60f2bd947580" providerId="ADAL" clId="{3469D73C-04BC-4D68-806C-A93055CE19A8}" dt="2022-09-13T17:36:12.905" v="654" actId="47"/>
        <pc:sldMkLst>
          <pc:docMk/>
          <pc:sldMk cId="2442781792" sldId="325"/>
        </pc:sldMkLst>
        <pc:spChg chg="mod">
          <ac:chgData name="Zobel Christoph" userId="d28b3a80-5966-4381-bd85-60f2bd947580" providerId="ADAL" clId="{3469D73C-04BC-4D68-806C-A93055CE19A8}" dt="2022-09-12T19:41:57.310" v="604" actId="5793"/>
          <ac:spMkLst>
            <pc:docMk/>
            <pc:sldMk cId="2442781792" sldId="325"/>
            <ac:spMk id="3" creationId="{933D8EF5-DB50-9B31-1073-350EE516A993}"/>
          </ac:spMkLst>
        </pc:spChg>
      </pc:sldChg>
      <pc:sldChg chg="addSp modSp mod">
        <pc:chgData name="Zobel Christoph" userId="d28b3a80-5966-4381-bd85-60f2bd947580" providerId="ADAL" clId="{3469D73C-04BC-4D68-806C-A93055CE19A8}" dt="2022-09-12T19:50:10.949" v="612" actId="14100"/>
        <pc:sldMkLst>
          <pc:docMk/>
          <pc:sldMk cId="4040979415" sldId="327"/>
        </pc:sldMkLst>
        <pc:spChg chg="mod">
          <ac:chgData name="Zobel Christoph" userId="d28b3a80-5966-4381-bd85-60f2bd947580" providerId="ADAL" clId="{3469D73C-04BC-4D68-806C-A93055CE19A8}" dt="2022-09-12T19:29:49.416" v="235" actId="1076"/>
          <ac:spMkLst>
            <pc:docMk/>
            <pc:sldMk cId="4040979415" sldId="327"/>
            <ac:spMk id="2" creationId="{7DD11F07-CC27-EF84-7276-F4EB9C78128C}"/>
          </ac:spMkLst>
        </pc:spChg>
        <pc:spChg chg="add mod">
          <ac:chgData name="Zobel Christoph" userId="d28b3a80-5966-4381-bd85-60f2bd947580" providerId="ADAL" clId="{3469D73C-04BC-4D68-806C-A93055CE19A8}" dt="2022-09-12T19:50:10.949" v="612" actId="14100"/>
          <ac:spMkLst>
            <pc:docMk/>
            <pc:sldMk cId="4040979415" sldId="327"/>
            <ac:spMk id="3" creationId="{AAFF6968-41B1-A42B-6C01-F577DC029704}"/>
          </ac:spMkLst>
        </pc:spChg>
      </pc:sldChg>
      <pc:sldChg chg="addSp delSp modSp mod ord modClrScheme chgLayout">
        <pc:chgData name="Zobel Christoph" userId="d28b3a80-5966-4381-bd85-60f2bd947580" providerId="ADAL" clId="{3469D73C-04BC-4D68-806C-A93055CE19A8}" dt="2022-09-12T19:13:22.485" v="187"/>
        <pc:sldMkLst>
          <pc:docMk/>
          <pc:sldMk cId="3552118008" sldId="331"/>
        </pc:sldMkLst>
        <pc:spChg chg="mod ord">
          <ac:chgData name="Zobel Christoph" userId="d28b3a80-5966-4381-bd85-60f2bd947580" providerId="ADAL" clId="{3469D73C-04BC-4D68-806C-A93055CE19A8}" dt="2022-09-12T19:12:13.458" v="166" actId="26606"/>
          <ac:spMkLst>
            <pc:docMk/>
            <pc:sldMk cId="3552118008" sldId="331"/>
            <ac:spMk id="5" creationId="{BDE42085-EF87-44A3-A37B-8EE9BD555C2E}"/>
          </ac:spMkLst>
        </pc:spChg>
        <pc:spChg chg="mod">
          <ac:chgData name="Zobel Christoph" userId="d28b3a80-5966-4381-bd85-60f2bd947580" providerId="ADAL" clId="{3469D73C-04BC-4D68-806C-A93055CE19A8}" dt="2022-09-12T19:12:13.458" v="166" actId="26606"/>
          <ac:spMkLst>
            <pc:docMk/>
            <pc:sldMk cId="3552118008" sldId="331"/>
            <ac:spMk id="11" creationId="{FE478AF5-8FD5-4959-96C1-55AADA0F683D}"/>
          </ac:spMkLst>
        </pc:spChg>
        <pc:spChg chg="add del mod">
          <ac:chgData name="Zobel Christoph" userId="d28b3a80-5966-4381-bd85-60f2bd947580" providerId="ADAL" clId="{3469D73C-04BC-4D68-806C-A93055CE19A8}" dt="2022-09-12T19:12:40.126" v="183" actId="20577"/>
          <ac:spMkLst>
            <pc:docMk/>
            <pc:sldMk cId="3552118008" sldId="331"/>
            <ac:spMk id="12" creationId="{4F7C838C-76DA-EB5A-21AE-F94AEFFE9E39}"/>
          </ac:spMkLst>
        </pc:spChg>
        <pc:spChg chg="add del">
          <ac:chgData name="Zobel Christoph" userId="d28b3a80-5966-4381-bd85-60f2bd947580" providerId="ADAL" clId="{3469D73C-04BC-4D68-806C-A93055CE19A8}" dt="2022-09-12T19:12:00.135" v="150" actId="26606"/>
          <ac:spMkLst>
            <pc:docMk/>
            <pc:sldMk cId="3552118008" sldId="331"/>
            <ac:spMk id="16" creationId="{01234073-8C0D-37BF-24F6-490F77200031}"/>
          </ac:spMkLst>
        </pc:spChg>
        <pc:spChg chg="add del">
          <ac:chgData name="Zobel Christoph" userId="d28b3a80-5966-4381-bd85-60f2bd947580" providerId="ADAL" clId="{3469D73C-04BC-4D68-806C-A93055CE19A8}" dt="2022-09-12T19:12:01.355" v="152" actId="26606"/>
          <ac:spMkLst>
            <pc:docMk/>
            <pc:sldMk cId="3552118008" sldId="331"/>
            <ac:spMk id="20" creationId="{B65F00EB-D46E-EDF8-80A9-9BD92520AEB8}"/>
          </ac:spMkLst>
        </pc:spChg>
        <pc:spChg chg="add del">
          <ac:chgData name="Zobel Christoph" userId="d28b3a80-5966-4381-bd85-60f2bd947580" providerId="ADAL" clId="{3469D73C-04BC-4D68-806C-A93055CE19A8}" dt="2022-09-12T19:12:05.334" v="154" actId="26606"/>
          <ac:spMkLst>
            <pc:docMk/>
            <pc:sldMk cId="3552118008" sldId="331"/>
            <ac:spMk id="25" creationId="{01234073-8C0D-37BF-24F6-490F77200031}"/>
          </ac:spMkLst>
        </pc:spChg>
        <pc:spChg chg="add del">
          <ac:chgData name="Zobel Christoph" userId="d28b3a80-5966-4381-bd85-60f2bd947580" providerId="ADAL" clId="{3469D73C-04BC-4D68-806C-A93055CE19A8}" dt="2022-09-12T19:12:06.928" v="156" actId="26606"/>
          <ac:spMkLst>
            <pc:docMk/>
            <pc:sldMk cId="3552118008" sldId="331"/>
            <ac:spMk id="28" creationId="{4F7C838C-76DA-EB5A-21AE-F94AEFFE9E39}"/>
          </ac:spMkLst>
        </pc:spChg>
        <pc:spChg chg="add del mod">
          <ac:chgData name="Zobel Christoph" userId="d28b3a80-5966-4381-bd85-60f2bd947580" providerId="ADAL" clId="{3469D73C-04BC-4D68-806C-A93055CE19A8}" dt="2022-09-12T19:12:06.928" v="156" actId="26606"/>
          <ac:spMkLst>
            <pc:docMk/>
            <pc:sldMk cId="3552118008" sldId="331"/>
            <ac:spMk id="29" creationId="{B936EFBC-9586-B0C2-DE1D-4BEB3246946F}"/>
          </ac:spMkLst>
        </pc:spChg>
        <pc:spChg chg="add del mod">
          <ac:chgData name="Zobel Christoph" userId="d28b3a80-5966-4381-bd85-60f2bd947580" providerId="ADAL" clId="{3469D73C-04BC-4D68-806C-A93055CE19A8}" dt="2022-09-12T19:12:07.488" v="158" actId="26606"/>
          <ac:spMkLst>
            <pc:docMk/>
            <pc:sldMk cId="3552118008" sldId="331"/>
            <ac:spMk id="31" creationId="{D00D497F-6152-3097-2979-91387C1DDEC0}"/>
          </ac:spMkLst>
        </pc:spChg>
        <pc:spChg chg="add del mod">
          <ac:chgData name="Zobel Christoph" userId="d28b3a80-5966-4381-bd85-60f2bd947580" providerId="ADAL" clId="{3469D73C-04BC-4D68-806C-A93055CE19A8}" dt="2022-09-12T19:12:08.942" v="160" actId="26606"/>
          <ac:spMkLst>
            <pc:docMk/>
            <pc:sldMk cId="3552118008" sldId="331"/>
            <ac:spMk id="34" creationId="{1FCD8F56-CB16-2FA8-BC01-C6D3E42FC72A}"/>
          </ac:spMkLst>
        </pc:spChg>
        <pc:spChg chg="add del">
          <ac:chgData name="Zobel Christoph" userId="d28b3a80-5966-4381-bd85-60f2bd947580" providerId="ADAL" clId="{3469D73C-04BC-4D68-806C-A93055CE19A8}" dt="2022-09-12T19:12:10.935" v="162" actId="26606"/>
          <ac:spMkLst>
            <pc:docMk/>
            <pc:sldMk cId="3552118008" sldId="331"/>
            <ac:spMk id="37" creationId="{B65F00EB-D46E-EDF8-80A9-9BD92520AEB8}"/>
          </ac:spMkLst>
        </pc:spChg>
        <pc:spChg chg="add del mod">
          <ac:chgData name="Zobel Christoph" userId="d28b3a80-5966-4381-bd85-60f2bd947580" providerId="ADAL" clId="{3469D73C-04BC-4D68-806C-A93055CE19A8}" dt="2022-09-12T19:12:11.312" v="164" actId="26606"/>
          <ac:spMkLst>
            <pc:docMk/>
            <pc:sldMk cId="3552118008" sldId="331"/>
            <ac:spMk id="40" creationId="{1FCD8F56-CB16-2FA8-BC01-C6D3E42FC72A}"/>
          </ac:spMkLst>
        </pc:spChg>
        <pc:spChg chg="add del">
          <ac:chgData name="Zobel Christoph" userId="d28b3a80-5966-4381-bd85-60f2bd947580" providerId="ADAL" clId="{3469D73C-04BC-4D68-806C-A93055CE19A8}" dt="2022-09-12T19:12:13.458" v="166" actId="26606"/>
          <ac:spMkLst>
            <pc:docMk/>
            <pc:sldMk cId="3552118008" sldId="331"/>
            <ac:spMk id="43" creationId="{4F7C838C-76DA-EB5A-21AE-F94AEFFE9E39}"/>
          </ac:spMkLst>
        </pc:spChg>
        <pc:spChg chg="add del mod">
          <ac:chgData name="Zobel Christoph" userId="d28b3a80-5966-4381-bd85-60f2bd947580" providerId="ADAL" clId="{3469D73C-04BC-4D68-806C-A93055CE19A8}" dt="2022-09-12T19:12:13.458" v="166" actId="26606"/>
          <ac:spMkLst>
            <pc:docMk/>
            <pc:sldMk cId="3552118008" sldId="331"/>
            <ac:spMk id="44" creationId="{FDB83868-2DFA-A1BA-D4A9-8860797E3E4B}"/>
          </ac:spMkLst>
        </pc:spChg>
        <pc:spChg chg="add del mod">
          <ac:chgData name="Zobel Christoph" userId="d28b3a80-5966-4381-bd85-60f2bd947580" providerId="ADAL" clId="{3469D73C-04BC-4D68-806C-A93055CE19A8}" dt="2022-09-12T19:12:13.458" v="166" actId="26606"/>
          <ac:spMkLst>
            <pc:docMk/>
            <pc:sldMk cId="3552118008" sldId="331"/>
            <ac:spMk id="45" creationId="{57A3B1D4-EF57-1ECE-2C34-74E153100BC8}"/>
          </ac:spMkLst>
        </pc:spChg>
        <pc:graphicFrameChg chg="add del">
          <ac:chgData name="Zobel Christoph" userId="d28b3a80-5966-4381-bd85-60f2bd947580" providerId="ADAL" clId="{3469D73C-04BC-4D68-806C-A93055CE19A8}" dt="2022-09-12T19:12:00.135" v="150" actId="26606"/>
          <ac:graphicFrameMkLst>
            <pc:docMk/>
            <pc:sldMk cId="3552118008" sldId="331"/>
            <ac:graphicFrameMk id="14" creationId="{3C149C6C-4F17-ABAB-EF58-68AF6019050A}"/>
          </ac:graphicFrameMkLst>
        </pc:graphicFrameChg>
        <pc:graphicFrameChg chg="add del">
          <ac:chgData name="Zobel Christoph" userId="d28b3a80-5966-4381-bd85-60f2bd947580" providerId="ADAL" clId="{3469D73C-04BC-4D68-806C-A93055CE19A8}" dt="2022-09-12T19:12:01.355" v="152" actId="26606"/>
          <ac:graphicFrameMkLst>
            <pc:docMk/>
            <pc:sldMk cId="3552118008" sldId="331"/>
            <ac:graphicFrameMk id="23" creationId="{AFDFCF15-608F-9034-9B20-7AF7F84174A7}"/>
          </ac:graphicFrameMkLst>
        </pc:graphicFrameChg>
        <pc:graphicFrameChg chg="add del">
          <ac:chgData name="Zobel Christoph" userId="d28b3a80-5966-4381-bd85-60f2bd947580" providerId="ADAL" clId="{3469D73C-04BC-4D68-806C-A93055CE19A8}" dt="2022-09-12T19:12:05.334" v="154" actId="26606"/>
          <ac:graphicFrameMkLst>
            <pc:docMk/>
            <pc:sldMk cId="3552118008" sldId="331"/>
            <ac:graphicFrameMk id="26" creationId="{3C149C6C-4F17-ABAB-EF58-68AF6019050A}"/>
          </ac:graphicFrameMkLst>
        </pc:graphicFrameChg>
        <pc:graphicFrameChg chg="add del">
          <ac:chgData name="Zobel Christoph" userId="d28b3a80-5966-4381-bd85-60f2bd947580" providerId="ADAL" clId="{3469D73C-04BC-4D68-806C-A93055CE19A8}" dt="2022-09-12T19:12:07.488" v="158" actId="26606"/>
          <ac:graphicFrameMkLst>
            <pc:docMk/>
            <pc:sldMk cId="3552118008" sldId="331"/>
            <ac:graphicFrameMk id="32" creationId="{BF040B1D-DAC3-0B01-FE8F-2EF582AE179C}"/>
          </ac:graphicFrameMkLst>
        </pc:graphicFrameChg>
        <pc:graphicFrameChg chg="add del">
          <ac:chgData name="Zobel Christoph" userId="d28b3a80-5966-4381-bd85-60f2bd947580" providerId="ADAL" clId="{3469D73C-04BC-4D68-806C-A93055CE19A8}" dt="2022-09-12T19:12:08.942" v="160" actId="26606"/>
          <ac:graphicFrameMkLst>
            <pc:docMk/>
            <pc:sldMk cId="3552118008" sldId="331"/>
            <ac:graphicFrameMk id="35" creationId="{5BF187D7-B4AD-AB0A-61E7-AC206781E37D}"/>
          </ac:graphicFrameMkLst>
        </pc:graphicFrameChg>
        <pc:graphicFrameChg chg="add del">
          <ac:chgData name="Zobel Christoph" userId="d28b3a80-5966-4381-bd85-60f2bd947580" providerId="ADAL" clId="{3469D73C-04BC-4D68-806C-A93055CE19A8}" dt="2022-09-12T19:12:10.935" v="162" actId="26606"/>
          <ac:graphicFrameMkLst>
            <pc:docMk/>
            <pc:sldMk cId="3552118008" sldId="331"/>
            <ac:graphicFrameMk id="38" creationId="{AFDFCF15-608F-9034-9B20-7AF7F84174A7}"/>
          </ac:graphicFrameMkLst>
        </pc:graphicFrameChg>
        <pc:graphicFrameChg chg="add del">
          <ac:chgData name="Zobel Christoph" userId="d28b3a80-5966-4381-bd85-60f2bd947580" providerId="ADAL" clId="{3469D73C-04BC-4D68-806C-A93055CE19A8}" dt="2022-09-12T19:12:11.312" v="164" actId="26606"/>
          <ac:graphicFrameMkLst>
            <pc:docMk/>
            <pc:sldMk cId="3552118008" sldId="331"/>
            <ac:graphicFrameMk id="41" creationId="{5BF187D7-B4AD-AB0A-61E7-AC206781E37D}"/>
          </ac:graphicFrameMkLst>
        </pc:graphicFrameChg>
      </pc:sldChg>
      <pc:sldChg chg="add">
        <pc:chgData name="Zobel Christoph" userId="d28b3a80-5966-4381-bd85-60f2bd947580" providerId="ADAL" clId="{3469D73C-04BC-4D68-806C-A93055CE19A8}" dt="2022-09-12T19:28:38.567" v="203"/>
        <pc:sldMkLst>
          <pc:docMk/>
          <pc:sldMk cId="629650828" sldId="332"/>
        </pc:sldMkLst>
      </pc:sldChg>
      <pc:sldChg chg="add del">
        <pc:chgData name="Zobel Christoph" userId="d28b3a80-5966-4381-bd85-60f2bd947580" providerId="ADAL" clId="{3469D73C-04BC-4D68-806C-A93055CE19A8}" dt="2022-09-12T19:36:12.423" v="250"/>
        <pc:sldMkLst>
          <pc:docMk/>
          <pc:sldMk cId="1284050939" sldId="333"/>
        </pc:sldMkLst>
      </pc:sldChg>
      <pc:sldChg chg="modSp add mod">
        <pc:chgData name="Zobel Christoph" userId="d28b3a80-5966-4381-bd85-60f2bd947580" providerId="ADAL" clId="{3469D73C-04BC-4D68-806C-A93055CE19A8}" dt="2022-09-12T19:41:43.493" v="597" actId="1076"/>
        <pc:sldMkLst>
          <pc:docMk/>
          <pc:sldMk cId="4109685801" sldId="333"/>
        </pc:sldMkLst>
        <pc:spChg chg="mod">
          <ac:chgData name="Zobel Christoph" userId="d28b3a80-5966-4381-bd85-60f2bd947580" providerId="ADAL" clId="{3469D73C-04BC-4D68-806C-A93055CE19A8}" dt="2022-09-12T19:41:20.056" v="594" actId="20577"/>
          <ac:spMkLst>
            <pc:docMk/>
            <pc:sldMk cId="4109685801" sldId="333"/>
            <ac:spMk id="2" creationId="{62B6C511-8166-E068-3213-622B540A05A7}"/>
          </ac:spMkLst>
        </pc:spChg>
        <pc:spChg chg="mod">
          <ac:chgData name="Zobel Christoph" userId="d28b3a80-5966-4381-bd85-60f2bd947580" providerId="ADAL" clId="{3469D73C-04BC-4D68-806C-A93055CE19A8}" dt="2022-09-12T19:41:43.493" v="597" actId="1076"/>
          <ac:spMkLst>
            <pc:docMk/>
            <pc:sldMk cId="4109685801" sldId="333"/>
            <ac:spMk id="3" creationId="{933D8EF5-DB50-9B31-1073-350EE516A993}"/>
          </ac:spMkLst>
        </pc:spChg>
      </pc:sldChg>
      <pc:sldChg chg="add del">
        <pc:chgData name="Zobel Christoph" userId="d28b3a80-5966-4381-bd85-60f2bd947580" providerId="ADAL" clId="{3469D73C-04BC-4D68-806C-A93055CE19A8}" dt="2022-09-12T21:03:35.754" v="614" actId="47"/>
        <pc:sldMkLst>
          <pc:docMk/>
          <pc:sldMk cId="360313418" sldId="334"/>
        </pc:sldMkLst>
      </pc:sldChg>
      <pc:sldChg chg="delSp modSp add mod ord">
        <pc:chgData name="Zobel Christoph" userId="d28b3a80-5966-4381-bd85-60f2bd947580" providerId="ADAL" clId="{3469D73C-04BC-4D68-806C-A93055CE19A8}" dt="2022-09-25T18:34:52.389" v="674"/>
        <pc:sldMkLst>
          <pc:docMk/>
          <pc:sldMk cId="1775229862" sldId="334"/>
        </pc:sldMkLst>
        <pc:spChg chg="del">
          <ac:chgData name="Zobel Christoph" userId="d28b3a80-5966-4381-bd85-60f2bd947580" providerId="ADAL" clId="{3469D73C-04BC-4D68-806C-A93055CE19A8}" dt="2022-09-12T21:03:44.472" v="616" actId="478"/>
          <ac:spMkLst>
            <pc:docMk/>
            <pc:sldMk cId="1775229862" sldId="334"/>
            <ac:spMk id="29" creationId="{986B4E7B-88F9-037D-DD26-989494E7590E}"/>
          </ac:spMkLst>
        </pc:spChg>
        <pc:spChg chg="del">
          <ac:chgData name="Zobel Christoph" userId="d28b3a80-5966-4381-bd85-60f2bd947580" providerId="ADAL" clId="{3469D73C-04BC-4D68-806C-A93055CE19A8}" dt="2022-09-12T21:03:44.472" v="616" actId="478"/>
          <ac:spMkLst>
            <pc:docMk/>
            <pc:sldMk cId="1775229862" sldId="334"/>
            <ac:spMk id="31" creationId="{8F46AAB8-A7D7-3F61-8970-BD2701153D0E}"/>
          </ac:spMkLst>
        </pc:spChg>
        <pc:spChg chg="del">
          <ac:chgData name="Zobel Christoph" userId="d28b3a80-5966-4381-bd85-60f2bd947580" providerId="ADAL" clId="{3469D73C-04BC-4D68-806C-A93055CE19A8}" dt="2022-09-12T21:03:44.472" v="616" actId="478"/>
          <ac:spMkLst>
            <pc:docMk/>
            <pc:sldMk cId="1775229862" sldId="334"/>
            <ac:spMk id="32" creationId="{9DEBEB04-66F7-D44F-06DD-4A57BAD90ADA}"/>
          </ac:spMkLst>
        </pc:spChg>
        <pc:spChg chg="mod">
          <ac:chgData name="Zobel Christoph" userId="d28b3a80-5966-4381-bd85-60f2bd947580" providerId="ADAL" clId="{3469D73C-04BC-4D68-806C-A93055CE19A8}" dt="2022-09-12T21:04:28.794" v="652" actId="1076"/>
          <ac:spMkLst>
            <pc:docMk/>
            <pc:sldMk cId="1775229862" sldId="334"/>
            <ac:spMk id="82" creationId="{A8F590E7-BCF1-0B42-39AD-B25354842586}"/>
          </ac:spMkLst>
        </pc:spChg>
        <pc:picChg chg="del">
          <ac:chgData name="Zobel Christoph" userId="d28b3a80-5966-4381-bd85-60f2bd947580" providerId="ADAL" clId="{3469D73C-04BC-4D68-806C-A93055CE19A8}" dt="2022-09-12T21:03:48.727" v="618" actId="478"/>
          <ac:picMkLst>
            <pc:docMk/>
            <pc:sldMk cId="1775229862" sldId="334"/>
            <ac:picMk id="3" creationId="{ABCBADE1-9365-E24D-7ACB-20374434939A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6" creationId="{BD913A02-E547-E8FC-6BBD-B3F756FC484E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7" creationId="{1CB2D62B-24A2-2D71-CF82-FBB11E830E70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9" creationId="{CD06FA50-33C3-4156-E155-F53F21E3A769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11" creationId="{5A4D70B2-48B2-19DC-6B00-FC5B7204FEFF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15" creationId="{155B181F-5AF9-2C1D-0496-E9F3188ACDEE}"/>
          </ac:picMkLst>
        </pc:picChg>
        <pc:picChg chg="mod">
          <ac:chgData name="Zobel Christoph" userId="d28b3a80-5966-4381-bd85-60f2bd947580" providerId="ADAL" clId="{3469D73C-04BC-4D68-806C-A93055CE19A8}" dt="2022-09-12T21:04:29.418" v="653" actId="1076"/>
          <ac:picMkLst>
            <pc:docMk/>
            <pc:sldMk cId="1775229862" sldId="334"/>
            <ac:picMk id="17" creationId="{59465232-6C23-0629-A520-546E3FA9BE2D}"/>
          </ac:picMkLst>
        </pc:picChg>
        <pc:picChg chg="del">
          <ac:chgData name="Zobel Christoph" userId="d28b3a80-5966-4381-bd85-60f2bd947580" providerId="ADAL" clId="{3469D73C-04BC-4D68-806C-A93055CE19A8}" dt="2022-09-12T21:03:46.771" v="617" actId="478"/>
          <ac:picMkLst>
            <pc:docMk/>
            <pc:sldMk cId="1775229862" sldId="334"/>
            <ac:picMk id="18" creationId="{E99FFF9A-FE2B-4B3F-5C8F-DC868F87AA11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20" creationId="{A7F8FBAE-8665-0628-6FA3-44788F900C04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22" creationId="{6B4E8772-426D-345E-D8F4-6FE4635DCAB0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24" creationId="{40CEB4FD-A74A-5EE1-D540-D9193BFD6AD0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26" creationId="{5594B2B8-6ACF-D6B8-BB7A-A08D8A8943C2}"/>
          </ac:picMkLst>
        </pc:picChg>
        <pc:picChg chg="del">
          <ac:chgData name="Zobel Christoph" userId="d28b3a80-5966-4381-bd85-60f2bd947580" providerId="ADAL" clId="{3469D73C-04BC-4D68-806C-A93055CE19A8}" dt="2022-09-12T21:03:44.472" v="616" actId="478"/>
          <ac:picMkLst>
            <pc:docMk/>
            <pc:sldMk cId="1775229862" sldId="334"/>
            <ac:picMk id="28" creationId="{81478D43-F798-2C08-4A34-CCB9576DCDFB}"/>
          </ac:picMkLst>
        </pc:picChg>
      </pc:sldChg>
    </pc:docChg>
  </pc:docChgLst>
  <pc:docChgLst>
    <pc:chgData name="Zobel Christoph" userId="S::zobel@klara-oppenheimer-schule.de::d28b3a80-5966-4381-bd85-60f2bd947580" providerId="AD" clId="Web-{9D7758D6-5AF9-4117-ABA6-72A21A006C3A}"/>
    <pc:docChg chg="modSld">
      <pc:chgData name="Zobel Christoph" userId="S::zobel@klara-oppenheimer-schule.de::d28b3a80-5966-4381-bd85-60f2bd947580" providerId="AD" clId="Web-{9D7758D6-5AF9-4117-ABA6-72A21A006C3A}" dt="2022-05-24T11:40:17.495" v="1" actId="1076"/>
      <pc:docMkLst>
        <pc:docMk/>
      </pc:docMkLst>
      <pc:sldChg chg="modSp">
        <pc:chgData name="Zobel Christoph" userId="S::zobel@klara-oppenheimer-schule.de::d28b3a80-5966-4381-bd85-60f2bd947580" providerId="AD" clId="Web-{9D7758D6-5AF9-4117-ABA6-72A21A006C3A}" dt="2022-05-24T11:40:17.495" v="1" actId="1076"/>
        <pc:sldMkLst>
          <pc:docMk/>
          <pc:sldMk cId="3597885019" sldId="295"/>
        </pc:sldMkLst>
        <pc:picChg chg="mod">
          <ac:chgData name="Zobel Christoph" userId="S::zobel@klara-oppenheimer-schule.de::d28b3a80-5966-4381-bd85-60f2bd947580" providerId="AD" clId="Web-{9D7758D6-5AF9-4117-ABA6-72A21A006C3A}" dt="2022-05-24T11:40:17.495" v="1" actId="1076"/>
          <ac:picMkLst>
            <pc:docMk/>
            <pc:sldMk cId="3597885019" sldId="295"/>
            <ac:picMk id="11" creationId="{0067BC56-7BC1-4B6E-8A76-4593350820AE}"/>
          </ac:picMkLst>
        </pc:picChg>
      </pc:sldChg>
    </pc:docChg>
  </pc:docChgLst>
  <pc:docChgLst>
    <pc:chgData name="Christoph" userId="d28b3a80-5966-4381-bd85-60f2bd947580" providerId="ADAL" clId="{CEA02831-856F-4B06-A14E-5E994040D40C}"/>
    <pc:docChg chg="modSld">
      <pc:chgData name="Christoph" userId="d28b3a80-5966-4381-bd85-60f2bd947580" providerId="ADAL" clId="{CEA02831-856F-4B06-A14E-5E994040D40C}" dt="2022-01-14T13:56:27.962" v="3" actId="20577"/>
      <pc:docMkLst>
        <pc:docMk/>
      </pc:docMkLst>
      <pc:sldChg chg="modSp mod">
        <pc:chgData name="Christoph" userId="d28b3a80-5966-4381-bd85-60f2bd947580" providerId="ADAL" clId="{CEA02831-856F-4B06-A14E-5E994040D40C}" dt="2022-01-14T13:56:27.962" v="3" actId="20577"/>
        <pc:sldMkLst>
          <pc:docMk/>
          <pc:sldMk cId="3539575771" sldId="294"/>
        </pc:sldMkLst>
        <pc:spChg chg="mod">
          <ac:chgData name="Christoph" userId="d28b3a80-5966-4381-bd85-60f2bd947580" providerId="ADAL" clId="{CEA02831-856F-4B06-A14E-5E994040D40C}" dt="2022-01-14T13:56:27.962" v="3" actId="20577"/>
          <ac:spMkLst>
            <pc:docMk/>
            <pc:sldMk cId="3539575771" sldId="294"/>
            <ac:spMk id="2" creationId="{F341CEC3-810A-7741-9922-1950200E62FB}"/>
          </ac:spMkLst>
        </pc:spChg>
      </pc:sldChg>
    </pc:docChg>
  </pc:docChgLst>
  <pc:docChgLst>
    <pc:chgData name="Zobel Christoph" userId="d28b3a80-5966-4381-bd85-60f2bd947580" providerId="ADAL" clId="{7905E719-D89D-467D-955B-5336877FEB49}"/>
    <pc:docChg chg="undo custSel modSld">
      <pc:chgData name="Zobel Christoph" userId="d28b3a80-5966-4381-bd85-60f2bd947580" providerId="ADAL" clId="{7905E719-D89D-467D-955B-5336877FEB49}" dt="2022-07-26T13:31:24.572" v="30" actId="20577"/>
      <pc:docMkLst>
        <pc:docMk/>
      </pc:docMkLst>
      <pc:sldChg chg="modSp mod">
        <pc:chgData name="Zobel Christoph" userId="d28b3a80-5966-4381-bd85-60f2bd947580" providerId="ADAL" clId="{7905E719-D89D-467D-955B-5336877FEB49}" dt="2022-07-26T13:31:24.572" v="30" actId="20577"/>
        <pc:sldMkLst>
          <pc:docMk/>
          <pc:sldMk cId="3142828910" sldId="299"/>
        </pc:sldMkLst>
        <pc:spChg chg="mod">
          <ac:chgData name="Zobel Christoph" userId="d28b3a80-5966-4381-bd85-60f2bd947580" providerId="ADAL" clId="{7905E719-D89D-467D-955B-5336877FEB49}" dt="2022-07-26T13:31:24.572" v="30" actId="20577"/>
          <ac:spMkLst>
            <pc:docMk/>
            <pc:sldMk cId="3142828910" sldId="299"/>
            <ac:spMk id="31" creationId="{79778413-20E5-BCBB-6778-4B896391C0FB}"/>
          </ac:spMkLst>
        </pc:spChg>
      </pc:sldChg>
    </pc:docChg>
  </pc:docChgLst>
  <pc:docChgLst>
    <pc:chgData name="Zobel Christoph" userId="d28b3a80-5966-4381-bd85-60f2bd947580" providerId="ADAL" clId="{593C0181-959A-497B-A1E3-D897C20AF6B4}"/>
    <pc:docChg chg="undo custSel addSld delSld modSld sldOrd">
      <pc:chgData name="Zobel Christoph" userId="d28b3a80-5966-4381-bd85-60f2bd947580" providerId="ADAL" clId="{593C0181-959A-497B-A1E3-D897C20AF6B4}" dt="2023-08-02T07:59:00.040" v="362" actId="20577"/>
      <pc:docMkLst>
        <pc:docMk/>
      </pc:docMkLst>
      <pc:sldChg chg="modSp mod">
        <pc:chgData name="Zobel Christoph" userId="d28b3a80-5966-4381-bd85-60f2bd947580" providerId="ADAL" clId="{593C0181-959A-497B-A1E3-D897C20AF6B4}" dt="2023-08-02T07:59:00.040" v="362" actId="20577"/>
        <pc:sldMkLst>
          <pc:docMk/>
          <pc:sldMk cId="3539575771" sldId="294"/>
        </pc:sldMkLst>
        <pc:spChg chg="mod">
          <ac:chgData name="Zobel Christoph" userId="d28b3a80-5966-4381-bd85-60f2bd947580" providerId="ADAL" clId="{593C0181-959A-497B-A1E3-D897C20AF6B4}" dt="2023-08-02T07:59:00.040" v="362" actId="20577"/>
          <ac:spMkLst>
            <pc:docMk/>
            <pc:sldMk cId="3539575771" sldId="294"/>
            <ac:spMk id="2" creationId="{F341CEC3-810A-7741-9922-1950200E62FB}"/>
          </ac:spMkLst>
        </pc:spChg>
      </pc:sldChg>
      <pc:sldChg chg="del">
        <pc:chgData name="Zobel Christoph" userId="d28b3a80-5966-4381-bd85-60f2bd947580" providerId="ADAL" clId="{593C0181-959A-497B-A1E3-D897C20AF6B4}" dt="2023-08-02T07:35:19.519" v="2" actId="47"/>
        <pc:sldMkLst>
          <pc:docMk/>
          <pc:sldMk cId="3597885019" sldId="295"/>
        </pc:sldMkLst>
      </pc:sldChg>
      <pc:sldChg chg="del">
        <pc:chgData name="Zobel Christoph" userId="d28b3a80-5966-4381-bd85-60f2bd947580" providerId="ADAL" clId="{593C0181-959A-497B-A1E3-D897C20AF6B4}" dt="2023-08-02T07:35:19.503" v="1" actId="47"/>
        <pc:sldMkLst>
          <pc:docMk/>
          <pc:sldMk cId="4078945152" sldId="296"/>
        </pc:sldMkLst>
      </pc:sldChg>
      <pc:sldChg chg="del">
        <pc:chgData name="Zobel Christoph" userId="d28b3a80-5966-4381-bd85-60f2bd947580" providerId="ADAL" clId="{593C0181-959A-497B-A1E3-D897C20AF6B4}" dt="2023-08-02T07:35:27.516" v="4" actId="47"/>
        <pc:sldMkLst>
          <pc:docMk/>
          <pc:sldMk cId="2177968682" sldId="297"/>
        </pc:sldMkLst>
      </pc:sldChg>
      <pc:sldChg chg="del">
        <pc:chgData name="Zobel Christoph" userId="d28b3a80-5966-4381-bd85-60f2bd947580" providerId="ADAL" clId="{593C0181-959A-497B-A1E3-D897C20AF6B4}" dt="2023-08-02T07:35:33.376" v="13" actId="47"/>
        <pc:sldMkLst>
          <pc:docMk/>
          <pc:sldMk cId="3142828910" sldId="299"/>
        </pc:sldMkLst>
      </pc:sldChg>
      <pc:sldChg chg="del">
        <pc:chgData name="Zobel Christoph" userId="d28b3a80-5966-4381-bd85-60f2bd947580" providerId="ADAL" clId="{593C0181-959A-497B-A1E3-D897C20AF6B4}" dt="2023-08-02T07:35:32.214" v="10" actId="47"/>
        <pc:sldMkLst>
          <pc:docMk/>
          <pc:sldMk cId="218419289" sldId="300"/>
        </pc:sldMkLst>
      </pc:sldChg>
      <pc:sldChg chg="del">
        <pc:chgData name="Zobel Christoph" userId="d28b3a80-5966-4381-bd85-60f2bd947580" providerId="ADAL" clId="{593C0181-959A-497B-A1E3-D897C20AF6B4}" dt="2023-08-02T07:35:38.231" v="30" actId="47"/>
        <pc:sldMkLst>
          <pc:docMk/>
          <pc:sldMk cId="2762623376" sldId="301"/>
        </pc:sldMkLst>
      </pc:sldChg>
      <pc:sldChg chg="del">
        <pc:chgData name="Zobel Christoph" userId="d28b3a80-5966-4381-bd85-60f2bd947580" providerId="ADAL" clId="{593C0181-959A-497B-A1E3-D897C20AF6B4}" dt="2023-08-02T07:35:38.419" v="31" actId="47"/>
        <pc:sldMkLst>
          <pc:docMk/>
          <pc:sldMk cId="1353164722" sldId="302"/>
        </pc:sldMkLst>
      </pc:sldChg>
      <pc:sldChg chg="del">
        <pc:chgData name="Zobel Christoph" userId="d28b3a80-5966-4381-bd85-60f2bd947580" providerId="ADAL" clId="{593C0181-959A-497B-A1E3-D897C20AF6B4}" dt="2023-08-02T07:35:37.556" v="26" actId="47"/>
        <pc:sldMkLst>
          <pc:docMk/>
          <pc:sldMk cId="3237058713" sldId="306"/>
        </pc:sldMkLst>
      </pc:sldChg>
      <pc:sldChg chg="del">
        <pc:chgData name="Zobel Christoph" userId="d28b3a80-5966-4381-bd85-60f2bd947580" providerId="ADAL" clId="{593C0181-959A-497B-A1E3-D897C20AF6B4}" dt="2023-08-02T07:35:34.853" v="17" actId="47"/>
        <pc:sldMkLst>
          <pc:docMk/>
          <pc:sldMk cId="2337360872" sldId="307"/>
        </pc:sldMkLst>
      </pc:sldChg>
      <pc:sldChg chg="del">
        <pc:chgData name="Zobel Christoph" userId="d28b3a80-5966-4381-bd85-60f2bd947580" providerId="ADAL" clId="{593C0181-959A-497B-A1E3-D897C20AF6B4}" dt="2023-08-02T07:35:37.760" v="27" actId="47"/>
        <pc:sldMkLst>
          <pc:docMk/>
          <pc:sldMk cId="782220305" sldId="308"/>
        </pc:sldMkLst>
      </pc:sldChg>
      <pc:sldChg chg="del">
        <pc:chgData name="Zobel Christoph" userId="d28b3a80-5966-4381-bd85-60f2bd947580" providerId="ADAL" clId="{593C0181-959A-497B-A1E3-D897C20AF6B4}" dt="2023-08-02T07:35:38.137" v="29" actId="47"/>
        <pc:sldMkLst>
          <pc:docMk/>
          <pc:sldMk cId="1812352690" sldId="309"/>
        </pc:sldMkLst>
      </pc:sldChg>
      <pc:sldChg chg="del">
        <pc:chgData name="Zobel Christoph" userId="d28b3a80-5966-4381-bd85-60f2bd947580" providerId="ADAL" clId="{593C0181-959A-497B-A1E3-D897C20AF6B4}" dt="2023-08-02T07:35:19.471" v="0" actId="47"/>
        <pc:sldMkLst>
          <pc:docMk/>
          <pc:sldMk cId="2139443307" sldId="312"/>
        </pc:sldMkLst>
      </pc:sldChg>
      <pc:sldChg chg="del">
        <pc:chgData name="Zobel Christoph" userId="d28b3a80-5966-4381-bd85-60f2bd947580" providerId="ADAL" clId="{593C0181-959A-497B-A1E3-D897C20AF6B4}" dt="2023-08-02T07:35:37.116" v="25" actId="47"/>
        <pc:sldMkLst>
          <pc:docMk/>
          <pc:sldMk cId="3596939872" sldId="313"/>
        </pc:sldMkLst>
      </pc:sldChg>
      <pc:sldChg chg="del">
        <pc:chgData name="Zobel Christoph" userId="d28b3a80-5966-4381-bd85-60f2bd947580" providerId="ADAL" clId="{593C0181-959A-497B-A1E3-D897C20AF6B4}" dt="2023-08-02T07:35:38.816" v="33" actId="47"/>
        <pc:sldMkLst>
          <pc:docMk/>
          <pc:sldMk cId="209864387" sldId="314"/>
        </pc:sldMkLst>
      </pc:sldChg>
      <pc:sldChg chg="del">
        <pc:chgData name="Zobel Christoph" userId="d28b3a80-5966-4381-bd85-60f2bd947580" providerId="ADAL" clId="{593C0181-959A-497B-A1E3-D897C20AF6B4}" dt="2023-08-02T07:35:38.718" v="32" actId="47"/>
        <pc:sldMkLst>
          <pc:docMk/>
          <pc:sldMk cId="2960484368" sldId="316"/>
        </pc:sldMkLst>
      </pc:sldChg>
      <pc:sldChg chg="del">
        <pc:chgData name="Zobel Christoph" userId="d28b3a80-5966-4381-bd85-60f2bd947580" providerId="ADAL" clId="{593C0181-959A-497B-A1E3-D897C20AF6B4}" dt="2023-08-02T07:35:30.769" v="6" actId="47"/>
        <pc:sldMkLst>
          <pc:docMk/>
          <pc:sldMk cId="3519712139" sldId="317"/>
        </pc:sldMkLst>
      </pc:sldChg>
      <pc:sldChg chg="del">
        <pc:chgData name="Zobel Christoph" userId="d28b3a80-5966-4381-bd85-60f2bd947580" providerId="ADAL" clId="{593C0181-959A-497B-A1E3-D897C20AF6B4}" dt="2023-08-02T07:35:34.570" v="16" actId="47"/>
        <pc:sldMkLst>
          <pc:docMk/>
          <pc:sldMk cId="470980012" sldId="318"/>
        </pc:sldMkLst>
      </pc:sldChg>
      <pc:sldChg chg="del">
        <pc:chgData name="Zobel Christoph" userId="d28b3a80-5966-4381-bd85-60f2bd947580" providerId="ADAL" clId="{593C0181-959A-497B-A1E3-D897C20AF6B4}" dt="2023-08-02T07:35:32.733" v="12" actId="47"/>
        <pc:sldMkLst>
          <pc:docMk/>
          <pc:sldMk cId="316624288" sldId="319"/>
        </pc:sldMkLst>
      </pc:sldChg>
      <pc:sldChg chg="del">
        <pc:chgData name="Zobel Christoph" userId="d28b3a80-5966-4381-bd85-60f2bd947580" providerId="ADAL" clId="{593C0181-959A-497B-A1E3-D897C20AF6B4}" dt="2023-08-02T07:35:20.522" v="3" actId="47"/>
        <pc:sldMkLst>
          <pc:docMk/>
          <pc:sldMk cId="878351978" sldId="320"/>
        </pc:sldMkLst>
      </pc:sldChg>
      <pc:sldChg chg="ord">
        <pc:chgData name="Zobel Christoph" userId="d28b3a80-5966-4381-bd85-60f2bd947580" providerId="ADAL" clId="{593C0181-959A-497B-A1E3-D897C20AF6B4}" dt="2023-08-02T07:36:00.789" v="69"/>
        <pc:sldMkLst>
          <pc:docMk/>
          <pc:sldMk cId="1590322671" sldId="321"/>
        </pc:sldMkLst>
      </pc:sldChg>
      <pc:sldChg chg="addSp delSp modSp new mod ord">
        <pc:chgData name="Zobel Christoph" userId="d28b3a80-5966-4381-bd85-60f2bd947580" providerId="ADAL" clId="{593C0181-959A-497B-A1E3-D897C20AF6B4}" dt="2023-08-02T07:47:54.265" v="348"/>
        <pc:sldMkLst>
          <pc:docMk/>
          <pc:sldMk cId="575515170" sldId="322"/>
        </pc:sldMkLst>
        <pc:spChg chg="mod">
          <ac:chgData name="Zobel Christoph" userId="d28b3a80-5966-4381-bd85-60f2bd947580" providerId="ADAL" clId="{593C0181-959A-497B-A1E3-D897C20AF6B4}" dt="2023-08-02T07:36:24.820" v="101" actId="20577"/>
          <ac:spMkLst>
            <pc:docMk/>
            <pc:sldMk cId="575515170" sldId="322"/>
            <ac:spMk id="2" creationId="{88B81C8B-BA82-BABB-8AD2-2416A2D00C00}"/>
          </ac:spMkLst>
        </pc:spChg>
        <pc:spChg chg="del">
          <ac:chgData name="Zobel Christoph" userId="d28b3a80-5966-4381-bd85-60f2bd947580" providerId="ADAL" clId="{593C0181-959A-497B-A1E3-D897C20AF6B4}" dt="2023-08-02T07:37:07.919" v="102" actId="1032"/>
          <ac:spMkLst>
            <pc:docMk/>
            <pc:sldMk cId="575515170" sldId="322"/>
            <ac:spMk id="3" creationId="{2893CE27-66B6-2B57-C4AC-F7C968F88BB7}"/>
          </ac:spMkLst>
        </pc:spChg>
        <pc:spChg chg="add mod">
          <ac:chgData name="Zobel Christoph" userId="d28b3a80-5966-4381-bd85-60f2bd947580" providerId="ADAL" clId="{593C0181-959A-497B-A1E3-D897C20AF6B4}" dt="2023-08-02T07:39:32.265" v="117"/>
          <ac:spMkLst>
            <pc:docMk/>
            <pc:sldMk cId="575515170" sldId="322"/>
            <ac:spMk id="7" creationId="{8720BF57-D5A8-F17C-4027-488B2E9660D0}"/>
          </ac:spMkLst>
        </pc:spChg>
        <pc:graphicFrameChg chg="add mod modGraphic">
          <ac:chgData name="Zobel Christoph" userId="d28b3a80-5966-4381-bd85-60f2bd947580" providerId="ADAL" clId="{593C0181-959A-497B-A1E3-D897C20AF6B4}" dt="2023-08-02T07:47:45.375" v="346" actId="20577"/>
          <ac:graphicFrameMkLst>
            <pc:docMk/>
            <pc:sldMk cId="575515170" sldId="322"/>
            <ac:graphicFrameMk id="6" creationId="{873B8A3D-CDF8-73CB-8B50-5310EA7A82B0}"/>
          </ac:graphicFrameMkLst>
        </pc:graphicFrameChg>
        <pc:picChg chg="add mod">
          <ac:chgData name="Zobel Christoph" userId="d28b3a80-5966-4381-bd85-60f2bd947580" providerId="ADAL" clId="{593C0181-959A-497B-A1E3-D897C20AF6B4}" dt="2023-08-02T07:39:45.641" v="120" actId="1076"/>
          <ac:picMkLst>
            <pc:docMk/>
            <pc:sldMk cId="575515170" sldId="322"/>
            <ac:picMk id="9" creationId="{A44FCADD-E77C-1357-104C-21EF4908A5D7}"/>
          </ac:picMkLst>
        </pc:picChg>
      </pc:sldChg>
      <pc:sldChg chg="del">
        <pc:chgData name="Zobel Christoph" userId="d28b3a80-5966-4381-bd85-60f2bd947580" providerId="ADAL" clId="{593C0181-959A-497B-A1E3-D897C20AF6B4}" dt="2023-08-02T07:35:34.978" v="18" actId="47"/>
        <pc:sldMkLst>
          <pc:docMk/>
          <pc:sldMk cId="1700138855" sldId="322"/>
        </pc:sldMkLst>
      </pc:sldChg>
      <pc:sldChg chg="del">
        <pc:chgData name="Zobel Christoph" userId="d28b3a80-5966-4381-bd85-60f2bd947580" providerId="ADAL" clId="{593C0181-959A-497B-A1E3-D897C20AF6B4}" dt="2023-08-02T07:35:37.917" v="28" actId="47"/>
        <pc:sldMkLst>
          <pc:docMk/>
          <pc:sldMk cId="2545487518" sldId="323"/>
        </pc:sldMkLst>
      </pc:sldChg>
      <pc:sldChg chg="del">
        <pc:chgData name="Zobel Christoph" userId="d28b3a80-5966-4381-bd85-60f2bd947580" providerId="ADAL" clId="{593C0181-959A-497B-A1E3-D897C20AF6B4}" dt="2023-08-02T07:35:35.329" v="20" actId="47"/>
        <pc:sldMkLst>
          <pc:docMk/>
          <pc:sldMk cId="777828050" sldId="324"/>
        </pc:sldMkLst>
      </pc:sldChg>
      <pc:sldChg chg="del">
        <pc:chgData name="Zobel Christoph" userId="d28b3a80-5966-4381-bd85-60f2bd947580" providerId="ADAL" clId="{593C0181-959A-497B-A1E3-D897C20AF6B4}" dt="2023-08-02T07:35:35.950" v="21" actId="47"/>
        <pc:sldMkLst>
          <pc:docMk/>
          <pc:sldMk cId="2888463720" sldId="326"/>
        </pc:sldMkLst>
      </pc:sldChg>
      <pc:sldChg chg="del">
        <pc:chgData name="Zobel Christoph" userId="d28b3a80-5966-4381-bd85-60f2bd947580" providerId="ADAL" clId="{593C0181-959A-497B-A1E3-D897C20AF6B4}" dt="2023-08-02T07:35:36.160" v="22" actId="47"/>
        <pc:sldMkLst>
          <pc:docMk/>
          <pc:sldMk cId="4040979415" sldId="327"/>
        </pc:sldMkLst>
      </pc:sldChg>
      <pc:sldChg chg="del">
        <pc:chgData name="Zobel Christoph" userId="d28b3a80-5966-4381-bd85-60f2bd947580" providerId="ADAL" clId="{593C0181-959A-497B-A1E3-D897C20AF6B4}" dt="2023-08-02T07:35:33.596" v="14" actId="47"/>
        <pc:sldMkLst>
          <pc:docMk/>
          <pc:sldMk cId="1590444421" sldId="329"/>
        </pc:sldMkLst>
      </pc:sldChg>
      <pc:sldChg chg="del">
        <pc:chgData name="Zobel Christoph" userId="d28b3a80-5966-4381-bd85-60f2bd947580" providerId="ADAL" clId="{593C0181-959A-497B-A1E3-D897C20AF6B4}" dt="2023-08-02T07:35:36.567" v="24" actId="47"/>
        <pc:sldMkLst>
          <pc:docMk/>
          <pc:sldMk cId="3873966989" sldId="330"/>
        </pc:sldMkLst>
      </pc:sldChg>
      <pc:sldChg chg="del">
        <pc:chgData name="Zobel Christoph" userId="d28b3a80-5966-4381-bd85-60f2bd947580" providerId="ADAL" clId="{593C0181-959A-497B-A1E3-D897C20AF6B4}" dt="2023-08-02T07:35:34.130" v="15" actId="47"/>
        <pc:sldMkLst>
          <pc:docMk/>
          <pc:sldMk cId="3552118008" sldId="331"/>
        </pc:sldMkLst>
      </pc:sldChg>
      <pc:sldChg chg="del">
        <pc:chgData name="Zobel Christoph" userId="d28b3a80-5966-4381-bd85-60f2bd947580" providerId="ADAL" clId="{593C0181-959A-497B-A1E3-D897C20AF6B4}" dt="2023-08-02T07:35:36.380" v="23" actId="47"/>
        <pc:sldMkLst>
          <pc:docMk/>
          <pc:sldMk cId="629650828" sldId="332"/>
        </pc:sldMkLst>
      </pc:sldChg>
      <pc:sldChg chg="del">
        <pc:chgData name="Zobel Christoph" userId="d28b3a80-5966-4381-bd85-60f2bd947580" providerId="ADAL" clId="{593C0181-959A-497B-A1E3-D897C20AF6B4}" dt="2023-08-02T07:35:35.136" v="19" actId="47"/>
        <pc:sldMkLst>
          <pc:docMk/>
          <pc:sldMk cId="4109685801" sldId="333"/>
        </pc:sldMkLst>
      </pc:sldChg>
      <pc:sldChg chg="del">
        <pc:chgData name="Zobel Christoph" userId="d28b3a80-5966-4381-bd85-60f2bd947580" providerId="ADAL" clId="{593C0181-959A-497B-A1E3-D897C20AF6B4}" dt="2023-08-02T07:35:30.205" v="5" actId="47"/>
        <pc:sldMkLst>
          <pc:docMk/>
          <pc:sldMk cId="1775229862" sldId="334"/>
        </pc:sldMkLst>
      </pc:sldChg>
      <pc:sldChg chg="del">
        <pc:chgData name="Zobel Christoph" userId="d28b3a80-5966-4381-bd85-60f2bd947580" providerId="ADAL" clId="{593C0181-959A-497B-A1E3-D897C20AF6B4}" dt="2023-08-02T07:35:32.418" v="11" actId="47"/>
        <pc:sldMkLst>
          <pc:docMk/>
          <pc:sldMk cId="4002787932" sldId="336"/>
        </pc:sldMkLst>
      </pc:sldChg>
      <pc:sldChg chg="del">
        <pc:chgData name="Zobel Christoph" userId="d28b3a80-5966-4381-bd85-60f2bd947580" providerId="ADAL" clId="{593C0181-959A-497B-A1E3-D897C20AF6B4}" dt="2023-08-02T07:35:39.475" v="34" actId="47"/>
        <pc:sldMkLst>
          <pc:docMk/>
          <pc:sldMk cId="3930799287" sldId="337"/>
        </pc:sldMkLst>
      </pc:sldChg>
      <pc:sldChg chg="del">
        <pc:chgData name="Zobel Christoph" userId="d28b3a80-5966-4381-bd85-60f2bd947580" providerId="ADAL" clId="{593C0181-959A-497B-A1E3-D897C20AF6B4}" dt="2023-08-02T07:35:31.068" v="8" actId="47"/>
        <pc:sldMkLst>
          <pc:docMk/>
          <pc:sldMk cId="3903486780" sldId="339"/>
        </pc:sldMkLst>
      </pc:sldChg>
      <pc:sldChg chg="del">
        <pc:chgData name="Zobel Christoph" userId="d28b3a80-5966-4381-bd85-60f2bd947580" providerId="ADAL" clId="{593C0181-959A-497B-A1E3-D897C20AF6B4}" dt="2023-08-02T07:35:31.885" v="9" actId="47"/>
        <pc:sldMkLst>
          <pc:docMk/>
          <pc:sldMk cId="4016642593" sldId="340"/>
        </pc:sldMkLst>
      </pc:sldChg>
      <pc:sldChg chg="del">
        <pc:chgData name="Zobel Christoph" userId="d28b3a80-5966-4381-bd85-60f2bd947580" providerId="ADAL" clId="{593C0181-959A-497B-A1E3-D897C20AF6B4}" dt="2023-08-02T07:35:30.879" v="7" actId="47"/>
        <pc:sldMkLst>
          <pc:docMk/>
          <pc:sldMk cId="3586730537" sldId="341"/>
        </pc:sldMkLst>
      </pc:sldChg>
    </pc:docChg>
  </pc:docChgLst>
  <pc:docChgLst>
    <pc:chgData name="Zobel Christoph" userId="d28b3a80-5966-4381-bd85-60f2bd947580" providerId="ADAL" clId="{B0F80E0B-E003-4A7A-B873-2516A7507692}"/>
    <pc:docChg chg="undo custSel addSld delSld modSld sldOrd modNotesMaster modHandout">
      <pc:chgData name="Zobel Christoph" userId="d28b3a80-5966-4381-bd85-60f2bd947580" providerId="ADAL" clId="{B0F80E0B-E003-4A7A-B873-2516A7507692}" dt="2022-07-09T05:36:56.800" v="1416" actId="20577"/>
      <pc:docMkLst>
        <pc:docMk/>
      </pc:docMkLst>
      <pc:sldChg chg="addSp delSp modSp del mod modNotesTx">
        <pc:chgData name="Zobel Christoph" userId="d28b3a80-5966-4381-bd85-60f2bd947580" providerId="ADAL" clId="{B0F80E0B-E003-4A7A-B873-2516A7507692}" dt="2022-07-07T19:06:02.437" v="1164" actId="2696"/>
        <pc:sldMkLst>
          <pc:docMk/>
          <pc:sldMk cId="1426466680" sldId="299"/>
        </pc:sldMkLst>
        <pc:spChg chg="add mod">
          <ac:chgData name="Zobel Christoph" userId="d28b3a80-5966-4381-bd85-60f2bd947580" providerId="ADAL" clId="{B0F80E0B-E003-4A7A-B873-2516A7507692}" dt="2022-07-07T11:20:01.674" v="749" actId="1076"/>
          <ac:spMkLst>
            <pc:docMk/>
            <pc:sldMk cId="1426466680" sldId="299"/>
            <ac:spMk id="2" creationId="{80F82218-6786-D0A8-4990-02B1D98FD64F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3" creationId="{098FC3FF-B5D5-F29A-36C9-54346D5FFCAA}"/>
          </ac:spMkLst>
        </pc:spChg>
        <pc:spChg chg="del">
          <ac:chgData name="Zobel Christoph" userId="d28b3a80-5966-4381-bd85-60f2bd947580" providerId="ADAL" clId="{B0F80E0B-E003-4A7A-B873-2516A7507692}" dt="2022-07-07T11:28:41.121" v="1121" actId="478"/>
          <ac:spMkLst>
            <pc:docMk/>
            <pc:sldMk cId="1426466680" sldId="299"/>
            <ac:spMk id="4" creationId="{55922BA1-3D21-43C9-9CB7-8DE62AE739CF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6" creationId="{B6486141-D495-369F-FAE4-1414CC2A69DF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7" creationId="{A65EE1E3-8099-3A36-181A-BD9CD5E5AB71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8" creationId="{B38CBADC-106E-3058-B4C4-96CCE7AC2669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10" creationId="{824B1D33-625B-10A6-3B60-19C9CE04600E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11" creationId="{5D6694C9-A3DB-403B-299E-FE50C134E904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12" creationId="{9AB0B2A5-9E02-3EFA-2D77-07B6DA62760D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13" creationId="{495E1A5E-4BFD-5C2C-E453-E4C92BC82BB9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14" creationId="{AC3D36CD-3C72-C903-105F-93A95CDA6BA5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15" creationId="{85CCC0FF-8CBB-0C01-5FB5-904AB1D91B90}"/>
          </ac:spMkLst>
        </pc:spChg>
        <pc:spChg chg="add del mod">
          <ac:chgData name="Zobel Christoph" userId="d28b3a80-5966-4381-bd85-60f2bd947580" providerId="ADAL" clId="{B0F80E0B-E003-4A7A-B873-2516A7507692}" dt="2022-07-07T11:20:18.980" v="752"/>
          <ac:spMkLst>
            <pc:docMk/>
            <pc:sldMk cId="1426466680" sldId="299"/>
            <ac:spMk id="16" creationId="{D4C02A30-1CE3-3D61-C4AF-38B6FB7540AE}"/>
          </ac:spMkLst>
        </pc:spChg>
        <pc:spChg chg="add mod">
          <ac:chgData name="Zobel Christoph" userId="d28b3a80-5966-4381-bd85-60f2bd947580" providerId="ADAL" clId="{B0F80E0B-E003-4A7A-B873-2516A7507692}" dt="2022-07-07T11:30:12.840" v="1163" actId="14100"/>
          <ac:spMkLst>
            <pc:docMk/>
            <pc:sldMk cId="1426466680" sldId="299"/>
            <ac:spMk id="17" creationId="{3A1B49F1-1974-2C65-17B4-7D8E1446F732}"/>
          </ac:spMkLst>
        </pc:spChg>
        <pc:spChg chg="add mod">
          <ac:chgData name="Zobel Christoph" userId="d28b3a80-5966-4381-bd85-60f2bd947580" providerId="ADAL" clId="{B0F80E0B-E003-4A7A-B873-2516A7507692}" dt="2022-07-07T11:30:06.029" v="1161" actId="14100"/>
          <ac:spMkLst>
            <pc:docMk/>
            <pc:sldMk cId="1426466680" sldId="299"/>
            <ac:spMk id="18" creationId="{9F43558A-4108-8561-F34D-F45B858206E3}"/>
          </ac:spMkLst>
        </pc:spChg>
        <pc:spChg chg="add del mod">
          <ac:chgData name="Zobel Christoph" userId="d28b3a80-5966-4381-bd85-60f2bd947580" providerId="ADAL" clId="{B0F80E0B-E003-4A7A-B873-2516A7507692}" dt="2022-07-07T11:22:36.310" v="795" actId="478"/>
          <ac:spMkLst>
            <pc:docMk/>
            <pc:sldMk cId="1426466680" sldId="299"/>
            <ac:spMk id="19" creationId="{03C40D69-94F8-4D8B-6A62-A4AA779D2E7A}"/>
          </ac:spMkLst>
        </pc:spChg>
        <pc:spChg chg="add mod">
          <ac:chgData name="Zobel Christoph" userId="d28b3a80-5966-4381-bd85-60f2bd947580" providerId="ADAL" clId="{B0F80E0B-E003-4A7A-B873-2516A7507692}" dt="2022-07-07T11:29:59.653" v="1159" actId="1076"/>
          <ac:spMkLst>
            <pc:docMk/>
            <pc:sldMk cId="1426466680" sldId="299"/>
            <ac:spMk id="20" creationId="{7D973DE5-456C-9EF1-2D8D-D955A6D50F9D}"/>
          </ac:spMkLst>
        </pc:spChg>
        <pc:spChg chg="add del mod">
          <ac:chgData name="Zobel Christoph" userId="d28b3a80-5966-4381-bd85-60f2bd947580" providerId="ADAL" clId="{B0F80E0B-E003-4A7A-B873-2516A7507692}" dt="2022-07-07T11:23:15.471" v="902" actId="478"/>
          <ac:spMkLst>
            <pc:docMk/>
            <pc:sldMk cId="1426466680" sldId="299"/>
            <ac:spMk id="21" creationId="{BF5206D2-9621-C5E5-33AF-CED5F1096448}"/>
          </ac:spMkLst>
        </pc:spChg>
        <pc:spChg chg="add mod">
          <ac:chgData name="Zobel Christoph" userId="d28b3a80-5966-4381-bd85-60f2bd947580" providerId="ADAL" clId="{B0F80E0B-E003-4A7A-B873-2516A7507692}" dt="2022-07-07T11:30:09.795" v="1162" actId="14100"/>
          <ac:spMkLst>
            <pc:docMk/>
            <pc:sldMk cId="1426466680" sldId="299"/>
            <ac:spMk id="22" creationId="{8BADC35D-EBBF-C6A0-66A8-BFB70247CE2A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31" creationId="{79778413-20E5-BCBB-6778-4B896391C0FB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32" creationId="{0033125A-6A16-318B-25EE-B00B34863D35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33" creationId="{31B5EA7A-51B1-B651-1691-313E3F231A18}"/>
          </ac:spMkLst>
        </pc:spChg>
        <pc:spChg chg="add del mod">
          <ac:chgData name="Zobel Christoph" userId="d28b3a80-5966-4381-bd85-60f2bd947580" providerId="ADAL" clId="{B0F80E0B-E003-4A7A-B873-2516A7507692}" dt="2022-07-07T11:26:53.241" v="1044" actId="478"/>
          <ac:spMkLst>
            <pc:docMk/>
            <pc:sldMk cId="1426466680" sldId="299"/>
            <ac:spMk id="34" creationId="{233492AD-FA71-AA89-64A1-96B00417383F}"/>
          </ac:spMkLst>
        </pc:spChg>
        <pc:spChg chg="add del mod">
          <ac:chgData name="Zobel Christoph" userId="d28b3a80-5966-4381-bd85-60f2bd947580" providerId="ADAL" clId="{B0F80E0B-E003-4A7A-B873-2516A7507692}" dt="2022-07-07T11:26:46.167" v="1034"/>
          <ac:spMkLst>
            <pc:docMk/>
            <pc:sldMk cId="1426466680" sldId="299"/>
            <ac:spMk id="35" creationId="{400A6F7C-E59B-33E2-07B0-20317F4245A6}"/>
          </ac:spMkLst>
        </pc:spChg>
        <pc:spChg chg="add mod">
          <ac:chgData name="Zobel Christoph" userId="d28b3a80-5966-4381-bd85-60f2bd947580" providerId="ADAL" clId="{B0F80E0B-E003-4A7A-B873-2516A7507692}" dt="2022-07-07T11:27:11.396" v="1047" actId="1076"/>
          <ac:spMkLst>
            <pc:docMk/>
            <pc:sldMk cId="1426466680" sldId="299"/>
            <ac:spMk id="36" creationId="{D6CBE5B1-2BA0-7D2D-6185-AA2FAD5A9032}"/>
          </ac:spMkLst>
        </pc:spChg>
        <pc:picChg chg="del">
          <ac:chgData name="Zobel Christoph" userId="d28b3a80-5966-4381-bd85-60f2bd947580" providerId="ADAL" clId="{B0F80E0B-E003-4A7A-B873-2516A7507692}" dt="2022-07-07T11:07:10.680" v="682" actId="478"/>
          <ac:picMkLst>
            <pc:docMk/>
            <pc:sldMk cId="1426466680" sldId="299"/>
            <ac:picMk id="9" creationId="{7185913E-7373-44F6-8260-22468E642F60}"/>
          </ac:picMkLst>
        </pc:picChg>
        <pc:picChg chg="add mod">
          <ac:chgData name="Zobel Christoph" userId="d28b3a80-5966-4381-bd85-60f2bd947580" providerId="ADAL" clId="{B0F80E0B-E003-4A7A-B873-2516A7507692}" dt="2022-07-07T11:27:11.396" v="1047" actId="1076"/>
          <ac:picMkLst>
            <pc:docMk/>
            <pc:sldMk cId="1426466680" sldId="299"/>
            <ac:picMk id="24" creationId="{4DCB8227-9B94-A1F0-B88A-882590BEAAC9}"/>
          </ac:picMkLst>
        </pc:picChg>
        <pc:picChg chg="add del mod">
          <ac:chgData name="Zobel Christoph" userId="d28b3a80-5966-4381-bd85-60f2bd947580" providerId="ADAL" clId="{B0F80E0B-E003-4A7A-B873-2516A7507692}" dt="2022-07-07T11:24:42.151" v="908" actId="478"/>
          <ac:picMkLst>
            <pc:docMk/>
            <pc:sldMk cId="1426466680" sldId="299"/>
            <ac:picMk id="26" creationId="{D042B8AE-00BA-0973-E4E5-F91268AA7127}"/>
          </ac:picMkLst>
        </pc:picChg>
        <pc:picChg chg="add mod">
          <ac:chgData name="Zobel Christoph" userId="d28b3a80-5966-4381-bd85-60f2bd947580" providerId="ADAL" clId="{B0F80E0B-E003-4A7A-B873-2516A7507692}" dt="2022-07-07T11:27:11.396" v="1047" actId="1076"/>
          <ac:picMkLst>
            <pc:docMk/>
            <pc:sldMk cId="1426466680" sldId="299"/>
            <ac:picMk id="28" creationId="{1D19145C-A75A-7530-4593-8D899D6FBFC1}"/>
          </ac:picMkLst>
        </pc:picChg>
        <pc:picChg chg="add mod">
          <ac:chgData name="Zobel Christoph" userId="d28b3a80-5966-4381-bd85-60f2bd947580" providerId="ADAL" clId="{B0F80E0B-E003-4A7A-B873-2516A7507692}" dt="2022-07-07T11:27:11.396" v="1047" actId="1076"/>
          <ac:picMkLst>
            <pc:docMk/>
            <pc:sldMk cId="1426466680" sldId="299"/>
            <ac:picMk id="29" creationId="{C8049127-5FA6-AC5E-2104-AA1FB1ADF09A}"/>
          </ac:picMkLst>
        </pc:picChg>
        <pc:picChg chg="add mod">
          <ac:chgData name="Zobel Christoph" userId="d28b3a80-5966-4381-bd85-60f2bd947580" providerId="ADAL" clId="{B0F80E0B-E003-4A7A-B873-2516A7507692}" dt="2022-07-07T11:27:11.396" v="1047" actId="1076"/>
          <ac:picMkLst>
            <pc:docMk/>
            <pc:sldMk cId="1426466680" sldId="299"/>
            <ac:picMk id="30" creationId="{7AA53E5C-B456-1DCB-1E9F-1A3A35490D19}"/>
          </ac:picMkLst>
        </pc:picChg>
      </pc:sldChg>
      <pc:sldChg chg="add">
        <pc:chgData name="Zobel Christoph" userId="d28b3a80-5966-4381-bd85-60f2bd947580" providerId="ADAL" clId="{B0F80E0B-E003-4A7A-B873-2516A7507692}" dt="2022-07-07T19:06:13.889" v="1165"/>
        <pc:sldMkLst>
          <pc:docMk/>
          <pc:sldMk cId="3142828910" sldId="299"/>
        </pc:sldMkLst>
      </pc:sldChg>
      <pc:sldChg chg="delSp modSp add mod ord">
        <pc:chgData name="Zobel Christoph" userId="d28b3a80-5966-4381-bd85-60f2bd947580" providerId="ADAL" clId="{B0F80E0B-E003-4A7A-B873-2516A7507692}" dt="2022-07-07T19:07:08.052" v="1172" actId="478"/>
        <pc:sldMkLst>
          <pc:docMk/>
          <pc:sldMk cId="218419289" sldId="300"/>
        </pc:sldMkLst>
        <pc:spChg chg="del">
          <ac:chgData name="Zobel Christoph" userId="d28b3a80-5966-4381-bd85-60f2bd947580" providerId="ADAL" clId="{B0F80E0B-E003-4A7A-B873-2516A7507692}" dt="2022-07-07T19:07:08.052" v="1172" actId="478"/>
          <ac:spMkLst>
            <pc:docMk/>
            <pc:sldMk cId="218419289" sldId="300"/>
            <ac:spMk id="4" creationId="{3B76AB71-2294-4F6D-B138-E715BC99BEEE}"/>
          </ac:spMkLst>
        </pc:spChg>
        <pc:picChg chg="mod modCrop">
          <ac:chgData name="Zobel Christoph" userId="d28b3a80-5966-4381-bd85-60f2bd947580" providerId="ADAL" clId="{B0F80E0B-E003-4A7A-B873-2516A7507692}" dt="2022-07-07T19:07:05.726" v="1171" actId="1076"/>
          <ac:picMkLst>
            <pc:docMk/>
            <pc:sldMk cId="218419289" sldId="300"/>
            <ac:picMk id="7" creationId="{8E706C80-AD85-43D2-9033-CD3E475405B3}"/>
          </ac:picMkLst>
        </pc:picChg>
      </pc:sldChg>
      <pc:sldChg chg="del">
        <pc:chgData name="Zobel Christoph" userId="d28b3a80-5966-4381-bd85-60f2bd947580" providerId="ADAL" clId="{B0F80E0B-E003-4A7A-B873-2516A7507692}" dt="2022-07-07T19:06:02.437" v="1164" actId="2696"/>
        <pc:sldMkLst>
          <pc:docMk/>
          <pc:sldMk cId="1280963676" sldId="300"/>
        </pc:sldMkLst>
      </pc:sldChg>
      <pc:sldChg chg="delSp modSp mod">
        <pc:chgData name="Zobel Christoph" userId="d28b3a80-5966-4381-bd85-60f2bd947580" providerId="ADAL" clId="{B0F80E0B-E003-4A7A-B873-2516A7507692}" dt="2022-07-07T19:07:41.868" v="1180" actId="478"/>
        <pc:sldMkLst>
          <pc:docMk/>
          <pc:sldMk cId="2762623376" sldId="301"/>
        </pc:sldMkLst>
        <pc:spChg chg="del mod">
          <ac:chgData name="Zobel Christoph" userId="d28b3a80-5966-4381-bd85-60f2bd947580" providerId="ADAL" clId="{B0F80E0B-E003-4A7A-B873-2516A7507692}" dt="2022-07-07T19:07:41.868" v="1180" actId="478"/>
          <ac:spMkLst>
            <pc:docMk/>
            <pc:sldMk cId="2762623376" sldId="301"/>
            <ac:spMk id="4" creationId="{B18E4D1D-E713-4A47-A8E7-9DB2F99D3440}"/>
          </ac:spMkLst>
        </pc:spChg>
      </pc:sldChg>
      <pc:sldChg chg="delSp mod">
        <pc:chgData name="Zobel Christoph" userId="d28b3a80-5966-4381-bd85-60f2bd947580" providerId="ADAL" clId="{B0F80E0B-E003-4A7A-B873-2516A7507692}" dt="2022-07-07T19:07:20.390" v="1173" actId="478"/>
        <pc:sldMkLst>
          <pc:docMk/>
          <pc:sldMk cId="4104124043" sldId="303"/>
        </pc:sldMkLst>
        <pc:spChg chg="del">
          <ac:chgData name="Zobel Christoph" userId="d28b3a80-5966-4381-bd85-60f2bd947580" providerId="ADAL" clId="{B0F80E0B-E003-4A7A-B873-2516A7507692}" dt="2022-07-07T19:07:20.390" v="1173" actId="478"/>
          <ac:spMkLst>
            <pc:docMk/>
            <pc:sldMk cId="4104124043" sldId="303"/>
            <ac:spMk id="4" creationId="{6425836B-218B-4915-8A1D-7DEB50C3B6FA}"/>
          </ac:spMkLst>
        </pc:spChg>
      </pc:sldChg>
      <pc:sldChg chg="addSp delSp modSp mod modAnim">
        <pc:chgData name="Zobel Christoph" userId="d28b3a80-5966-4381-bd85-60f2bd947580" providerId="ADAL" clId="{B0F80E0B-E003-4A7A-B873-2516A7507692}" dt="2022-07-07T08:36:07.164" v="200" actId="1076"/>
        <pc:sldMkLst>
          <pc:docMk/>
          <pc:sldMk cId="3596939872" sldId="313"/>
        </pc:sldMkLst>
        <pc:spChg chg="mod">
          <ac:chgData name="Zobel Christoph" userId="d28b3a80-5966-4381-bd85-60f2bd947580" providerId="ADAL" clId="{B0F80E0B-E003-4A7A-B873-2516A7507692}" dt="2022-07-07T08:36:07.164" v="200" actId="1076"/>
          <ac:spMkLst>
            <pc:docMk/>
            <pc:sldMk cId="3596939872" sldId="313"/>
            <ac:spMk id="2" creationId="{D1F1FB1B-0388-4508-871C-A551AFAB845A}"/>
          </ac:spMkLst>
        </pc:spChg>
        <pc:spChg chg="mod">
          <ac:chgData name="Zobel Christoph" userId="d28b3a80-5966-4381-bd85-60f2bd947580" providerId="ADAL" clId="{B0F80E0B-E003-4A7A-B873-2516A7507692}" dt="2022-07-07T08:35:55.383" v="196" actId="27636"/>
          <ac:spMkLst>
            <pc:docMk/>
            <pc:sldMk cId="3596939872" sldId="313"/>
            <ac:spMk id="3" creationId="{0B0D775E-89CA-4C55-BD6E-C579263F8D36}"/>
          </ac:spMkLst>
        </pc:spChg>
        <pc:spChg chg="del">
          <ac:chgData name="Zobel Christoph" userId="d28b3a80-5966-4381-bd85-60f2bd947580" providerId="ADAL" clId="{B0F80E0B-E003-4A7A-B873-2516A7507692}" dt="2022-07-07T08:34:58.033" v="184" actId="478"/>
          <ac:spMkLst>
            <pc:docMk/>
            <pc:sldMk cId="3596939872" sldId="313"/>
            <ac:spMk id="4" creationId="{51FBBACE-0927-439A-9539-D2F29B6FD7CA}"/>
          </ac:spMkLst>
        </pc:spChg>
        <pc:picChg chg="add mod">
          <ac:chgData name="Zobel Christoph" userId="d28b3a80-5966-4381-bd85-60f2bd947580" providerId="ADAL" clId="{B0F80E0B-E003-4A7A-B873-2516A7507692}" dt="2022-07-07T08:36:00.200" v="198" actId="14100"/>
          <ac:picMkLst>
            <pc:docMk/>
            <pc:sldMk cId="3596939872" sldId="313"/>
            <ac:picMk id="6" creationId="{5CFF68B7-524E-0CA3-032A-22F9A85D0178}"/>
          </ac:picMkLst>
        </pc:picChg>
      </pc:sldChg>
      <pc:sldChg chg="ord">
        <pc:chgData name="Zobel Christoph" userId="d28b3a80-5966-4381-bd85-60f2bd947580" providerId="ADAL" clId="{B0F80E0B-E003-4A7A-B873-2516A7507692}" dt="2022-07-07T19:06:22.084" v="1167"/>
        <pc:sldMkLst>
          <pc:docMk/>
          <pc:sldMk cId="470980012" sldId="318"/>
        </pc:sldMkLst>
      </pc:sldChg>
      <pc:sldChg chg="add">
        <pc:chgData name="Zobel Christoph" userId="d28b3a80-5966-4381-bd85-60f2bd947580" providerId="ADAL" clId="{B0F80E0B-E003-4A7A-B873-2516A7507692}" dt="2022-07-07T19:06:13.889" v="1165"/>
        <pc:sldMkLst>
          <pc:docMk/>
          <pc:sldMk cId="316624288" sldId="319"/>
        </pc:sldMkLst>
      </pc:sldChg>
      <pc:sldChg chg="del">
        <pc:chgData name="Zobel Christoph" userId="d28b3a80-5966-4381-bd85-60f2bd947580" providerId="ADAL" clId="{B0F80E0B-E003-4A7A-B873-2516A7507692}" dt="2022-07-07T19:06:02.437" v="1164" actId="2696"/>
        <pc:sldMkLst>
          <pc:docMk/>
          <pc:sldMk cId="3777522318" sldId="319"/>
        </pc:sldMkLst>
      </pc:sldChg>
      <pc:sldChg chg="addSp delSp modSp mod modNotesTx">
        <pc:chgData name="Zobel Christoph" userId="d28b3a80-5966-4381-bd85-60f2bd947580" providerId="ADAL" clId="{B0F80E0B-E003-4A7A-B873-2516A7507692}" dt="2022-07-09T05:36:56.800" v="1416" actId="20577"/>
        <pc:sldMkLst>
          <pc:docMk/>
          <pc:sldMk cId="1590322671" sldId="321"/>
        </pc:sldMkLst>
        <pc:spChg chg="add mod">
          <ac:chgData name="Zobel Christoph" userId="d28b3a80-5966-4381-bd85-60f2bd947580" providerId="ADAL" clId="{B0F80E0B-E003-4A7A-B873-2516A7507692}" dt="2022-07-09T05:34:52.169" v="1286" actId="1038"/>
          <ac:spMkLst>
            <pc:docMk/>
            <pc:sldMk cId="1590322671" sldId="321"/>
            <ac:spMk id="29" creationId="{986B4E7B-88F9-037D-DD26-989494E7590E}"/>
          </ac:spMkLst>
        </pc:spChg>
        <pc:spChg chg="add mod">
          <ac:chgData name="Zobel Christoph" userId="d28b3a80-5966-4381-bd85-60f2bd947580" providerId="ADAL" clId="{B0F80E0B-E003-4A7A-B873-2516A7507692}" dt="2022-07-09T05:34:52.169" v="1286" actId="1038"/>
          <ac:spMkLst>
            <pc:docMk/>
            <pc:sldMk cId="1590322671" sldId="321"/>
            <ac:spMk id="31" creationId="{8F46AAB8-A7D7-3F61-8970-BD2701153D0E}"/>
          </ac:spMkLst>
        </pc:spChg>
        <pc:spChg chg="add mod">
          <ac:chgData name="Zobel Christoph" userId="d28b3a80-5966-4381-bd85-60f2bd947580" providerId="ADAL" clId="{B0F80E0B-E003-4A7A-B873-2516A7507692}" dt="2022-07-09T05:34:52.169" v="1286" actId="1038"/>
          <ac:spMkLst>
            <pc:docMk/>
            <pc:sldMk cId="1590322671" sldId="321"/>
            <ac:spMk id="32" creationId="{9DEBEB04-66F7-D44F-06DD-4A57BAD90ADA}"/>
          </ac:spMkLst>
        </pc:spChg>
        <pc:picChg chg="add del mod">
          <ac:chgData name="Zobel Christoph" userId="d28b3a80-5966-4381-bd85-60f2bd947580" providerId="ADAL" clId="{B0F80E0B-E003-4A7A-B873-2516A7507692}" dt="2022-07-07T08:20:57.342" v="6" actId="478"/>
          <ac:picMkLst>
            <pc:docMk/>
            <pc:sldMk cId="1590322671" sldId="321"/>
            <ac:picMk id="3" creationId="{69B4FEAA-B7B9-6AAB-EF8C-5F087749F382}"/>
          </ac:picMkLst>
        </pc:picChg>
        <pc:picChg chg="add mod modCrop">
          <ac:chgData name="Zobel Christoph" userId="d28b3a80-5966-4381-bd85-60f2bd947580" providerId="ADAL" clId="{B0F80E0B-E003-4A7A-B873-2516A7507692}" dt="2022-07-09T05:35:36.378" v="1294" actId="14100"/>
          <ac:picMkLst>
            <pc:docMk/>
            <pc:sldMk cId="1590322671" sldId="321"/>
            <ac:picMk id="3" creationId="{ABCBADE1-9365-E24D-7ACB-20374434939A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6" creationId="{BD913A02-E547-E8FC-6BBD-B3F756FC484E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7" creationId="{1CB2D62B-24A2-2D71-CF82-FBB11E830E70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9" creationId="{CD06FA50-33C3-4156-E155-F53F21E3A769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11" creationId="{5A4D70B2-48B2-19DC-6B00-FC5B7204FEFF}"/>
          </ac:picMkLst>
        </pc:picChg>
        <pc:picChg chg="add del mod">
          <ac:chgData name="Zobel Christoph" userId="d28b3a80-5966-4381-bd85-60f2bd947580" providerId="ADAL" clId="{B0F80E0B-E003-4A7A-B873-2516A7507692}" dt="2022-07-09T05:32:28.178" v="1239" actId="478"/>
          <ac:picMkLst>
            <pc:docMk/>
            <pc:sldMk cId="1590322671" sldId="321"/>
            <ac:picMk id="13" creationId="{E2B62330-59B4-C76A-AD42-67EA27CB046C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15" creationId="{155B181F-5AF9-2C1D-0496-E9F3188ACDEE}"/>
          </ac:picMkLst>
        </pc:picChg>
        <pc:picChg chg="mod">
          <ac:chgData name="Zobel Christoph" userId="d28b3a80-5966-4381-bd85-60f2bd947580" providerId="ADAL" clId="{B0F80E0B-E003-4A7A-B873-2516A7507692}" dt="2022-07-09T05:35:53.635" v="1297" actId="1076"/>
          <ac:picMkLst>
            <pc:docMk/>
            <pc:sldMk cId="1590322671" sldId="321"/>
            <ac:picMk id="17" creationId="{59465232-6C23-0629-A520-546E3FA9BE2D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18" creationId="{E99FFF9A-FE2B-4B3F-5C8F-DC868F87AA11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20" creationId="{A7F8FBAE-8665-0628-6FA3-44788F900C04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22" creationId="{6B4E8772-426D-345E-D8F4-6FE4635DCAB0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24" creationId="{40CEB4FD-A74A-5EE1-D540-D9193BFD6AD0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26" creationId="{5594B2B8-6ACF-D6B8-BB7A-A08D8A8943C2}"/>
          </ac:picMkLst>
        </pc:picChg>
        <pc:picChg chg="add mod">
          <ac:chgData name="Zobel Christoph" userId="d28b3a80-5966-4381-bd85-60f2bd947580" providerId="ADAL" clId="{B0F80E0B-E003-4A7A-B873-2516A7507692}" dt="2022-07-09T05:34:52.169" v="1286" actId="1038"/>
          <ac:picMkLst>
            <pc:docMk/>
            <pc:sldMk cId="1590322671" sldId="321"/>
            <ac:picMk id="28" creationId="{81478D43-F798-2C08-4A34-CCB9576DCDFB}"/>
          </ac:picMkLst>
        </pc:picChg>
      </pc:sldChg>
      <pc:sldChg chg="delSp mod">
        <pc:chgData name="Zobel Christoph" userId="d28b3a80-5966-4381-bd85-60f2bd947580" providerId="ADAL" clId="{B0F80E0B-E003-4A7A-B873-2516A7507692}" dt="2022-07-07T19:07:33.404" v="1176" actId="478"/>
        <pc:sldMkLst>
          <pc:docMk/>
          <pc:sldMk cId="1700138855" sldId="322"/>
        </pc:sldMkLst>
        <pc:spChg chg="del">
          <ac:chgData name="Zobel Christoph" userId="d28b3a80-5966-4381-bd85-60f2bd947580" providerId="ADAL" clId="{B0F80E0B-E003-4A7A-B873-2516A7507692}" dt="2022-07-07T19:07:33.404" v="1176" actId="478"/>
          <ac:spMkLst>
            <pc:docMk/>
            <pc:sldMk cId="1700138855" sldId="322"/>
            <ac:spMk id="4" creationId="{D8A60639-8365-34B9-7FE4-916091E5F4C7}"/>
          </ac:spMkLst>
        </pc:spChg>
      </pc:sldChg>
      <pc:sldChg chg="addSp delSp modSp mod modNotesTx">
        <pc:chgData name="Zobel Christoph" userId="d28b3a80-5966-4381-bd85-60f2bd947580" providerId="ADAL" clId="{B0F80E0B-E003-4A7A-B873-2516A7507692}" dt="2022-07-07T10:46:28.638" v="612" actId="20577"/>
        <pc:sldMkLst>
          <pc:docMk/>
          <pc:sldMk cId="2545487518" sldId="323"/>
        </pc:sldMkLst>
        <pc:spChg chg="mod">
          <ac:chgData name="Zobel Christoph" userId="d28b3a80-5966-4381-bd85-60f2bd947580" providerId="ADAL" clId="{B0F80E0B-E003-4A7A-B873-2516A7507692}" dt="2022-07-07T10:46:28.638" v="612" actId="20577"/>
          <ac:spMkLst>
            <pc:docMk/>
            <pc:sldMk cId="2545487518" sldId="323"/>
            <ac:spMk id="2" creationId="{62B6C511-8166-E068-3213-622B540A05A7}"/>
          </ac:spMkLst>
        </pc:spChg>
        <pc:spChg chg="mod">
          <ac:chgData name="Zobel Christoph" userId="d28b3a80-5966-4381-bd85-60f2bd947580" providerId="ADAL" clId="{B0F80E0B-E003-4A7A-B873-2516A7507692}" dt="2022-07-07T10:46:19.771" v="609" actId="2710"/>
          <ac:spMkLst>
            <pc:docMk/>
            <pc:sldMk cId="2545487518" sldId="323"/>
            <ac:spMk id="3" creationId="{933D8EF5-DB50-9B31-1073-350EE516A993}"/>
          </ac:spMkLst>
        </pc:spChg>
        <pc:spChg chg="del mod">
          <ac:chgData name="Zobel Christoph" userId="d28b3a80-5966-4381-bd85-60f2bd947580" providerId="ADAL" clId="{B0F80E0B-E003-4A7A-B873-2516A7507692}" dt="2022-07-07T10:44:08.608" v="568" actId="478"/>
          <ac:spMkLst>
            <pc:docMk/>
            <pc:sldMk cId="2545487518" sldId="323"/>
            <ac:spMk id="4" creationId="{D8A60639-8365-34B9-7FE4-916091E5F4C7}"/>
          </ac:spMkLst>
        </pc:spChg>
        <pc:picChg chg="add mod">
          <ac:chgData name="Zobel Christoph" userId="d28b3a80-5966-4381-bd85-60f2bd947580" providerId="ADAL" clId="{B0F80E0B-E003-4A7A-B873-2516A7507692}" dt="2022-07-07T10:45:57.675" v="607" actId="1076"/>
          <ac:picMkLst>
            <pc:docMk/>
            <pc:sldMk cId="2545487518" sldId="323"/>
            <ac:picMk id="7" creationId="{70D2D530-5B5D-29B4-E883-65B9331481F1}"/>
          </ac:picMkLst>
        </pc:picChg>
      </pc:sldChg>
      <pc:sldChg chg="delSp modSp mod modNotesTx">
        <pc:chgData name="Zobel Christoph" userId="d28b3a80-5966-4381-bd85-60f2bd947580" providerId="ADAL" clId="{B0F80E0B-E003-4A7A-B873-2516A7507692}" dt="2022-07-07T19:07:36.521" v="1177" actId="478"/>
        <pc:sldMkLst>
          <pc:docMk/>
          <pc:sldMk cId="2442781792" sldId="325"/>
        </pc:sldMkLst>
        <pc:spChg chg="mod">
          <ac:chgData name="Zobel Christoph" userId="d28b3a80-5966-4381-bd85-60f2bd947580" providerId="ADAL" clId="{B0F80E0B-E003-4A7A-B873-2516A7507692}" dt="2022-07-07T10:51:11.892" v="632" actId="5793"/>
          <ac:spMkLst>
            <pc:docMk/>
            <pc:sldMk cId="2442781792" sldId="325"/>
            <ac:spMk id="3" creationId="{933D8EF5-DB50-9B31-1073-350EE516A993}"/>
          </ac:spMkLst>
        </pc:spChg>
        <pc:spChg chg="del">
          <ac:chgData name="Zobel Christoph" userId="d28b3a80-5966-4381-bd85-60f2bd947580" providerId="ADAL" clId="{B0F80E0B-E003-4A7A-B873-2516A7507692}" dt="2022-07-07T19:07:36.521" v="1177" actId="478"/>
          <ac:spMkLst>
            <pc:docMk/>
            <pc:sldMk cId="2442781792" sldId="325"/>
            <ac:spMk id="4" creationId="{D8A60639-8365-34B9-7FE4-916091E5F4C7}"/>
          </ac:spMkLst>
        </pc:spChg>
        <pc:picChg chg="del">
          <ac:chgData name="Zobel Christoph" userId="d28b3a80-5966-4381-bd85-60f2bd947580" providerId="ADAL" clId="{B0F80E0B-E003-4A7A-B873-2516A7507692}" dt="2022-07-07T10:42:40.647" v="393" actId="478"/>
          <ac:picMkLst>
            <pc:docMk/>
            <pc:sldMk cId="2442781792" sldId="325"/>
            <ac:picMk id="10" creationId="{BAC8B7B8-6B94-4A87-F402-BF0DFCB1CA3C}"/>
          </ac:picMkLst>
        </pc:picChg>
      </pc:sldChg>
      <pc:sldChg chg="add del">
        <pc:chgData name="Zobel Christoph" userId="d28b3a80-5966-4381-bd85-60f2bd947580" providerId="ADAL" clId="{B0F80E0B-E003-4A7A-B873-2516A7507692}" dt="2022-07-07T11:28:27.867" v="1120" actId="47"/>
        <pc:sldMkLst>
          <pc:docMk/>
          <pc:sldMk cId="2315435311" sldId="328"/>
        </pc:sldMkLst>
      </pc:sldChg>
      <pc:sldChg chg="add del">
        <pc:chgData name="Zobel Christoph" userId="d28b3a80-5966-4381-bd85-60f2bd947580" providerId="ADAL" clId="{B0F80E0B-E003-4A7A-B873-2516A7507692}" dt="2022-07-07T08:34:45.758" v="181" actId="47"/>
        <pc:sldMkLst>
          <pc:docMk/>
          <pc:sldMk cId="2359206921" sldId="328"/>
        </pc:sldMkLst>
      </pc:sldChg>
      <pc:sldChg chg="delSp modSp add mod">
        <pc:chgData name="Zobel Christoph" userId="d28b3a80-5966-4381-bd85-60f2bd947580" providerId="ADAL" clId="{B0F80E0B-E003-4A7A-B873-2516A7507692}" dt="2022-07-07T19:07:26.820" v="1175" actId="478"/>
        <pc:sldMkLst>
          <pc:docMk/>
          <pc:sldMk cId="1590444421" sldId="329"/>
        </pc:sldMkLst>
        <pc:spChg chg="del mod">
          <ac:chgData name="Zobel Christoph" userId="d28b3a80-5966-4381-bd85-60f2bd947580" providerId="ADAL" clId="{B0F80E0B-E003-4A7A-B873-2516A7507692}" dt="2022-07-07T19:07:26.820" v="1175" actId="478"/>
          <ac:spMkLst>
            <pc:docMk/>
            <pc:sldMk cId="1590444421" sldId="329"/>
            <ac:spMk id="4" creationId="{55922BA1-3D21-43C9-9CB7-8DE62AE739CF}"/>
          </ac:spMkLst>
        </pc:spChg>
      </pc:sldChg>
      <pc:sldChg chg="addSp delSp modSp add del mod">
        <pc:chgData name="Zobel Christoph" userId="d28b3a80-5966-4381-bd85-60f2bd947580" providerId="ADAL" clId="{B0F80E0B-E003-4A7A-B873-2516A7507692}" dt="2022-07-07T19:06:02.437" v="1164" actId="2696"/>
        <pc:sldMkLst>
          <pc:docMk/>
          <pc:sldMk cId="2770637012" sldId="329"/>
        </pc:sldMkLst>
        <pc:spChg chg="mod">
          <ac:chgData name="Zobel Christoph" userId="d28b3a80-5966-4381-bd85-60f2bd947580" providerId="ADAL" clId="{B0F80E0B-E003-4A7A-B873-2516A7507692}" dt="2022-07-07T11:27:36.449" v="1056" actId="1076"/>
          <ac:spMkLst>
            <pc:docMk/>
            <pc:sldMk cId="2770637012" sldId="329"/>
            <ac:spMk id="2" creationId="{80F82218-6786-D0A8-4990-02B1D98FD64F}"/>
          </ac:spMkLst>
        </pc:spChg>
        <pc:spChg chg="add mod">
          <ac:chgData name="Zobel Christoph" userId="d28b3a80-5966-4381-bd85-60f2bd947580" providerId="ADAL" clId="{B0F80E0B-E003-4A7A-B873-2516A7507692}" dt="2022-07-07T11:28:11.864" v="1119" actId="1076"/>
          <ac:spMkLst>
            <pc:docMk/>
            <pc:sldMk cId="2770637012" sldId="329"/>
            <ac:spMk id="27" creationId="{4BD96824-524F-72CC-A74F-32FE3A42CE71}"/>
          </ac:spMkLst>
        </pc:spChg>
        <pc:spChg chg="del">
          <ac:chgData name="Zobel Christoph" userId="d28b3a80-5966-4381-bd85-60f2bd947580" providerId="ADAL" clId="{B0F80E0B-E003-4A7A-B873-2516A7507692}" dt="2022-07-07T11:27:41.645" v="1057" actId="478"/>
          <ac:spMkLst>
            <pc:docMk/>
            <pc:sldMk cId="2770637012" sldId="329"/>
            <ac:spMk id="31" creationId="{79778413-20E5-BCBB-6778-4B896391C0FB}"/>
          </ac:spMkLst>
        </pc:spChg>
        <pc:spChg chg="del">
          <ac:chgData name="Zobel Christoph" userId="d28b3a80-5966-4381-bd85-60f2bd947580" providerId="ADAL" clId="{B0F80E0B-E003-4A7A-B873-2516A7507692}" dt="2022-07-07T11:28:02.359" v="1116" actId="478"/>
          <ac:spMkLst>
            <pc:docMk/>
            <pc:sldMk cId="2770637012" sldId="329"/>
            <ac:spMk id="32" creationId="{0033125A-6A16-318B-25EE-B00B34863D35}"/>
          </ac:spMkLst>
        </pc:spChg>
        <pc:spChg chg="mod">
          <ac:chgData name="Zobel Christoph" userId="d28b3a80-5966-4381-bd85-60f2bd947580" providerId="ADAL" clId="{B0F80E0B-E003-4A7A-B873-2516A7507692}" dt="2022-07-07T11:27:58.454" v="1114" actId="20577"/>
          <ac:spMkLst>
            <pc:docMk/>
            <pc:sldMk cId="2770637012" sldId="329"/>
            <ac:spMk id="33" creationId="{31B5EA7A-51B1-B651-1691-313E3F231A18}"/>
          </ac:spMkLst>
        </pc:spChg>
        <pc:spChg chg="del">
          <ac:chgData name="Zobel Christoph" userId="d28b3a80-5966-4381-bd85-60f2bd947580" providerId="ADAL" clId="{B0F80E0B-E003-4A7A-B873-2516A7507692}" dt="2022-07-07T11:28:07.189" v="1117" actId="478"/>
          <ac:spMkLst>
            <pc:docMk/>
            <pc:sldMk cId="2770637012" sldId="329"/>
            <ac:spMk id="36" creationId="{D6CBE5B1-2BA0-7D2D-6185-AA2FAD5A9032}"/>
          </ac:spMkLst>
        </pc:spChg>
        <pc:picChg chg="del">
          <ac:chgData name="Zobel Christoph" userId="d28b3a80-5966-4381-bd85-60f2bd947580" providerId="ADAL" clId="{B0F80E0B-E003-4A7A-B873-2516A7507692}" dt="2022-07-07T11:27:42.866" v="1058" actId="478"/>
          <ac:picMkLst>
            <pc:docMk/>
            <pc:sldMk cId="2770637012" sldId="329"/>
            <ac:picMk id="24" creationId="{4DCB8227-9B94-A1F0-B88A-882590BEAAC9}"/>
          </ac:picMkLst>
        </pc:picChg>
        <pc:picChg chg="del">
          <ac:chgData name="Zobel Christoph" userId="d28b3a80-5966-4381-bd85-60f2bd947580" providerId="ADAL" clId="{B0F80E0B-E003-4A7A-B873-2516A7507692}" dt="2022-07-07T11:28:01.066" v="1115" actId="478"/>
          <ac:picMkLst>
            <pc:docMk/>
            <pc:sldMk cId="2770637012" sldId="329"/>
            <ac:picMk id="29" creationId="{C8049127-5FA6-AC5E-2104-AA1FB1ADF09A}"/>
          </ac:picMkLst>
        </pc:picChg>
      </pc:sldChg>
    </pc:docChg>
  </pc:docChgLst>
  <pc:docChgLst>
    <pc:chgData name="Christoph" userId="d28b3a80-5966-4381-bd85-60f2bd947580" providerId="ADAL" clId="{E3A243E2-4CAA-4FC7-8FC5-81B97BB209DB}"/>
    <pc:docChg chg="undo custSel addSld delSld modSld sldOrd">
      <pc:chgData name="Christoph" userId="d28b3a80-5966-4381-bd85-60f2bd947580" providerId="ADAL" clId="{E3A243E2-4CAA-4FC7-8FC5-81B97BB209DB}" dt="2022-06-19T14:57:32.732" v="1822" actId="478"/>
      <pc:docMkLst>
        <pc:docMk/>
      </pc:docMkLst>
      <pc:sldChg chg="addSp delSp modSp mod modClrScheme chgLayout">
        <pc:chgData name="Christoph" userId="d28b3a80-5966-4381-bd85-60f2bd947580" providerId="ADAL" clId="{E3A243E2-4CAA-4FC7-8FC5-81B97BB209DB}" dt="2022-06-16T10:05:07.850" v="727" actId="1076"/>
        <pc:sldMkLst>
          <pc:docMk/>
          <pc:sldMk cId="1644931626" sldId="298"/>
        </pc:sldMkLst>
        <pc:spChg chg="mod ord">
          <ac:chgData name="Christoph" userId="d28b3a80-5966-4381-bd85-60f2bd947580" providerId="ADAL" clId="{E3A243E2-4CAA-4FC7-8FC5-81B97BB209DB}" dt="2022-06-16T07:02:50.346" v="190" actId="26606"/>
          <ac:spMkLst>
            <pc:docMk/>
            <pc:sldMk cId="1644931626" sldId="298"/>
            <ac:spMk id="5" creationId="{BDE42085-EF87-44A3-A37B-8EE9BD555C2E}"/>
          </ac:spMkLst>
        </pc:spChg>
        <pc:spChg chg="mod ord">
          <ac:chgData name="Christoph" userId="d28b3a80-5966-4381-bd85-60f2bd947580" providerId="ADAL" clId="{E3A243E2-4CAA-4FC7-8FC5-81B97BB209DB}" dt="2022-06-16T10:01:52.682" v="665" actId="1076"/>
          <ac:spMkLst>
            <pc:docMk/>
            <pc:sldMk cId="1644931626" sldId="298"/>
            <ac:spMk id="11" creationId="{FE478AF5-8FD5-4959-96C1-55AADA0F683D}"/>
          </ac:spMkLst>
        </pc:spChg>
        <pc:spChg chg="del">
          <ac:chgData name="Christoph" userId="d28b3a80-5966-4381-bd85-60f2bd947580" providerId="ADAL" clId="{E3A243E2-4CAA-4FC7-8FC5-81B97BB209DB}" dt="2022-06-16T06:45:23.784" v="2" actId="478"/>
          <ac:spMkLst>
            <pc:docMk/>
            <pc:sldMk cId="1644931626" sldId="298"/>
            <ac:spMk id="13" creationId="{20A1353F-2B87-4A12-850C-4ABFD89F9E72}"/>
          </ac:spMkLst>
        </pc:spChg>
        <pc:spChg chg="add mod">
          <ac:chgData name="Christoph" userId="d28b3a80-5966-4381-bd85-60f2bd947580" providerId="ADAL" clId="{E3A243E2-4CAA-4FC7-8FC5-81B97BB209DB}" dt="2022-06-16T10:05:07.850" v="727" actId="1076"/>
          <ac:spMkLst>
            <pc:docMk/>
            <pc:sldMk cId="1644931626" sldId="298"/>
            <ac:spMk id="13" creationId="{31C5E1DD-6404-1D22-4846-9585562CEB1A}"/>
          </ac:spMkLst>
        </pc:spChg>
        <pc:spChg chg="del">
          <ac:chgData name="Christoph" userId="d28b3a80-5966-4381-bd85-60f2bd947580" providerId="ADAL" clId="{E3A243E2-4CAA-4FC7-8FC5-81B97BB209DB}" dt="2022-06-16T06:45:23.784" v="2" actId="478"/>
          <ac:spMkLst>
            <pc:docMk/>
            <pc:sldMk cId="1644931626" sldId="298"/>
            <ac:spMk id="14" creationId="{0C8E93B5-1D87-487A-979A-9918AB0A0B8A}"/>
          </ac:spMkLst>
        </pc:spChg>
        <pc:spChg chg="del">
          <ac:chgData name="Christoph" userId="d28b3a80-5966-4381-bd85-60f2bd947580" providerId="ADAL" clId="{E3A243E2-4CAA-4FC7-8FC5-81B97BB209DB}" dt="2022-06-16T06:45:23.784" v="2" actId="478"/>
          <ac:spMkLst>
            <pc:docMk/>
            <pc:sldMk cId="1644931626" sldId="298"/>
            <ac:spMk id="15" creationId="{DEC41F02-30D0-4475-B6A2-983BEB71AD6C}"/>
          </ac:spMkLst>
        </pc:spChg>
        <pc:spChg chg="del">
          <ac:chgData name="Christoph" userId="d28b3a80-5966-4381-bd85-60f2bd947580" providerId="ADAL" clId="{E3A243E2-4CAA-4FC7-8FC5-81B97BB209DB}" dt="2022-06-16T06:45:23.784" v="2" actId="478"/>
          <ac:spMkLst>
            <pc:docMk/>
            <pc:sldMk cId="1644931626" sldId="298"/>
            <ac:spMk id="16" creationId="{EAC0D352-FA1E-43C5-9A80-0A64D4D08905}"/>
          </ac:spMkLst>
        </pc:spChg>
        <pc:spChg chg="del">
          <ac:chgData name="Christoph" userId="d28b3a80-5966-4381-bd85-60f2bd947580" providerId="ADAL" clId="{E3A243E2-4CAA-4FC7-8FC5-81B97BB209DB}" dt="2022-06-16T06:45:23.784" v="2" actId="478"/>
          <ac:spMkLst>
            <pc:docMk/>
            <pc:sldMk cId="1644931626" sldId="298"/>
            <ac:spMk id="17" creationId="{D35A3060-DBB0-4536-86D6-6C67C7F81604}"/>
          </ac:spMkLst>
        </pc:spChg>
        <pc:spChg chg="del">
          <ac:chgData name="Christoph" userId="d28b3a80-5966-4381-bd85-60f2bd947580" providerId="ADAL" clId="{E3A243E2-4CAA-4FC7-8FC5-81B97BB209DB}" dt="2022-06-16T06:45:23.784" v="2" actId="478"/>
          <ac:spMkLst>
            <pc:docMk/>
            <pc:sldMk cId="1644931626" sldId="298"/>
            <ac:spMk id="18" creationId="{3B4FEE54-1D58-40EC-9A72-AD0CB7DD1F8B}"/>
          </ac:spMkLst>
        </pc:spChg>
        <pc:spChg chg="del">
          <ac:chgData name="Christoph" userId="d28b3a80-5966-4381-bd85-60f2bd947580" providerId="ADAL" clId="{E3A243E2-4CAA-4FC7-8FC5-81B97BB209DB}" dt="2022-06-16T06:45:23.784" v="2" actId="478"/>
          <ac:spMkLst>
            <pc:docMk/>
            <pc:sldMk cId="1644931626" sldId="298"/>
            <ac:spMk id="19" creationId="{067F5345-1FD0-432C-BC12-2C768905F899}"/>
          </ac:spMkLst>
        </pc:spChg>
        <pc:spChg chg="add mod">
          <ac:chgData name="Christoph" userId="d28b3a80-5966-4381-bd85-60f2bd947580" providerId="ADAL" clId="{E3A243E2-4CAA-4FC7-8FC5-81B97BB209DB}" dt="2022-06-16T10:03:49.267" v="703" actId="13822"/>
          <ac:spMkLst>
            <pc:docMk/>
            <pc:sldMk cId="1644931626" sldId="298"/>
            <ac:spMk id="19" creationId="{73CB1069-9790-CFEA-B1A8-3E9ECD1147EE}"/>
          </ac:spMkLst>
        </pc:spChg>
        <pc:spChg chg="del">
          <ac:chgData name="Christoph" userId="d28b3a80-5966-4381-bd85-60f2bd947580" providerId="ADAL" clId="{E3A243E2-4CAA-4FC7-8FC5-81B97BB209DB}" dt="2022-06-16T06:45:23.784" v="2" actId="478"/>
          <ac:spMkLst>
            <pc:docMk/>
            <pc:sldMk cId="1644931626" sldId="298"/>
            <ac:spMk id="20" creationId="{3D897699-2EED-40E6-A05F-5A95049B4054}"/>
          </ac:spMkLst>
        </pc:spChg>
        <pc:spChg chg="add del mod">
          <ac:chgData name="Christoph" userId="d28b3a80-5966-4381-bd85-60f2bd947580" providerId="ADAL" clId="{E3A243E2-4CAA-4FC7-8FC5-81B97BB209DB}" dt="2022-06-16T10:03:27.148" v="695"/>
          <ac:spMkLst>
            <pc:docMk/>
            <pc:sldMk cId="1644931626" sldId="298"/>
            <ac:spMk id="20" creationId="{76547724-11AF-CA8B-BD1D-A43830C4A1B2}"/>
          </ac:spMkLst>
        </pc:spChg>
        <pc:spChg chg="add del mod">
          <ac:chgData name="Christoph" userId="d28b3a80-5966-4381-bd85-60f2bd947580" providerId="ADAL" clId="{E3A243E2-4CAA-4FC7-8FC5-81B97BB209DB}" dt="2022-06-16T10:03:26.684" v="694"/>
          <ac:spMkLst>
            <pc:docMk/>
            <pc:sldMk cId="1644931626" sldId="298"/>
            <ac:spMk id="21" creationId="{E18B6ED6-A38A-713E-46D5-85FD16779F32}"/>
          </ac:spMkLst>
        </pc:spChg>
        <pc:spChg chg="add del mod">
          <ac:chgData name="Christoph" userId="d28b3a80-5966-4381-bd85-60f2bd947580" providerId="ADAL" clId="{E3A243E2-4CAA-4FC7-8FC5-81B97BB209DB}" dt="2022-06-16T10:03:26.520" v="693"/>
          <ac:spMkLst>
            <pc:docMk/>
            <pc:sldMk cId="1644931626" sldId="298"/>
            <ac:spMk id="22" creationId="{B6FA93EC-7F4B-CE0E-B2CE-3C57FC1520E0}"/>
          </ac:spMkLst>
        </pc:spChg>
        <pc:spChg chg="add del mod">
          <ac:chgData name="Christoph" userId="d28b3a80-5966-4381-bd85-60f2bd947580" providerId="ADAL" clId="{E3A243E2-4CAA-4FC7-8FC5-81B97BB209DB}" dt="2022-06-16T10:03:26.333" v="692"/>
          <ac:spMkLst>
            <pc:docMk/>
            <pc:sldMk cId="1644931626" sldId="298"/>
            <ac:spMk id="23" creationId="{8D21D354-2A71-C93C-B2A9-2E085D813C1C}"/>
          </ac:spMkLst>
        </pc:spChg>
        <pc:spChg chg="add mod">
          <ac:chgData name="Christoph" userId="d28b3a80-5966-4381-bd85-60f2bd947580" providerId="ADAL" clId="{E3A243E2-4CAA-4FC7-8FC5-81B97BB209DB}" dt="2022-06-16T10:04:09.784" v="714" actId="14100"/>
          <ac:spMkLst>
            <pc:docMk/>
            <pc:sldMk cId="1644931626" sldId="298"/>
            <ac:spMk id="25" creationId="{E0968DA3-88BF-C9F4-7770-CB53441CD61D}"/>
          </ac:spMkLst>
        </pc:spChg>
        <pc:spChg chg="add del mod">
          <ac:chgData name="Christoph" userId="d28b3a80-5966-4381-bd85-60f2bd947580" providerId="ADAL" clId="{E3A243E2-4CAA-4FC7-8FC5-81B97BB209DB}" dt="2022-06-16T10:04:30.532" v="719" actId="478"/>
          <ac:spMkLst>
            <pc:docMk/>
            <pc:sldMk cId="1644931626" sldId="298"/>
            <ac:spMk id="27" creationId="{103277B5-BB52-BAA8-9105-CDD7FFFD6281}"/>
          </ac:spMkLst>
        </pc:spChg>
        <pc:spChg chg="add del mod">
          <ac:chgData name="Christoph" userId="d28b3a80-5966-4381-bd85-60f2bd947580" providerId="ADAL" clId="{E3A243E2-4CAA-4FC7-8FC5-81B97BB209DB}" dt="2022-06-16T10:04:27.983" v="717" actId="478"/>
          <ac:spMkLst>
            <pc:docMk/>
            <pc:sldMk cId="1644931626" sldId="298"/>
            <ac:spMk id="29" creationId="{3465C6AD-B03C-681E-C98A-1E1BCF4EC185}"/>
          </ac:spMkLst>
        </pc:spChg>
        <pc:spChg chg="add del mod">
          <ac:chgData name="Christoph" userId="d28b3a80-5966-4381-bd85-60f2bd947580" providerId="ADAL" clId="{E3A243E2-4CAA-4FC7-8FC5-81B97BB209DB}" dt="2022-06-16T10:04:29.708" v="718" actId="478"/>
          <ac:spMkLst>
            <pc:docMk/>
            <pc:sldMk cId="1644931626" sldId="298"/>
            <ac:spMk id="31" creationId="{CF307545-FAE2-3B83-3DC9-F9DCCFB2117E}"/>
          </ac:spMkLst>
        </pc:spChg>
        <pc:spChg chg="add mod">
          <ac:chgData name="Christoph" userId="d28b3a80-5966-4381-bd85-60f2bd947580" providerId="ADAL" clId="{E3A243E2-4CAA-4FC7-8FC5-81B97BB209DB}" dt="2022-06-16T10:04:50.756" v="725" actId="14100"/>
          <ac:spMkLst>
            <pc:docMk/>
            <pc:sldMk cId="1644931626" sldId="298"/>
            <ac:spMk id="33" creationId="{C5AE2313-149C-8FFE-7439-1C802C3567A1}"/>
          </ac:spMkLst>
        </pc:spChg>
        <pc:picChg chg="add del mod ord">
          <ac:chgData name="Christoph" userId="d28b3a80-5966-4381-bd85-60f2bd947580" providerId="ADAL" clId="{E3A243E2-4CAA-4FC7-8FC5-81B97BB209DB}" dt="2022-06-16T07:04:08.294" v="212" actId="478"/>
          <ac:picMkLst>
            <pc:docMk/>
            <pc:sldMk cId="1644931626" sldId="298"/>
            <ac:picMk id="3" creationId="{CFC09718-F982-17AB-3558-B7073574C8A3}"/>
          </ac:picMkLst>
        </pc:picChg>
        <pc:picChg chg="add mod">
          <ac:chgData name="Christoph" userId="d28b3a80-5966-4381-bd85-60f2bd947580" providerId="ADAL" clId="{E3A243E2-4CAA-4FC7-8FC5-81B97BB209DB}" dt="2022-06-16T10:03:14.217" v="685" actId="1076"/>
          <ac:picMkLst>
            <pc:docMk/>
            <pc:sldMk cId="1644931626" sldId="298"/>
            <ac:picMk id="3" creationId="{F07D78D5-4DD7-E018-8113-9CEB2B93DC81}"/>
          </ac:picMkLst>
        </pc:picChg>
        <pc:picChg chg="add mod ord">
          <ac:chgData name="Christoph" userId="d28b3a80-5966-4381-bd85-60f2bd947580" providerId="ADAL" clId="{E3A243E2-4CAA-4FC7-8FC5-81B97BB209DB}" dt="2022-06-16T09:59:30.398" v="647" actId="1076"/>
          <ac:picMkLst>
            <pc:docMk/>
            <pc:sldMk cId="1644931626" sldId="298"/>
            <ac:picMk id="6" creationId="{F02A9244-0736-7D87-DC85-1BEAEE50012A}"/>
          </ac:picMkLst>
        </pc:picChg>
        <pc:picChg chg="add mod">
          <ac:chgData name="Christoph" userId="d28b3a80-5966-4381-bd85-60f2bd947580" providerId="ADAL" clId="{E3A243E2-4CAA-4FC7-8FC5-81B97BB209DB}" dt="2022-06-16T10:02:46.429" v="680" actId="1076"/>
          <ac:picMkLst>
            <pc:docMk/>
            <pc:sldMk cId="1644931626" sldId="298"/>
            <ac:picMk id="7" creationId="{25A701F4-7A7F-464C-91AD-CCDE4A135E14}"/>
          </ac:picMkLst>
        </pc:picChg>
        <pc:picChg chg="add mod ord">
          <ac:chgData name="Christoph" userId="d28b3a80-5966-4381-bd85-60f2bd947580" providerId="ADAL" clId="{E3A243E2-4CAA-4FC7-8FC5-81B97BB209DB}" dt="2022-06-16T10:01:59.499" v="668" actId="1076"/>
          <ac:picMkLst>
            <pc:docMk/>
            <pc:sldMk cId="1644931626" sldId="298"/>
            <ac:picMk id="8" creationId="{52D11D54-BBF3-AE28-3C2F-D71A674D4724}"/>
          </ac:picMkLst>
        </pc:picChg>
        <pc:picChg chg="add mod ord">
          <ac:chgData name="Christoph" userId="d28b3a80-5966-4381-bd85-60f2bd947580" providerId="ADAL" clId="{E3A243E2-4CAA-4FC7-8FC5-81B97BB209DB}" dt="2022-06-16T09:59:21.615" v="642" actId="1076"/>
          <ac:picMkLst>
            <pc:docMk/>
            <pc:sldMk cId="1644931626" sldId="298"/>
            <ac:picMk id="10" creationId="{89464C1C-A514-3AE7-2557-CFF82078596F}"/>
          </ac:picMkLst>
        </pc:picChg>
        <pc:picChg chg="del">
          <ac:chgData name="Christoph" userId="d28b3a80-5966-4381-bd85-60f2bd947580" providerId="ADAL" clId="{E3A243E2-4CAA-4FC7-8FC5-81B97BB209DB}" dt="2022-06-16T06:45:27.947" v="5" actId="478"/>
          <ac:picMkLst>
            <pc:docMk/>
            <pc:sldMk cId="1644931626" sldId="298"/>
            <ac:picMk id="12" creationId="{2D937E0F-082D-4255-9773-8D400383EC5E}"/>
          </ac:picMkLst>
        </pc:picChg>
        <pc:picChg chg="add mod">
          <ac:chgData name="Christoph" userId="d28b3a80-5966-4381-bd85-60f2bd947580" providerId="ADAL" clId="{E3A243E2-4CAA-4FC7-8FC5-81B97BB209DB}" dt="2022-06-16T10:03:17.277" v="686" actId="1076"/>
          <ac:picMkLst>
            <pc:docMk/>
            <pc:sldMk cId="1644931626" sldId="298"/>
            <ac:picMk id="12" creationId="{5818ADB6-CF7F-F594-74CC-D2667BDC2D57}"/>
          </ac:picMkLst>
        </pc:picChg>
        <pc:picChg chg="add del mod">
          <ac:chgData name="Christoph" userId="d28b3a80-5966-4381-bd85-60f2bd947580" providerId="ADAL" clId="{E3A243E2-4CAA-4FC7-8FC5-81B97BB209DB}" dt="2022-06-16T06:47:27.464" v="17" actId="478"/>
          <ac:picMkLst>
            <pc:docMk/>
            <pc:sldMk cId="1644931626" sldId="298"/>
            <ac:picMk id="21" creationId="{BEA2E76C-A519-6E8E-ABEF-20787D838FDE}"/>
          </ac:picMkLst>
        </pc:picChg>
        <pc:picChg chg="add del mod">
          <ac:chgData name="Christoph" userId="d28b3a80-5966-4381-bd85-60f2bd947580" providerId="ADAL" clId="{E3A243E2-4CAA-4FC7-8FC5-81B97BB209DB}" dt="2022-06-16T06:47:52.954" v="26" actId="478"/>
          <ac:picMkLst>
            <pc:docMk/>
            <pc:sldMk cId="1644931626" sldId="298"/>
            <ac:picMk id="22" creationId="{47ABE2C1-10C4-D515-3DB7-49E16CF0CD88}"/>
          </ac:picMkLst>
        </pc:picChg>
        <pc:picChg chg="add mod ord">
          <ac:chgData name="Christoph" userId="d28b3a80-5966-4381-bd85-60f2bd947580" providerId="ADAL" clId="{E3A243E2-4CAA-4FC7-8FC5-81B97BB209DB}" dt="2022-06-16T10:02:37.945" v="678" actId="1440"/>
          <ac:picMkLst>
            <pc:docMk/>
            <pc:sldMk cId="1644931626" sldId="298"/>
            <ac:picMk id="24" creationId="{3B8B3650-A6C9-BF68-16A9-3B18444CD31F}"/>
          </ac:picMkLst>
        </pc:picChg>
        <pc:picChg chg="add mod ord">
          <ac:chgData name="Christoph" userId="d28b3a80-5966-4381-bd85-60f2bd947580" providerId="ADAL" clId="{E3A243E2-4CAA-4FC7-8FC5-81B97BB209DB}" dt="2022-06-16T09:59:27.879" v="646" actId="1076"/>
          <ac:picMkLst>
            <pc:docMk/>
            <pc:sldMk cId="1644931626" sldId="298"/>
            <ac:picMk id="26" creationId="{72624ED8-0369-9BFE-3356-84A2207BB92F}"/>
          </ac:picMkLst>
        </pc:picChg>
        <pc:picChg chg="add mod">
          <ac:chgData name="Christoph" userId="d28b3a80-5966-4381-bd85-60f2bd947580" providerId="ADAL" clId="{E3A243E2-4CAA-4FC7-8FC5-81B97BB209DB}" dt="2022-06-16T10:01:57.504" v="667" actId="1076"/>
          <ac:picMkLst>
            <pc:docMk/>
            <pc:sldMk cId="1644931626" sldId="298"/>
            <ac:picMk id="28" creationId="{F1446AA6-B825-87EE-9341-5FC2E12E22ED}"/>
          </ac:picMkLst>
        </pc:picChg>
        <pc:picChg chg="add mod ord">
          <ac:chgData name="Christoph" userId="d28b3a80-5966-4381-bd85-60f2bd947580" providerId="ADAL" clId="{E3A243E2-4CAA-4FC7-8FC5-81B97BB209DB}" dt="2022-06-16T10:02:02.034" v="670" actId="1076"/>
          <ac:picMkLst>
            <pc:docMk/>
            <pc:sldMk cId="1644931626" sldId="298"/>
            <ac:picMk id="30" creationId="{D110A1BE-2F21-9317-1934-0D482F6B8172}"/>
          </ac:picMkLst>
        </pc:picChg>
        <pc:picChg chg="add mod">
          <ac:chgData name="Christoph" userId="d28b3a80-5966-4381-bd85-60f2bd947580" providerId="ADAL" clId="{E3A243E2-4CAA-4FC7-8FC5-81B97BB209DB}" dt="2022-06-16T10:02:01.081" v="669" actId="1076"/>
          <ac:picMkLst>
            <pc:docMk/>
            <pc:sldMk cId="1644931626" sldId="298"/>
            <ac:picMk id="32" creationId="{3CAA2F07-F453-B295-27B7-BD95CB263064}"/>
          </ac:picMkLst>
        </pc:picChg>
      </pc:sldChg>
      <pc:sldChg chg="ord">
        <pc:chgData name="Christoph" userId="d28b3a80-5966-4381-bd85-60f2bd947580" providerId="ADAL" clId="{E3A243E2-4CAA-4FC7-8FC5-81B97BB209DB}" dt="2022-06-16T07:06:55.790" v="283"/>
        <pc:sldMkLst>
          <pc:docMk/>
          <pc:sldMk cId="1426466680" sldId="299"/>
        </pc:sldMkLst>
      </pc:sldChg>
      <pc:sldChg chg="ord">
        <pc:chgData name="Christoph" userId="d28b3a80-5966-4381-bd85-60f2bd947580" providerId="ADAL" clId="{E3A243E2-4CAA-4FC7-8FC5-81B97BB209DB}" dt="2022-06-16T07:07:16.153" v="300"/>
        <pc:sldMkLst>
          <pc:docMk/>
          <pc:sldMk cId="2762623376" sldId="301"/>
        </pc:sldMkLst>
      </pc:sldChg>
      <pc:sldChg chg="ord">
        <pc:chgData name="Christoph" userId="d28b3a80-5966-4381-bd85-60f2bd947580" providerId="ADAL" clId="{E3A243E2-4CAA-4FC7-8FC5-81B97BB209DB}" dt="2022-06-16T07:07:16.153" v="300"/>
        <pc:sldMkLst>
          <pc:docMk/>
          <pc:sldMk cId="1353164722" sldId="302"/>
        </pc:sldMkLst>
      </pc:sldChg>
      <pc:sldChg chg="ord">
        <pc:chgData name="Christoph" userId="d28b3a80-5966-4381-bd85-60f2bd947580" providerId="ADAL" clId="{E3A243E2-4CAA-4FC7-8FC5-81B97BB209DB}" dt="2022-06-16T07:06:24.207" v="281"/>
        <pc:sldMkLst>
          <pc:docMk/>
          <pc:sldMk cId="4104124043" sldId="303"/>
        </pc:sldMkLst>
      </pc:sldChg>
      <pc:sldChg chg="ord">
        <pc:chgData name="Christoph" userId="d28b3a80-5966-4381-bd85-60f2bd947580" providerId="ADAL" clId="{E3A243E2-4CAA-4FC7-8FC5-81B97BB209DB}" dt="2022-06-16T07:07:33.330" v="302"/>
        <pc:sldMkLst>
          <pc:docMk/>
          <pc:sldMk cId="3596939872" sldId="313"/>
        </pc:sldMkLst>
      </pc:sldChg>
      <pc:sldChg chg="modSp del mod">
        <pc:chgData name="Christoph" userId="d28b3a80-5966-4381-bd85-60f2bd947580" providerId="ADAL" clId="{E3A243E2-4CAA-4FC7-8FC5-81B97BB209DB}" dt="2022-06-16T09:55:57.190" v="621" actId="47"/>
        <pc:sldMkLst>
          <pc:docMk/>
          <pc:sldMk cId="2039270706" sldId="315"/>
        </pc:sldMkLst>
        <pc:spChg chg="mod">
          <ac:chgData name="Christoph" userId="d28b3a80-5966-4381-bd85-60f2bd947580" providerId="ADAL" clId="{E3A243E2-4CAA-4FC7-8FC5-81B97BB209DB}" dt="2022-06-16T09:55:45.304" v="590" actId="20577"/>
          <ac:spMkLst>
            <pc:docMk/>
            <pc:sldMk cId="2039270706" sldId="315"/>
            <ac:spMk id="2" creationId="{0F3B940D-937B-4FD3-BCF0-4FED8AFA4101}"/>
          </ac:spMkLst>
        </pc:spChg>
      </pc:sldChg>
      <pc:sldChg chg="add ord">
        <pc:chgData name="Christoph" userId="d28b3a80-5966-4381-bd85-60f2bd947580" providerId="ADAL" clId="{E3A243E2-4CAA-4FC7-8FC5-81B97BB209DB}" dt="2022-06-16T06:48:31.108" v="36"/>
        <pc:sldMkLst>
          <pc:docMk/>
          <pc:sldMk cId="3519712139" sldId="317"/>
        </pc:sldMkLst>
      </pc:sldChg>
      <pc:sldChg chg="delSp modSp new mod ord modClrScheme chgLayout">
        <pc:chgData name="Christoph" userId="d28b3a80-5966-4381-bd85-60f2bd947580" providerId="ADAL" clId="{E3A243E2-4CAA-4FC7-8FC5-81B97BB209DB}" dt="2022-06-16T07:05:28.581" v="272" actId="478"/>
        <pc:sldMkLst>
          <pc:docMk/>
          <pc:sldMk cId="470980012" sldId="318"/>
        </pc:sldMkLst>
        <pc:spChg chg="mod ord">
          <ac:chgData name="Christoph" userId="d28b3a80-5966-4381-bd85-60f2bd947580" providerId="ADAL" clId="{E3A243E2-4CAA-4FC7-8FC5-81B97BB209DB}" dt="2022-06-16T07:05:25.354" v="271" actId="700"/>
          <ac:spMkLst>
            <pc:docMk/>
            <pc:sldMk cId="470980012" sldId="318"/>
            <ac:spMk id="2" creationId="{3CD7E365-7AA3-E31E-B4DB-13C57F1D683E}"/>
          </ac:spMkLst>
        </pc:spChg>
        <pc:spChg chg="del">
          <ac:chgData name="Christoph" userId="d28b3a80-5966-4381-bd85-60f2bd947580" providerId="ADAL" clId="{E3A243E2-4CAA-4FC7-8FC5-81B97BB209DB}" dt="2022-06-16T07:05:18.187" v="270" actId="478"/>
          <ac:spMkLst>
            <pc:docMk/>
            <pc:sldMk cId="470980012" sldId="318"/>
            <ac:spMk id="3" creationId="{00BD7BEB-1306-B69E-A8B4-91E46FA11377}"/>
          </ac:spMkLst>
        </pc:spChg>
        <pc:spChg chg="del mod ord">
          <ac:chgData name="Christoph" userId="d28b3a80-5966-4381-bd85-60f2bd947580" providerId="ADAL" clId="{E3A243E2-4CAA-4FC7-8FC5-81B97BB209DB}" dt="2022-06-16T07:05:28.581" v="272" actId="478"/>
          <ac:spMkLst>
            <pc:docMk/>
            <pc:sldMk cId="470980012" sldId="318"/>
            <ac:spMk id="4" creationId="{DE8BA6F9-AC59-453B-B469-9F6FBBBC4244}"/>
          </ac:spMkLst>
        </pc:spChg>
        <pc:spChg chg="mod ord">
          <ac:chgData name="Christoph" userId="d28b3a80-5966-4381-bd85-60f2bd947580" providerId="ADAL" clId="{E3A243E2-4CAA-4FC7-8FC5-81B97BB209DB}" dt="2022-06-16T07:05:25.354" v="271" actId="700"/>
          <ac:spMkLst>
            <pc:docMk/>
            <pc:sldMk cId="470980012" sldId="318"/>
            <ac:spMk id="5" creationId="{58522C02-4A86-AADA-CD50-C8DD1994B1FB}"/>
          </ac:spMkLst>
        </pc:spChg>
      </pc:sldChg>
      <pc:sldChg chg="modSp add mod ord">
        <pc:chgData name="Christoph" userId="d28b3a80-5966-4381-bd85-60f2bd947580" providerId="ADAL" clId="{E3A243E2-4CAA-4FC7-8FC5-81B97BB209DB}" dt="2022-06-16T07:07:05.696" v="298"/>
        <pc:sldMkLst>
          <pc:docMk/>
          <pc:sldMk cId="3777522318" sldId="319"/>
        </pc:sldMkLst>
        <pc:spChg chg="mod">
          <ac:chgData name="Christoph" userId="d28b3a80-5966-4381-bd85-60f2bd947580" providerId="ADAL" clId="{E3A243E2-4CAA-4FC7-8FC5-81B97BB209DB}" dt="2022-06-16T07:07:02.395" v="296" actId="20577"/>
          <ac:spMkLst>
            <pc:docMk/>
            <pc:sldMk cId="3777522318" sldId="319"/>
            <ac:spMk id="2" creationId="{3CD7E365-7AA3-E31E-B4DB-13C57F1D683E}"/>
          </ac:spMkLst>
        </pc:spChg>
      </pc:sldChg>
      <pc:sldChg chg="modSp add mod ord">
        <pc:chgData name="Christoph" userId="d28b3a80-5966-4381-bd85-60f2bd947580" providerId="ADAL" clId="{E3A243E2-4CAA-4FC7-8FC5-81B97BB209DB}" dt="2022-06-16T07:07:57.122" v="343" actId="20577"/>
        <pc:sldMkLst>
          <pc:docMk/>
          <pc:sldMk cId="878351978" sldId="320"/>
        </pc:sldMkLst>
        <pc:spChg chg="mod">
          <ac:chgData name="Christoph" userId="d28b3a80-5966-4381-bd85-60f2bd947580" providerId="ADAL" clId="{E3A243E2-4CAA-4FC7-8FC5-81B97BB209DB}" dt="2022-06-16T07:07:57.122" v="343" actId="20577"/>
          <ac:spMkLst>
            <pc:docMk/>
            <pc:sldMk cId="878351978" sldId="320"/>
            <ac:spMk id="2" creationId="{3CD7E365-7AA3-E31E-B4DB-13C57F1D683E}"/>
          </ac:spMkLst>
        </pc:spChg>
      </pc:sldChg>
      <pc:sldChg chg="addSp delSp modSp add mod">
        <pc:chgData name="Christoph" userId="d28b3a80-5966-4381-bd85-60f2bd947580" providerId="ADAL" clId="{E3A243E2-4CAA-4FC7-8FC5-81B97BB209DB}" dt="2022-06-16T09:42:44.929" v="403" actId="1076"/>
        <pc:sldMkLst>
          <pc:docMk/>
          <pc:sldMk cId="1590322671" sldId="321"/>
        </pc:sldMkLst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2" creationId="{94A1B3C5-A8B5-4CAF-8721-A6889B1CFE7B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12" creationId="{A5BDE27D-CBFE-4943-9B9F-983C36972551}"/>
          </ac:spMkLst>
        </pc:spChg>
        <pc:spChg chg="add del mod">
          <ac:chgData name="Christoph" userId="d28b3a80-5966-4381-bd85-60f2bd947580" providerId="ADAL" clId="{E3A243E2-4CAA-4FC7-8FC5-81B97BB209DB}" dt="2022-06-16T09:41:55.668" v="347" actId="478"/>
          <ac:spMkLst>
            <pc:docMk/>
            <pc:sldMk cId="1590322671" sldId="321"/>
            <ac:spMk id="14" creationId="{BC128722-F88B-7649-06FB-6F085C041CF6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19" creationId="{69B92D44-5FBF-4D54-9E8E-125CF54EE9CA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60" creationId="{595C63D4-476F-4664-8DA9-0BDBDB01630A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67" creationId="{0E8BE455-C3DF-437B-9DB1-ED478E4D71BA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69" creationId="{BE4D4BB3-60C5-445E-A997-08E8FB8C72BB}"/>
          </ac:spMkLst>
        </pc:spChg>
        <pc:spChg chg="add mod">
          <ac:chgData name="Christoph" userId="d28b3a80-5966-4381-bd85-60f2bd947580" providerId="ADAL" clId="{E3A243E2-4CAA-4FC7-8FC5-81B97BB209DB}" dt="2022-06-16T09:42:42.927" v="402" actId="20577"/>
          <ac:spMkLst>
            <pc:docMk/>
            <pc:sldMk cId="1590322671" sldId="321"/>
            <ac:spMk id="82" creationId="{A8F590E7-BCF1-0B42-39AD-B25354842586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93" creationId="{4D24CF77-F810-4C97-BB49-1A689B6528F3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94" creationId="{A397822E-3C55-453C-BF63-C13AB017F0C6}"/>
          </ac:spMkLst>
        </pc:spChg>
        <pc:spChg chg="del">
          <ac:chgData name="Christoph" userId="d28b3a80-5966-4381-bd85-60f2bd947580" providerId="ADAL" clId="{E3A243E2-4CAA-4FC7-8FC5-81B97BB209DB}" dt="2022-06-16T09:41:58.085" v="348" actId="478"/>
          <ac:spMkLst>
            <pc:docMk/>
            <pc:sldMk cId="1590322671" sldId="321"/>
            <ac:spMk id="97" creationId="{8CA5F173-1FD4-4D4B-93C5-ABC54E72B0DC}"/>
          </ac:spMkLst>
        </pc:spChg>
        <pc:spChg chg="del">
          <ac:chgData name="Christoph" userId="d28b3a80-5966-4381-bd85-60f2bd947580" providerId="ADAL" clId="{E3A243E2-4CAA-4FC7-8FC5-81B97BB209DB}" dt="2022-06-16T09:41:59.308" v="349" actId="478"/>
          <ac:spMkLst>
            <pc:docMk/>
            <pc:sldMk cId="1590322671" sldId="321"/>
            <ac:spMk id="99" creationId="{A6041CE8-0B22-49FE-9F00-53915445516D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102" creationId="{11207C85-7F0B-493A-8AD4-C7F4B6058530}"/>
          </ac:spMkLst>
        </pc:spChg>
        <pc:spChg chg="del">
          <ac:chgData name="Christoph" userId="d28b3a80-5966-4381-bd85-60f2bd947580" providerId="ADAL" clId="{E3A243E2-4CAA-4FC7-8FC5-81B97BB209DB}" dt="2022-06-16T09:41:50.934" v="345" actId="478"/>
          <ac:spMkLst>
            <pc:docMk/>
            <pc:sldMk cId="1590322671" sldId="321"/>
            <ac:spMk id="103" creationId="{56400FB8-7F5D-417F-859A-A9776ABD6CA4}"/>
          </ac:spMkLst>
        </pc:sp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4" creationId="{E9A4C5EB-DAD1-4253-B606-F8D5B1F6CBDC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6" creationId="{9D243301-514B-45F6-87E6-FFFA2968D8BD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" creationId="{70E01E1D-ADAD-47DE-B692-90A0CDC58BF6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" creationId="{427AC111-C56B-4FD6-AA2B-B17DF4E368D8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9" creationId="{937B934A-71DC-434F-B84E-7A5A18051B3D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10" creationId="{DDA95F8E-ED8F-4DB6-BB22-E2CA44E141D5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11" creationId="{A005B01B-7F27-4F55-A424-0C9E53536055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13" creationId="{3DEBF545-1F87-40DB-824E-329EFE431F78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16" creationId="{CC1102AD-B1B7-4C51-B1C9-558674F04C5F}"/>
          </ac:picMkLst>
        </pc:picChg>
        <pc:picChg chg="add mod">
          <ac:chgData name="Christoph" userId="d28b3a80-5966-4381-bd85-60f2bd947580" providerId="ADAL" clId="{E3A243E2-4CAA-4FC7-8FC5-81B97BB209DB}" dt="2022-06-16T09:42:44.929" v="403" actId="1076"/>
          <ac:picMkLst>
            <pc:docMk/>
            <pc:sldMk cId="1590322671" sldId="321"/>
            <ac:picMk id="17" creationId="{59465232-6C23-0629-A520-546E3FA9BE2D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18" creationId="{8D43F239-3953-4C20-B79C-337906DA4332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31" creationId="{26F8C43C-1905-4404-B72E-526C976FFE71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32" creationId="{F01551E5-2B5D-4D0C-B454-01D45891D9EC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33" creationId="{1064E43B-3F8F-4DCD-B863-1C3788BD2F83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34" creationId="{9BD3894F-D313-4B0D-8079-AC56D6E7A3B5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36" creationId="{C5D3A32C-A296-49BE-B438-886A5195DE1F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39" creationId="{7D22C7A8-1CAB-4297-A7AE-259DBAB276D6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40" creationId="{8D5C953C-4857-4FAE-962D-B86199364175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42" creationId="{6A5850DF-C154-4E96-8A36-DBCB5B2BD814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43" creationId="{007FD45E-0BF1-4FDF-B9B0-E0E900B2DDF1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45" creationId="{765DD70B-C971-45DB-8803-AFC67BE2C7B2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52" creationId="{EF67B51D-A848-4421-9666-3667EEC43BAB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53" creationId="{2BA5C0B8-2E27-42C6-AE55-0217DA2AEA3B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54" creationId="{DF0BC4AE-2094-4C02-8EF5-67C5E98BB040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55" creationId="{85CE3BA2-7579-4868-A783-67E2FC4C8536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58" creationId="{2D280CDF-8D78-47E2-81FB-76AE7CDCA9DD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59" creationId="{9B48B662-24AD-45DE-9A40-4C8D11D99E0D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61" creationId="{A8AC6762-6575-4125-BCE5-28D0DE2DEF7E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62" creationId="{F9720633-F658-47F6-B28A-742228C80A11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63" creationId="{CB8185A7-5AF7-4CDE-B62E-CB6BD10796F4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64" creationId="{4497DB1E-BF24-4ACB-86FF-EA75C950A0C1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65" creationId="{1F45D879-AC59-41B1-9B3A-684D6D6203D1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66" creationId="{1BB6D1F2-F78E-49ED-98B4-BC343EB2992C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0" creationId="{5D1B9DA3-A3A1-4E1A-BD72-DA55E9990C9C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1" creationId="{2CA7BD4A-9974-4956-8259-3EC5D0C7EDDC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2" creationId="{A84AE979-686E-4333-A29B-D1DE0E457F75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3" creationId="{B8CB66F7-E93B-46D9-B4ED-FAED4C553D6A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5" creationId="{74B127B0-F26B-42D5-B339-085412246548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6" creationId="{056BA9CB-1D2C-4880-B709-F3FC21D4CD38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7" creationId="{15CC759B-A76E-4EC2-B471-2CACD6BC41F6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8" creationId="{CC0C751B-EC87-4CFD-BD1A-C8E56AD489E0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79" creationId="{CA1A9848-8BC1-4FD7-B966-897865F43ABE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0" creationId="{7DC826CB-2EF0-4CCC-A539-B5FCD43D31DC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1" creationId="{D4D7BC86-0D1D-4825-BE56-395B4649DC2D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3" creationId="{1B936456-7E2C-488E-82B7-E6E73BA00B0B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4" creationId="{6735ECD0-66A3-4F63-AD74-BB5BD01353B2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5" creationId="{9E881AAE-8381-44D2-AC69-BF65ED447997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6" creationId="{78A3468C-80DE-49FF-93B7-465D90D05FE2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7" creationId="{B2FDAFDE-C6E9-4371-89A7-B026AFCA3E39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8" creationId="{64C0871B-D04E-44CE-A318-9683F9D9246A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89" creationId="{BDFDC99B-AC45-4A0C-9893-53E5CD1F180A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90" creationId="{F9ED4FAF-F473-4532-B988-BA8BED6FF1DA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91" creationId="{AA8B4352-F695-4555-8418-E95543D43A81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92" creationId="{1AD23E36-7AD9-472D-9821-EFA7F1D462DA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96" creationId="{B96BE632-1B6B-47F4-96B2-A67743EF26F7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98" creationId="{42C35F9A-47F7-4B07-8856-355D7D0EBB57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105" creationId="{DFBA8059-9E14-49C8-92AA-7868276E2DA8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106" creationId="{9589B17C-882E-4D90-A66A-6A1491F9BBD8}"/>
          </ac:picMkLst>
        </pc:picChg>
        <pc:picChg chg="del">
          <ac:chgData name="Christoph" userId="d28b3a80-5966-4381-bd85-60f2bd947580" providerId="ADAL" clId="{E3A243E2-4CAA-4FC7-8FC5-81B97BB209DB}" dt="2022-06-16T09:41:50.934" v="345" actId="478"/>
          <ac:picMkLst>
            <pc:docMk/>
            <pc:sldMk cId="1590322671" sldId="321"/>
            <ac:picMk id="107" creationId="{31CECDE2-5237-4968-8B21-E66C1CEED3A4}"/>
          </ac:picMkLst>
        </pc:picChg>
        <pc:inkChg chg="del">
          <ac:chgData name="Christoph" userId="d28b3a80-5966-4381-bd85-60f2bd947580" providerId="ADAL" clId="{E3A243E2-4CAA-4FC7-8FC5-81B97BB209DB}" dt="2022-06-16T09:41:50.934" v="345" actId="478"/>
          <ac:inkMkLst>
            <pc:docMk/>
            <pc:sldMk cId="1590322671" sldId="321"/>
            <ac:inkMk id="3" creationId="{0D615AB0-7E4A-44FB-8B06-C69D0240E7C7}"/>
          </ac:inkMkLst>
        </pc:inkChg>
        <pc:cxnChg chg="del">
          <ac:chgData name="Christoph" userId="d28b3a80-5966-4381-bd85-60f2bd947580" providerId="ADAL" clId="{E3A243E2-4CAA-4FC7-8FC5-81B97BB209DB}" dt="2022-06-16T09:41:50.934" v="345" actId="478"/>
          <ac:cxnSpMkLst>
            <pc:docMk/>
            <pc:sldMk cId="1590322671" sldId="321"/>
            <ac:cxnSpMk id="68" creationId="{23A91250-8942-4C3D-ABBC-CDAA2172AEFF}"/>
          </ac:cxnSpMkLst>
        </pc:cxnChg>
        <pc:cxnChg chg="del">
          <ac:chgData name="Christoph" userId="d28b3a80-5966-4381-bd85-60f2bd947580" providerId="ADAL" clId="{E3A243E2-4CAA-4FC7-8FC5-81B97BB209DB}" dt="2022-06-16T09:41:53.674" v="346" actId="478"/>
          <ac:cxnSpMkLst>
            <pc:docMk/>
            <pc:sldMk cId="1590322671" sldId="321"/>
            <ac:cxnSpMk id="100" creationId="{82D1F967-EC2E-4EA8-A15C-BF4FC0538B95}"/>
          </ac:cxnSpMkLst>
        </pc:cxnChg>
        <pc:cxnChg chg="del">
          <ac:chgData name="Christoph" userId="d28b3a80-5966-4381-bd85-60f2bd947580" providerId="ADAL" clId="{E3A243E2-4CAA-4FC7-8FC5-81B97BB209DB}" dt="2022-06-16T09:42:00.390" v="350" actId="478"/>
          <ac:cxnSpMkLst>
            <pc:docMk/>
            <pc:sldMk cId="1590322671" sldId="321"/>
            <ac:cxnSpMk id="104" creationId="{37044DCC-2978-415F-B704-26689C2B0731}"/>
          </ac:cxnSpMkLst>
        </pc:cxnChg>
      </pc:sldChg>
      <pc:sldChg chg="addSp delSp modSp new mod">
        <pc:chgData name="Christoph" userId="d28b3a80-5966-4381-bd85-60f2bd947580" providerId="ADAL" clId="{E3A243E2-4CAA-4FC7-8FC5-81B97BB209DB}" dt="2022-06-19T14:35:10.874" v="1656" actId="114"/>
        <pc:sldMkLst>
          <pc:docMk/>
          <pc:sldMk cId="1700138855" sldId="322"/>
        </pc:sldMkLst>
        <pc:spChg chg="mod">
          <ac:chgData name="Christoph" userId="d28b3a80-5966-4381-bd85-60f2bd947580" providerId="ADAL" clId="{E3A243E2-4CAA-4FC7-8FC5-81B97BB209DB}" dt="2022-06-16T09:50:01.376" v="456" actId="404"/>
          <ac:spMkLst>
            <pc:docMk/>
            <pc:sldMk cId="1700138855" sldId="322"/>
            <ac:spMk id="2" creationId="{62B6C511-8166-E068-3213-622B540A05A7}"/>
          </ac:spMkLst>
        </pc:spChg>
        <pc:spChg chg="mod">
          <ac:chgData name="Christoph" userId="d28b3a80-5966-4381-bd85-60f2bd947580" providerId="ADAL" clId="{E3A243E2-4CAA-4FC7-8FC5-81B97BB209DB}" dt="2022-06-19T14:35:10.874" v="1656" actId="114"/>
          <ac:spMkLst>
            <pc:docMk/>
            <pc:sldMk cId="1700138855" sldId="322"/>
            <ac:spMk id="3" creationId="{933D8EF5-DB50-9B31-1073-350EE516A993}"/>
          </ac:spMkLst>
        </pc:spChg>
        <pc:picChg chg="del">
          <ac:chgData name="Christoph" userId="d28b3a80-5966-4381-bd85-60f2bd947580" providerId="ADAL" clId="{E3A243E2-4CAA-4FC7-8FC5-81B97BB209DB}" dt="2022-06-16T09:51:17.228" v="458"/>
          <ac:picMkLst>
            <pc:docMk/>
            <pc:sldMk cId="1700138855" sldId="322"/>
            <ac:picMk id="6" creationId="{A9E133EF-78E7-DD2E-CA41-0FBFB5BC29C2}"/>
          </ac:picMkLst>
        </pc:picChg>
        <pc:picChg chg="add mod">
          <ac:chgData name="Christoph" userId="d28b3a80-5966-4381-bd85-60f2bd947580" providerId="ADAL" clId="{E3A243E2-4CAA-4FC7-8FC5-81B97BB209DB}" dt="2022-06-19T14:29:37.342" v="1560" actId="14100"/>
          <ac:picMkLst>
            <pc:docMk/>
            <pc:sldMk cId="1700138855" sldId="322"/>
            <ac:picMk id="7" creationId="{EC5C36F6-E09E-021F-6EA5-A55F35FFE0C7}"/>
          </ac:picMkLst>
        </pc:picChg>
      </pc:sldChg>
      <pc:sldChg chg="modSp add mod">
        <pc:chgData name="Christoph" userId="d28b3a80-5966-4381-bd85-60f2bd947580" providerId="ADAL" clId="{E3A243E2-4CAA-4FC7-8FC5-81B97BB209DB}" dt="2022-06-16T09:51:54.778" v="496" actId="20577"/>
        <pc:sldMkLst>
          <pc:docMk/>
          <pc:sldMk cId="2545487518" sldId="323"/>
        </pc:sldMkLst>
        <pc:spChg chg="mod">
          <ac:chgData name="Christoph" userId="d28b3a80-5966-4381-bd85-60f2bd947580" providerId="ADAL" clId="{E3A243E2-4CAA-4FC7-8FC5-81B97BB209DB}" dt="2022-06-16T09:51:54.778" v="496" actId="20577"/>
          <ac:spMkLst>
            <pc:docMk/>
            <pc:sldMk cId="2545487518" sldId="323"/>
            <ac:spMk id="2" creationId="{62B6C511-8166-E068-3213-622B540A05A7}"/>
          </ac:spMkLst>
        </pc:spChg>
        <pc:spChg chg="mod">
          <ac:chgData name="Christoph" userId="d28b3a80-5966-4381-bd85-60f2bd947580" providerId="ADAL" clId="{E3A243E2-4CAA-4FC7-8FC5-81B97BB209DB}" dt="2022-06-16T09:51:33.927" v="460"/>
          <ac:spMkLst>
            <pc:docMk/>
            <pc:sldMk cId="2545487518" sldId="323"/>
            <ac:spMk id="3" creationId="{933D8EF5-DB50-9B31-1073-350EE516A993}"/>
          </ac:spMkLst>
        </pc:spChg>
      </pc:sldChg>
      <pc:sldChg chg="addSp delSp modSp add mod addAnim delAnim modAnim">
        <pc:chgData name="Christoph" userId="d28b3a80-5966-4381-bd85-60f2bd947580" providerId="ADAL" clId="{E3A243E2-4CAA-4FC7-8FC5-81B97BB209DB}" dt="2022-06-19T14:57:32.732" v="1822" actId="478"/>
        <pc:sldMkLst>
          <pc:docMk/>
          <pc:sldMk cId="777828050" sldId="324"/>
        </pc:sldMkLst>
        <pc:spChg chg="mod">
          <ac:chgData name="Christoph" userId="d28b3a80-5966-4381-bd85-60f2bd947580" providerId="ADAL" clId="{E3A243E2-4CAA-4FC7-8FC5-81B97BB209DB}" dt="2022-06-16T09:53:01.653" v="530" actId="20577"/>
          <ac:spMkLst>
            <pc:docMk/>
            <pc:sldMk cId="777828050" sldId="324"/>
            <ac:spMk id="2" creationId="{62B6C511-8166-E068-3213-622B540A05A7}"/>
          </ac:spMkLst>
        </pc:spChg>
        <pc:spChg chg="mod">
          <ac:chgData name="Christoph" userId="d28b3a80-5966-4381-bd85-60f2bd947580" providerId="ADAL" clId="{E3A243E2-4CAA-4FC7-8FC5-81B97BB209DB}" dt="2022-06-19T14:56:22.063" v="1813" actId="1036"/>
          <ac:spMkLst>
            <pc:docMk/>
            <pc:sldMk cId="777828050" sldId="324"/>
            <ac:spMk id="3" creationId="{933D8EF5-DB50-9B31-1073-350EE516A993}"/>
          </ac:spMkLst>
        </pc:spChg>
        <pc:spChg chg="del">
          <ac:chgData name="Christoph" userId="d28b3a80-5966-4381-bd85-60f2bd947580" providerId="ADAL" clId="{E3A243E2-4CAA-4FC7-8FC5-81B97BB209DB}" dt="2022-06-19T14:57:32.732" v="1822" actId="478"/>
          <ac:spMkLst>
            <pc:docMk/>
            <pc:sldMk cId="777828050" sldId="324"/>
            <ac:spMk id="4" creationId="{D8A60639-8365-34B9-7FE4-916091E5F4C7}"/>
          </ac:spMkLst>
        </pc:spChg>
        <pc:graphicFrameChg chg="add del mod modGraphic">
          <ac:chgData name="Christoph" userId="d28b3a80-5966-4381-bd85-60f2bd947580" providerId="ADAL" clId="{E3A243E2-4CAA-4FC7-8FC5-81B97BB209DB}" dt="2022-06-19T14:23:36.623" v="1555" actId="478"/>
          <ac:graphicFrameMkLst>
            <pc:docMk/>
            <pc:sldMk cId="777828050" sldId="324"/>
            <ac:graphicFrameMk id="6" creationId="{36CB6A44-F896-A94B-2E8B-DF492CE62616}"/>
          </ac:graphicFrameMkLst>
        </pc:graphicFrameChg>
        <pc:graphicFrameChg chg="add del mod">
          <ac:chgData name="Christoph" userId="d28b3a80-5966-4381-bd85-60f2bd947580" providerId="ADAL" clId="{E3A243E2-4CAA-4FC7-8FC5-81B97BB209DB}" dt="2022-06-16T09:52:47.443" v="521"/>
          <ac:graphicFrameMkLst>
            <pc:docMk/>
            <pc:sldMk cId="777828050" sldId="324"/>
            <ac:graphicFrameMk id="6" creationId="{C4DCE2B5-D004-AE51-90B9-BA723B09AE01}"/>
          </ac:graphicFrameMkLst>
        </pc:graphicFrameChg>
        <pc:picChg chg="add del mod">
          <ac:chgData name="Christoph" userId="d28b3a80-5966-4381-bd85-60f2bd947580" providerId="ADAL" clId="{E3A243E2-4CAA-4FC7-8FC5-81B97BB209DB}" dt="2022-06-19T14:43:36.243" v="1702" actId="478"/>
          <ac:picMkLst>
            <pc:docMk/>
            <pc:sldMk cId="777828050" sldId="324"/>
            <ac:picMk id="8" creationId="{B22E7297-5458-69F9-E459-1AF55C4B265B}"/>
          </ac:picMkLst>
        </pc:picChg>
        <pc:picChg chg="add del mod modCrop">
          <ac:chgData name="Christoph" userId="d28b3a80-5966-4381-bd85-60f2bd947580" providerId="ADAL" clId="{E3A243E2-4CAA-4FC7-8FC5-81B97BB209DB}" dt="2022-06-19T14:37:40.424" v="1667" actId="478"/>
          <ac:picMkLst>
            <pc:docMk/>
            <pc:sldMk cId="777828050" sldId="324"/>
            <ac:picMk id="10" creationId="{E7200275-ADB3-0F7B-262B-F44464829291}"/>
          </ac:picMkLst>
        </pc:picChg>
        <pc:picChg chg="add del mod">
          <ac:chgData name="Christoph" userId="d28b3a80-5966-4381-bd85-60f2bd947580" providerId="ADAL" clId="{E3A243E2-4CAA-4FC7-8FC5-81B97BB209DB}" dt="2022-06-19T14:42:38.013" v="1672" actId="478"/>
          <ac:picMkLst>
            <pc:docMk/>
            <pc:sldMk cId="777828050" sldId="324"/>
            <ac:picMk id="12" creationId="{B934B83B-346D-48BA-D1D2-AE6F015CA2F7}"/>
          </ac:picMkLst>
        </pc:picChg>
        <pc:picChg chg="add del mod modCrop">
          <ac:chgData name="Christoph" userId="d28b3a80-5966-4381-bd85-60f2bd947580" providerId="ADAL" clId="{E3A243E2-4CAA-4FC7-8FC5-81B97BB209DB}" dt="2022-06-19T14:56:22.063" v="1813" actId="1036"/>
          <ac:picMkLst>
            <pc:docMk/>
            <pc:sldMk cId="777828050" sldId="324"/>
            <ac:picMk id="14" creationId="{935F6059-39BF-0B9C-03BD-BEBB9C8BF35E}"/>
          </ac:picMkLst>
        </pc:picChg>
        <pc:picChg chg="add del mod modCrop">
          <ac:chgData name="Christoph" userId="d28b3a80-5966-4381-bd85-60f2bd947580" providerId="ADAL" clId="{E3A243E2-4CAA-4FC7-8FC5-81B97BB209DB}" dt="2022-06-19T14:43:34.104" v="1700" actId="478"/>
          <ac:picMkLst>
            <pc:docMk/>
            <pc:sldMk cId="777828050" sldId="324"/>
            <ac:picMk id="16" creationId="{96154013-2EDF-2DA9-6018-CBF3C3DF71E6}"/>
          </ac:picMkLst>
        </pc:picChg>
        <pc:picChg chg="add del mod modCrop">
          <ac:chgData name="Christoph" userId="d28b3a80-5966-4381-bd85-60f2bd947580" providerId="ADAL" clId="{E3A243E2-4CAA-4FC7-8FC5-81B97BB209DB}" dt="2022-06-19T14:43:34.797" v="1701" actId="478"/>
          <ac:picMkLst>
            <pc:docMk/>
            <pc:sldMk cId="777828050" sldId="324"/>
            <ac:picMk id="17" creationId="{8B35F848-C251-26C8-3DE7-41271ED4D056}"/>
          </ac:picMkLst>
        </pc:picChg>
        <pc:picChg chg="add del mod modCrop">
          <ac:chgData name="Christoph" userId="d28b3a80-5966-4381-bd85-60f2bd947580" providerId="ADAL" clId="{E3A243E2-4CAA-4FC7-8FC5-81B97BB209DB}" dt="2022-06-19T14:51:33.198" v="1755" actId="478"/>
          <ac:picMkLst>
            <pc:docMk/>
            <pc:sldMk cId="777828050" sldId="324"/>
            <ac:picMk id="18" creationId="{FFEEA5A1-CF50-A0CB-D1BF-82D4037A3E6C}"/>
          </ac:picMkLst>
        </pc:picChg>
        <pc:picChg chg="add del mod">
          <ac:chgData name="Christoph" userId="d28b3a80-5966-4381-bd85-60f2bd947580" providerId="ADAL" clId="{E3A243E2-4CAA-4FC7-8FC5-81B97BB209DB}" dt="2022-06-19T14:47:41.536" v="1747" actId="478"/>
          <ac:picMkLst>
            <pc:docMk/>
            <pc:sldMk cId="777828050" sldId="324"/>
            <ac:picMk id="20" creationId="{BA1B161C-36D1-558A-70FA-C26A8E5197F4}"/>
          </ac:picMkLst>
        </pc:picChg>
        <pc:picChg chg="add mod modCrop">
          <ac:chgData name="Christoph" userId="d28b3a80-5966-4381-bd85-60f2bd947580" providerId="ADAL" clId="{E3A243E2-4CAA-4FC7-8FC5-81B97BB209DB}" dt="2022-06-19T14:56:22.063" v="1813" actId="1036"/>
          <ac:picMkLst>
            <pc:docMk/>
            <pc:sldMk cId="777828050" sldId="324"/>
            <ac:picMk id="22" creationId="{3134F0E0-DD64-8870-4143-BD698EE7677E}"/>
          </ac:picMkLst>
        </pc:picChg>
        <pc:picChg chg="add mod">
          <ac:chgData name="Christoph" userId="d28b3a80-5966-4381-bd85-60f2bd947580" providerId="ADAL" clId="{E3A243E2-4CAA-4FC7-8FC5-81B97BB209DB}" dt="2022-06-19T14:56:22.063" v="1813" actId="1036"/>
          <ac:picMkLst>
            <pc:docMk/>
            <pc:sldMk cId="777828050" sldId="324"/>
            <ac:picMk id="23" creationId="{9657AFFD-FF7F-21C9-2E09-80BB80140C12}"/>
          </ac:picMkLst>
        </pc:picChg>
      </pc:sldChg>
      <pc:sldChg chg="addSp delSp modSp add mod ord">
        <pc:chgData name="Christoph" userId="d28b3a80-5966-4381-bd85-60f2bd947580" providerId="ADAL" clId="{E3A243E2-4CAA-4FC7-8FC5-81B97BB209DB}" dt="2022-06-16T09:54:16.051" v="573" actId="1076"/>
        <pc:sldMkLst>
          <pc:docMk/>
          <pc:sldMk cId="2442781792" sldId="325"/>
        </pc:sldMkLst>
        <pc:spChg chg="mod">
          <ac:chgData name="Christoph" userId="d28b3a80-5966-4381-bd85-60f2bd947580" providerId="ADAL" clId="{E3A243E2-4CAA-4FC7-8FC5-81B97BB209DB}" dt="2022-06-16T09:53:08.839" v="543" actId="20577"/>
          <ac:spMkLst>
            <pc:docMk/>
            <pc:sldMk cId="2442781792" sldId="325"/>
            <ac:spMk id="2" creationId="{62B6C511-8166-E068-3213-622B540A05A7}"/>
          </ac:spMkLst>
        </pc:spChg>
        <pc:spChg chg="add del mod">
          <ac:chgData name="Christoph" userId="d28b3a80-5966-4381-bd85-60f2bd947580" providerId="ADAL" clId="{E3A243E2-4CAA-4FC7-8FC5-81B97BB209DB}" dt="2022-06-16T09:54:06.893" v="571"/>
          <ac:spMkLst>
            <pc:docMk/>
            <pc:sldMk cId="2442781792" sldId="325"/>
            <ac:spMk id="3" creationId="{933D8EF5-DB50-9B31-1073-350EE516A993}"/>
          </ac:spMkLst>
        </pc:spChg>
        <pc:spChg chg="add del">
          <ac:chgData name="Christoph" userId="d28b3a80-5966-4381-bd85-60f2bd947580" providerId="ADAL" clId="{E3A243E2-4CAA-4FC7-8FC5-81B97BB209DB}" dt="2022-06-16T09:54:06.765" v="569"/>
          <ac:spMkLst>
            <pc:docMk/>
            <pc:sldMk cId="2442781792" sldId="325"/>
            <ac:spMk id="7" creationId="{ECE38D57-FA1D-1246-82B7-AD61CD1D8998}"/>
          </ac:spMkLst>
        </pc:spChg>
        <pc:spChg chg="add del">
          <ac:chgData name="Christoph" userId="d28b3a80-5966-4381-bd85-60f2bd947580" providerId="ADAL" clId="{E3A243E2-4CAA-4FC7-8FC5-81B97BB209DB}" dt="2022-06-16T09:54:06.765" v="569"/>
          <ac:spMkLst>
            <pc:docMk/>
            <pc:sldMk cId="2442781792" sldId="325"/>
            <ac:spMk id="8" creationId="{80A08E6D-D1AA-C485-CD80-237F3D789038}"/>
          </ac:spMkLst>
        </pc:spChg>
        <pc:graphicFrameChg chg="add del mod">
          <ac:chgData name="Christoph" userId="d28b3a80-5966-4381-bd85-60f2bd947580" providerId="ADAL" clId="{E3A243E2-4CAA-4FC7-8FC5-81B97BB209DB}" dt="2022-06-16T09:52:42" v="519"/>
          <ac:graphicFrameMkLst>
            <pc:docMk/>
            <pc:sldMk cId="2442781792" sldId="325"/>
            <ac:graphicFrameMk id="6" creationId="{4D9AB2B0-59AD-B149-96E9-269594E5B645}"/>
          </ac:graphicFrameMkLst>
        </pc:graphicFrameChg>
        <pc:picChg chg="add mod">
          <ac:chgData name="Christoph" userId="d28b3a80-5966-4381-bd85-60f2bd947580" providerId="ADAL" clId="{E3A243E2-4CAA-4FC7-8FC5-81B97BB209DB}" dt="2022-06-16T09:54:16.051" v="573" actId="1076"/>
          <ac:picMkLst>
            <pc:docMk/>
            <pc:sldMk cId="2442781792" sldId="325"/>
            <ac:picMk id="10" creationId="{BAC8B7B8-6B94-4A87-F402-BF0DFCB1CA3C}"/>
          </ac:picMkLst>
        </pc:picChg>
        <pc:picChg chg="add del">
          <ac:chgData name="Christoph" userId="d28b3a80-5966-4381-bd85-60f2bd947580" providerId="ADAL" clId="{E3A243E2-4CAA-4FC7-8FC5-81B97BB209DB}" dt="2022-06-16T09:54:06.765" v="569"/>
          <ac:picMkLst>
            <pc:docMk/>
            <pc:sldMk cId="2442781792" sldId="325"/>
            <ac:picMk id="1025" creationId="{907DE221-E4B7-2D67-1360-6C9D9671BB80}"/>
          </ac:picMkLst>
        </pc:picChg>
      </pc:sldChg>
      <pc:sldChg chg="addSp delSp modSp add mod">
        <pc:chgData name="Christoph" userId="d28b3a80-5966-4381-bd85-60f2bd947580" providerId="ADAL" clId="{E3A243E2-4CAA-4FC7-8FC5-81B97BB209DB}" dt="2022-06-19T14:22:26.638" v="1550" actId="20577"/>
        <pc:sldMkLst>
          <pc:docMk/>
          <pc:sldMk cId="2888463720" sldId="326"/>
        </pc:sldMkLst>
        <pc:spChg chg="mod">
          <ac:chgData name="Christoph" userId="d28b3a80-5966-4381-bd85-60f2bd947580" providerId="ADAL" clId="{E3A243E2-4CAA-4FC7-8FC5-81B97BB209DB}" dt="2022-06-16T09:53:31.372" v="559" actId="20577"/>
          <ac:spMkLst>
            <pc:docMk/>
            <pc:sldMk cId="2888463720" sldId="326"/>
            <ac:spMk id="2" creationId="{62B6C511-8166-E068-3213-622B540A05A7}"/>
          </ac:spMkLst>
        </pc:spChg>
        <pc:spChg chg="mod">
          <ac:chgData name="Christoph" userId="d28b3a80-5966-4381-bd85-60f2bd947580" providerId="ADAL" clId="{E3A243E2-4CAA-4FC7-8FC5-81B97BB209DB}" dt="2022-06-19T14:22:26.638" v="1550" actId="20577"/>
          <ac:spMkLst>
            <pc:docMk/>
            <pc:sldMk cId="2888463720" sldId="326"/>
            <ac:spMk id="3" creationId="{933D8EF5-DB50-9B31-1073-350EE516A993}"/>
          </ac:spMkLst>
        </pc:spChg>
        <pc:spChg chg="del">
          <ac:chgData name="Christoph" userId="d28b3a80-5966-4381-bd85-60f2bd947580" providerId="ADAL" clId="{E3A243E2-4CAA-4FC7-8FC5-81B97BB209DB}" dt="2022-06-19T14:22:04.595" v="1531" actId="478"/>
          <ac:spMkLst>
            <pc:docMk/>
            <pc:sldMk cId="2888463720" sldId="326"/>
            <ac:spMk id="4" creationId="{D8A60639-8365-34B9-7FE4-916091E5F4C7}"/>
          </ac:spMkLst>
        </pc:spChg>
        <pc:graphicFrameChg chg="add del mod">
          <ac:chgData name="Christoph" userId="d28b3a80-5966-4381-bd85-60f2bd947580" providerId="ADAL" clId="{E3A243E2-4CAA-4FC7-8FC5-81B97BB209DB}" dt="2022-06-16T09:53:45.212" v="565"/>
          <ac:graphicFrameMkLst>
            <pc:docMk/>
            <pc:sldMk cId="2888463720" sldId="326"/>
            <ac:graphicFrameMk id="6" creationId="{CD8F91DF-DE40-CE20-2136-907A0FBF5EE3}"/>
          </ac:graphicFrameMkLst>
        </pc:graphicFrameChg>
        <pc:graphicFrameChg chg="add mod modGraphic">
          <ac:chgData name="Christoph" userId="d28b3a80-5966-4381-bd85-60f2bd947580" providerId="ADAL" clId="{E3A243E2-4CAA-4FC7-8FC5-81B97BB209DB}" dt="2022-06-19T14:21:51.180" v="1529" actId="20577"/>
          <ac:graphicFrameMkLst>
            <pc:docMk/>
            <pc:sldMk cId="2888463720" sldId="326"/>
            <ac:graphicFrameMk id="7" creationId="{1FE6C1B8-E9A6-BB7E-4904-9D6F98413A77}"/>
          </ac:graphicFrameMkLst>
        </pc:graphicFrameChg>
        <pc:picChg chg="add mod">
          <ac:chgData name="Christoph" userId="d28b3a80-5966-4381-bd85-60f2bd947580" providerId="ADAL" clId="{E3A243E2-4CAA-4FC7-8FC5-81B97BB209DB}" dt="2022-06-19T14:22:22.809" v="1532" actId="1076"/>
          <ac:picMkLst>
            <pc:docMk/>
            <pc:sldMk cId="2888463720" sldId="326"/>
            <ac:picMk id="6" creationId="{6207050A-811C-BF7E-4127-6CE8CA98B047}"/>
          </ac:picMkLst>
        </pc:picChg>
      </pc:sldChg>
      <pc:sldChg chg="modSp new mod">
        <pc:chgData name="Christoph" userId="d28b3a80-5966-4381-bd85-60f2bd947580" providerId="ADAL" clId="{E3A243E2-4CAA-4FC7-8FC5-81B97BB209DB}" dt="2022-06-16T09:55:54.618" v="620" actId="20577"/>
        <pc:sldMkLst>
          <pc:docMk/>
          <pc:sldMk cId="4040979415" sldId="327"/>
        </pc:sldMkLst>
        <pc:spChg chg="mod">
          <ac:chgData name="Christoph" userId="d28b3a80-5966-4381-bd85-60f2bd947580" providerId="ADAL" clId="{E3A243E2-4CAA-4FC7-8FC5-81B97BB209DB}" dt="2022-06-16T09:55:54.618" v="620" actId="20577"/>
          <ac:spMkLst>
            <pc:docMk/>
            <pc:sldMk cId="4040979415" sldId="327"/>
            <ac:spMk id="2" creationId="{7DD11F07-CC27-EF84-7276-F4EB9C78128C}"/>
          </ac:spMkLst>
        </pc:spChg>
      </pc:sldChg>
    </pc:docChg>
  </pc:docChgLst>
  <pc:docChgLst>
    <pc:chgData name="Zobel Christoph" userId="d28b3a80-5966-4381-bd85-60f2bd947580" providerId="ADAL" clId="{92844166-47A4-4200-BC5C-8DFAA39ACD8F}"/>
    <pc:docChg chg="undo custSel addSld delSld modSld sldOrd">
      <pc:chgData name="Zobel Christoph" userId="d28b3a80-5966-4381-bd85-60f2bd947580" providerId="ADAL" clId="{92844166-47A4-4200-BC5C-8DFAA39ACD8F}" dt="2023-07-26T11:12:40.100" v="128" actId="9405"/>
      <pc:docMkLst>
        <pc:docMk/>
      </pc:docMkLst>
      <pc:sldChg chg="addSp delSp mod">
        <pc:chgData name="Zobel Christoph" userId="d28b3a80-5966-4381-bd85-60f2bd947580" providerId="ADAL" clId="{92844166-47A4-4200-BC5C-8DFAA39ACD8F}" dt="2023-07-26T11:12:40.100" v="128" actId="9405"/>
        <pc:sldMkLst>
          <pc:docMk/>
          <pc:sldMk cId="3597885019" sldId="295"/>
        </pc:sldMkLst>
        <pc:inkChg chg="add del">
          <ac:chgData name="Zobel Christoph" userId="d28b3a80-5966-4381-bd85-60f2bd947580" providerId="ADAL" clId="{92844166-47A4-4200-BC5C-8DFAA39ACD8F}" dt="2023-07-26T10:48:15.375" v="117" actId="9405"/>
          <ac:inkMkLst>
            <pc:docMk/>
            <pc:sldMk cId="3597885019" sldId="295"/>
            <ac:inkMk id="3" creationId="{DB3817CD-52BD-0004-74D2-455008339D81}"/>
          </ac:inkMkLst>
        </pc:inkChg>
        <pc:inkChg chg="add del">
          <ac:chgData name="Zobel Christoph" userId="d28b3a80-5966-4381-bd85-60f2bd947580" providerId="ADAL" clId="{92844166-47A4-4200-BC5C-8DFAA39ACD8F}" dt="2023-07-26T10:48:14.806" v="116" actId="9405"/>
          <ac:inkMkLst>
            <pc:docMk/>
            <pc:sldMk cId="3597885019" sldId="295"/>
            <ac:inkMk id="4" creationId="{7C6C3A6E-A289-0780-DA5F-A6BD16DFB601}"/>
          </ac:inkMkLst>
        </pc:inkChg>
        <pc:inkChg chg="add">
          <ac:chgData name="Zobel Christoph" userId="d28b3a80-5966-4381-bd85-60f2bd947580" providerId="ADAL" clId="{92844166-47A4-4200-BC5C-8DFAA39ACD8F}" dt="2023-07-26T10:48:17.764" v="118" actId="9405"/>
          <ac:inkMkLst>
            <pc:docMk/>
            <pc:sldMk cId="3597885019" sldId="295"/>
            <ac:inkMk id="6" creationId="{691E4B76-8320-A442-7D62-7474B08AAAD0}"/>
          </ac:inkMkLst>
        </pc:inkChg>
        <pc:inkChg chg="add">
          <ac:chgData name="Zobel Christoph" userId="d28b3a80-5966-4381-bd85-60f2bd947580" providerId="ADAL" clId="{92844166-47A4-4200-BC5C-8DFAA39ACD8F}" dt="2023-07-26T10:48:18.824" v="119" actId="9405"/>
          <ac:inkMkLst>
            <pc:docMk/>
            <pc:sldMk cId="3597885019" sldId="295"/>
            <ac:inkMk id="7" creationId="{17E53125-F6D2-CC9E-B59B-55C7C80C2ADD}"/>
          </ac:inkMkLst>
        </pc:inkChg>
        <pc:inkChg chg="add">
          <ac:chgData name="Zobel Christoph" userId="d28b3a80-5966-4381-bd85-60f2bd947580" providerId="ADAL" clId="{92844166-47A4-4200-BC5C-8DFAA39ACD8F}" dt="2023-07-26T11:12:32.305" v="120" actId="9405"/>
          <ac:inkMkLst>
            <pc:docMk/>
            <pc:sldMk cId="3597885019" sldId="295"/>
            <ac:inkMk id="10" creationId="{3D9EAD7C-6709-FA44-E4F8-D808B5C0CBD7}"/>
          </ac:inkMkLst>
        </pc:inkChg>
        <pc:inkChg chg="add">
          <ac:chgData name="Zobel Christoph" userId="d28b3a80-5966-4381-bd85-60f2bd947580" providerId="ADAL" clId="{92844166-47A4-4200-BC5C-8DFAA39ACD8F}" dt="2023-07-26T11:12:33.562" v="121" actId="9405"/>
          <ac:inkMkLst>
            <pc:docMk/>
            <pc:sldMk cId="3597885019" sldId="295"/>
            <ac:inkMk id="12" creationId="{DF6F70CF-F73A-7E89-3C7A-9B3691C89EC2}"/>
          </ac:inkMkLst>
        </pc:inkChg>
        <pc:inkChg chg="add">
          <ac:chgData name="Zobel Christoph" userId="d28b3a80-5966-4381-bd85-60f2bd947580" providerId="ADAL" clId="{92844166-47A4-4200-BC5C-8DFAA39ACD8F}" dt="2023-07-26T11:12:34.868" v="122" actId="9405"/>
          <ac:inkMkLst>
            <pc:docMk/>
            <pc:sldMk cId="3597885019" sldId="295"/>
            <ac:inkMk id="14" creationId="{42C7C0CA-FB96-8F91-147E-7E89C506D3AB}"/>
          </ac:inkMkLst>
        </pc:inkChg>
        <pc:inkChg chg="add">
          <ac:chgData name="Zobel Christoph" userId="d28b3a80-5966-4381-bd85-60f2bd947580" providerId="ADAL" clId="{92844166-47A4-4200-BC5C-8DFAA39ACD8F}" dt="2023-07-26T11:12:35.759" v="123" actId="9405"/>
          <ac:inkMkLst>
            <pc:docMk/>
            <pc:sldMk cId="3597885019" sldId="295"/>
            <ac:inkMk id="15" creationId="{889804B9-3840-61F8-0402-C09894D91AD9}"/>
          </ac:inkMkLst>
        </pc:inkChg>
        <pc:inkChg chg="add">
          <ac:chgData name="Zobel Christoph" userId="d28b3a80-5966-4381-bd85-60f2bd947580" providerId="ADAL" clId="{92844166-47A4-4200-BC5C-8DFAA39ACD8F}" dt="2023-07-26T11:12:36.493" v="124" actId="9405"/>
          <ac:inkMkLst>
            <pc:docMk/>
            <pc:sldMk cId="3597885019" sldId="295"/>
            <ac:inkMk id="16" creationId="{BE89DC7C-DBFB-C1C5-8EA1-82DCC8AADCC8}"/>
          </ac:inkMkLst>
        </pc:inkChg>
        <pc:inkChg chg="add">
          <ac:chgData name="Zobel Christoph" userId="d28b3a80-5966-4381-bd85-60f2bd947580" providerId="ADAL" clId="{92844166-47A4-4200-BC5C-8DFAA39ACD8F}" dt="2023-07-26T11:12:37.537" v="125" actId="9405"/>
          <ac:inkMkLst>
            <pc:docMk/>
            <pc:sldMk cId="3597885019" sldId="295"/>
            <ac:inkMk id="17" creationId="{932ACBCE-25FF-7BBB-5174-402EFA6694BB}"/>
          </ac:inkMkLst>
        </pc:inkChg>
        <pc:inkChg chg="add">
          <ac:chgData name="Zobel Christoph" userId="d28b3a80-5966-4381-bd85-60f2bd947580" providerId="ADAL" clId="{92844166-47A4-4200-BC5C-8DFAA39ACD8F}" dt="2023-07-26T11:12:38.456" v="126" actId="9405"/>
          <ac:inkMkLst>
            <pc:docMk/>
            <pc:sldMk cId="3597885019" sldId="295"/>
            <ac:inkMk id="18" creationId="{B178E0BB-FCBA-5651-5406-7E771CD4FF97}"/>
          </ac:inkMkLst>
        </pc:inkChg>
        <pc:inkChg chg="add">
          <ac:chgData name="Zobel Christoph" userId="d28b3a80-5966-4381-bd85-60f2bd947580" providerId="ADAL" clId="{92844166-47A4-4200-BC5C-8DFAA39ACD8F}" dt="2023-07-26T11:12:39.397" v="127" actId="9405"/>
          <ac:inkMkLst>
            <pc:docMk/>
            <pc:sldMk cId="3597885019" sldId="295"/>
            <ac:inkMk id="19" creationId="{EB66F4C4-012C-A821-9394-E2F3D6401478}"/>
          </ac:inkMkLst>
        </pc:inkChg>
        <pc:inkChg chg="add">
          <ac:chgData name="Zobel Christoph" userId="d28b3a80-5966-4381-bd85-60f2bd947580" providerId="ADAL" clId="{92844166-47A4-4200-BC5C-8DFAA39ACD8F}" dt="2023-07-26T11:12:40.100" v="128" actId="9405"/>
          <ac:inkMkLst>
            <pc:docMk/>
            <pc:sldMk cId="3597885019" sldId="295"/>
            <ac:inkMk id="20" creationId="{34F135E6-3843-2E9C-86EC-1E750FD9F5D7}"/>
          </ac:inkMkLst>
        </pc:inkChg>
      </pc:sldChg>
      <pc:sldChg chg="modSp mod">
        <pc:chgData name="Zobel Christoph" userId="d28b3a80-5966-4381-bd85-60f2bd947580" providerId="ADAL" clId="{92844166-47A4-4200-BC5C-8DFAA39ACD8F}" dt="2022-09-12T13:24:07.195" v="0" actId="1076"/>
        <pc:sldMkLst>
          <pc:docMk/>
          <pc:sldMk cId="4104124043" sldId="303"/>
        </pc:sldMkLst>
        <pc:picChg chg="mod">
          <ac:chgData name="Zobel Christoph" userId="d28b3a80-5966-4381-bd85-60f2bd947580" providerId="ADAL" clId="{92844166-47A4-4200-BC5C-8DFAA39ACD8F}" dt="2022-09-12T13:24:07.195" v="0" actId="1076"/>
          <ac:picMkLst>
            <pc:docMk/>
            <pc:sldMk cId="4104124043" sldId="303"/>
            <ac:picMk id="10" creationId="{F8672C06-2B6B-47D2-B613-B846C537C346}"/>
          </ac:picMkLst>
        </pc:picChg>
      </pc:sldChg>
      <pc:sldChg chg="modSp mod">
        <pc:chgData name="Zobel Christoph" userId="d28b3a80-5966-4381-bd85-60f2bd947580" providerId="ADAL" clId="{92844166-47A4-4200-BC5C-8DFAA39ACD8F}" dt="2023-03-22T09:19:35.991" v="39" actId="1076"/>
        <pc:sldMkLst>
          <pc:docMk/>
          <pc:sldMk cId="2490680004" sldId="305"/>
        </pc:sldMkLst>
        <pc:spChg chg="mod">
          <ac:chgData name="Zobel Christoph" userId="d28b3a80-5966-4381-bd85-60f2bd947580" providerId="ADAL" clId="{92844166-47A4-4200-BC5C-8DFAA39ACD8F}" dt="2023-03-22T09:19:35.991" v="39" actId="1076"/>
          <ac:spMkLst>
            <pc:docMk/>
            <pc:sldMk cId="2490680004" sldId="305"/>
            <ac:spMk id="15" creationId="{B9C0AB20-A367-3EB7-15EA-D74A23C46297}"/>
          </ac:spMkLst>
        </pc:spChg>
        <pc:picChg chg="mod">
          <ac:chgData name="Zobel Christoph" userId="d28b3a80-5966-4381-bd85-60f2bd947580" providerId="ADAL" clId="{92844166-47A4-4200-BC5C-8DFAA39ACD8F}" dt="2023-03-22T09:19:26.794" v="38" actId="1076"/>
          <ac:picMkLst>
            <pc:docMk/>
            <pc:sldMk cId="2490680004" sldId="305"/>
            <ac:picMk id="52" creationId="{EF67B51D-A848-4421-9666-3667EEC43BAB}"/>
          </ac:picMkLst>
        </pc:picChg>
      </pc:sldChg>
      <pc:sldChg chg="ord">
        <pc:chgData name="Zobel Christoph" userId="d28b3a80-5966-4381-bd85-60f2bd947580" providerId="ADAL" clId="{92844166-47A4-4200-BC5C-8DFAA39ACD8F}" dt="2022-09-15T12:03:13.527" v="31"/>
        <pc:sldMkLst>
          <pc:docMk/>
          <pc:sldMk cId="3237058713" sldId="306"/>
        </pc:sldMkLst>
      </pc:sldChg>
      <pc:sldChg chg="ord">
        <pc:chgData name="Zobel Christoph" userId="d28b3a80-5966-4381-bd85-60f2bd947580" providerId="ADAL" clId="{92844166-47A4-4200-BC5C-8DFAA39ACD8F}" dt="2022-09-15T12:03:13.527" v="31"/>
        <pc:sldMkLst>
          <pc:docMk/>
          <pc:sldMk cId="782220305" sldId="308"/>
        </pc:sldMkLst>
      </pc:sldChg>
      <pc:sldChg chg="ord">
        <pc:chgData name="Zobel Christoph" userId="d28b3a80-5966-4381-bd85-60f2bd947580" providerId="ADAL" clId="{92844166-47A4-4200-BC5C-8DFAA39ACD8F}" dt="2022-09-15T10:28:03.071" v="29"/>
        <pc:sldMkLst>
          <pc:docMk/>
          <pc:sldMk cId="3596939872" sldId="313"/>
        </pc:sldMkLst>
      </pc:sldChg>
      <pc:sldChg chg="delSp mod">
        <pc:chgData name="Zobel Christoph" userId="d28b3a80-5966-4381-bd85-60f2bd947580" providerId="ADAL" clId="{92844166-47A4-4200-BC5C-8DFAA39ACD8F}" dt="2022-12-13T06:42:14.680" v="35" actId="478"/>
        <pc:sldMkLst>
          <pc:docMk/>
          <pc:sldMk cId="2960484368" sldId="316"/>
        </pc:sldMkLst>
        <pc:spChg chg="del">
          <ac:chgData name="Zobel Christoph" userId="d28b3a80-5966-4381-bd85-60f2bd947580" providerId="ADAL" clId="{92844166-47A4-4200-BC5C-8DFAA39ACD8F}" dt="2022-12-13T06:42:13.190" v="34" actId="478"/>
          <ac:spMkLst>
            <pc:docMk/>
            <pc:sldMk cId="2960484368" sldId="316"/>
            <ac:spMk id="94" creationId="{A397822E-3C55-453C-BF63-C13AB017F0C6}"/>
          </ac:spMkLst>
        </pc:spChg>
        <pc:spChg chg="del">
          <ac:chgData name="Zobel Christoph" userId="d28b3a80-5966-4381-bd85-60f2bd947580" providerId="ADAL" clId="{92844166-47A4-4200-BC5C-8DFAA39ACD8F}" dt="2022-12-13T06:42:09.828" v="32" actId="478"/>
          <ac:spMkLst>
            <pc:docMk/>
            <pc:sldMk cId="2960484368" sldId="316"/>
            <ac:spMk id="102" creationId="{11207C85-7F0B-493A-8AD4-C7F4B6058530}"/>
          </ac:spMkLst>
        </pc:spChg>
        <pc:spChg chg="del">
          <ac:chgData name="Zobel Christoph" userId="d28b3a80-5966-4381-bd85-60f2bd947580" providerId="ADAL" clId="{92844166-47A4-4200-BC5C-8DFAA39ACD8F}" dt="2022-12-13T06:42:11.064" v="33" actId="478"/>
          <ac:spMkLst>
            <pc:docMk/>
            <pc:sldMk cId="2960484368" sldId="316"/>
            <ac:spMk id="103" creationId="{56400FB8-7F5D-417F-859A-A9776ABD6CA4}"/>
          </ac:spMkLst>
        </pc:spChg>
        <pc:spChg chg="del">
          <ac:chgData name="Zobel Christoph" userId="d28b3a80-5966-4381-bd85-60f2bd947580" providerId="ADAL" clId="{92844166-47A4-4200-BC5C-8DFAA39ACD8F}" dt="2022-12-13T06:42:14.680" v="35" actId="478"/>
          <ac:spMkLst>
            <pc:docMk/>
            <pc:sldMk cId="2960484368" sldId="316"/>
            <ac:spMk id="112" creationId="{D04BA912-9B07-45F4-B834-ED4200331D85}"/>
          </ac:spMkLst>
        </pc:spChg>
      </pc:sldChg>
      <pc:sldChg chg="ord">
        <pc:chgData name="Zobel Christoph" userId="d28b3a80-5966-4381-bd85-60f2bd947580" providerId="ADAL" clId="{92844166-47A4-4200-BC5C-8DFAA39ACD8F}" dt="2022-09-15T10:28:03.071" v="29"/>
        <pc:sldMkLst>
          <pc:docMk/>
          <pc:sldMk cId="3873966989" sldId="330"/>
        </pc:sldMkLst>
      </pc:sldChg>
      <pc:sldChg chg="addSp delSp modSp add mod">
        <pc:chgData name="Zobel Christoph" userId="d28b3a80-5966-4381-bd85-60f2bd947580" providerId="ADAL" clId="{92844166-47A4-4200-BC5C-8DFAA39ACD8F}" dt="2022-09-12T15:03:19.874" v="25" actId="22"/>
        <pc:sldMkLst>
          <pc:docMk/>
          <pc:sldMk cId="3552118008" sldId="331"/>
        </pc:sldMkLst>
        <pc:spChg chg="mod">
          <ac:chgData name="Zobel Christoph" userId="d28b3a80-5966-4381-bd85-60f2bd947580" providerId="ADAL" clId="{92844166-47A4-4200-BC5C-8DFAA39ACD8F}" dt="2022-09-12T15:03:05.283" v="20" actId="20577"/>
          <ac:spMkLst>
            <pc:docMk/>
            <pc:sldMk cId="3552118008" sldId="331"/>
            <ac:spMk id="11" creationId="{FE478AF5-8FD5-4959-96C1-55AADA0F683D}"/>
          </ac:spMkLst>
        </pc:spChg>
        <pc:spChg chg="add">
          <ac:chgData name="Zobel Christoph" userId="d28b3a80-5966-4381-bd85-60f2bd947580" providerId="ADAL" clId="{92844166-47A4-4200-BC5C-8DFAA39ACD8F}" dt="2022-09-12T15:03:19.874" v="25" actId="22"/>
          <ac:spMkLst>
            <pc:docMk/>
            <pc:sldMk cId="3552118008" sldId="331"/>
            <ac:spMk id="12" creationId="{4F7C838C-76DA-EB5A-21AE-F94AEFFE9E39}"/>
          </ac:spMkLst>
        </pc:spChg>
        <pc:spChg chg="del">
          <ac:chgData name="Zobel Christoph" userId="d28b3a80-5966-4381-bd85-60f2bd947580" providerId="ADAL" clId="{92844166-47A4-4200-BC5C-8DFAA39ACD8F}" dt="2022-09-12T15:03:09.445" v="22" actId="478"/>
          <ac:spMkLst>
            <pc:docMk/>
            <pc:sldMk cId="3552118008" sldId="331"/>
            <ac:spMk id="15" creationId="{DEC41F02-30D0-4475-B6A2-983BEB71AD6C}"/>
          </ac:spMkLst>
        </pc:spChg>
        <pc:spChg chg="del">
          <ac:chgData name="Zobel Christoph" userId="d28b3a80-5966-4381-bd85-60f2bd947580" providerId="ADAL" clId="{92844166-47A4-4200-BC5C-8DFAA39ACD8F}" dt="2022-09-12T15:03:07.752" v="21" actId="478"/>
          <ac:spMkLst>
            <pc:docMk/>
            <pc:sldMk cId="3552118008" sldId="331"/>
            <ac:spMk id="17" creationId="{D35A3060-DBB0-4536-86D6-6C67C7F81604}"/>
          </ac:spMkLst>
        </pc:spChg>
        <pc:spChg chg="del">
          <ac:chgData name="Zobel Christoph" userId="d28b3a80-5966-4381-bd85-60f2bd947580" providerId="ADAL" clId="{92844166-47A4-4200-BC5C-8DFAA39ACD8F}" dt="2022-09-12T15:03:07.752" v="21" actId="478"/>
          <ac:spMkLst>
            <pc:docMk/>
            <pc:sldMk cId="3552118008" sldId="331"/>
            <ac:spMk id="18" creationId="{3B4FEE54-1D58-40EC-9A72-AD0CB7DD1F8B}"/>
          </ac:spMkLst>
        </pc:spChg>
        <pc:spChg chg="del">
          <ac:chgData name="Zobel Christoph" userId="d28b3a80-5966-4381-bd85-60f2bd947580" providerId="ADAL" clId="{92844166-47A4-4200-BC5C-8DFAA39ACD8F}" dt="2022-09-12T15:03:07.752" v="21" actId="478"/>
          <ac:spMkLst>
            <pc:docMk/>
            <pc:sldMk cId="3552118008" sldId="331"/>
            <ac:spMk id="19" creationId="{067F5345-1FD0-432C-BC12-2C768905F899}"/>
          </ac:spMkLst>
        </pc:spChg>
        <pc:spChg chg="del">
          <ac:chgData name="Zobel Christoph" userId="d28b3a80-5966-4381-bd85-60f2bd947580" providerId="ADAL" clId="{92844166-47A4-4200-BC5C-8DFAA39ACD8F}" dt="2022-09-12T15:03:07.752" v="21" actId="478"/>
          <ac:spMkLst>
            <pc:docMk/>
            <pc:sldMk cId="3552118008" sldId="331"/>
            <ac:spMk id="22" creationId="{3102C0C3-0E3C-4277-8C7E-1AC62A0E0731}"/>
          </ac:spMkLst>
        </pc:spChg>
        <pc:picChg chg="del">
          <ac:chgData name="Zobel Christoph" userId="d28b3a80-5966-4381-bd85-60f2bd947580" providerId="ADAL" clId="{92844166-47A4-4200-BC5C-8DFAA39ACD8F}" dt="2022-09-12T15:03:07.752" v="21" actId="478"/>
          <ac:picMkLst>
            <pc:docMk/>
            <pc:sldMk cId="3552118008" sldId="331"/>
            <ac:picMk id="21" creationId="{73660B97-4BDE-4012-B45C-996144D0C28B}"/>
          </ac:picMkLst>
        </pc:picChg>
      </pc:sldChg>
      <pc:sldChg chg="add del">
        <pc:chgData name="Zobel Christoph" userId="d28b3a80-5966-4381-bd85-60f2bd947580" providerId="ADAL" clId="{92844166-47A4-4200-BC5C-8DFAA39ACD8F}" dt="2022-09-12T15:03:10.882" v="24"/>
        <pc:sldMkLst>
          <pc:docMk/>
          <pc:sldMk cId="1396386676" sldId="332"/>
        </pc:sldMkLst>
      </pc:sldChg>
      <pc:sldChg chg="modSp mod">
        <pc:chgData name="Zobel Christoph" userId="d28b3a80-5966-4381-bd85-60f2bd947580" providerId="ADAL" clId="{92844166-47A4-4200-BC5C-8DFAA39ACD8F}" dt="2022-09-13T06:08:22.153" v="27" actId="1076"/>
        <pc:sldMkLst>
          <pc:docMk/>
          <pc:sldMk cId="1775229862" sldId="334"/>
        </pc:sldMkLst>
        <pc:picChg chg="mod">
          <ac:chgData name="Zobel Christoph" userId="d28b3a80-5966-4381-bd85-60f2bd947580" providerId="ADAL" clId="{92844166-47A4-4200-BC5C-8DFAA39ACD8F}" dt="2022-09-13T06:08:22.153" v="27" actId="1076"/>
          <ac:picMkLst>
            <pc:docMk/>
            <pc:sldMk cId="1775229862" sldId="334"/>
            <ac:picMk id="17" creationId="{59465232-6C23-0629-A520-546E3FA9BE2D}"/>
          </ac:picMkLst>
        </pc:picChg>
      </pc:sldChg>
      <pc:sldChg chg="addSp modSp mod">
        <pc:chgData name="Zobel Christoph" userId="d28b3a80-5966-4381-bd85-60f2bd947580" providerId="ADAL" clId="{92844166-47A4-4200-BC5C-8DFAA39ACD8F}" dt="2023-03-22T09:24:01.499" v="113" actId="167"/>
        <pc:sldMkLst>
          <pc:docMk/>
          <pc:sldMk cId="4002787932" sldId="336"/>
        </pc:sldMkLst>
        <pc:spChg chg="add mod">
          <ac:chgData name="Zobel Christoph" userId="d28b3a80-5966-4381-bd85-60f2bd947580" providerId="ADAL" clId="{92844166-47A4-4200-BC5C-8DFAA39ACD8F}" dt="2023-03-22T09:23:26.817" v="109" actId="14100"/>
          <ac:spMkLst>
            <pc:docMk/>
            <pc:sldMk cId="4002787932" sldId="336"/>
            <ac:spMk id="6" creationId="{CB28D271-3874-EFF1-A922-82F907D9ABA5}"/>
          </ac:spMkLst>
        </pc:spChg>
        <pc:picChg chg="add mod ord">
          <ac:chgData name="Zobel Christoph" userId="d28b3a80-5966-4381-bd85-60f2bd947580" providerId="ADAL" clId="{92844166-47A4-4200-BC5C-8DFAA39ACD8F}" dt="2023-03-22T09:24:01.499" v="113" actId="167"/>
          <ac:picMkLst>
            <pc:docMk/>
            <pc:sldMk cId="4002787932" sldId="336"/>
            <ac:picMk id="8" creationId="{67277DCF-B7F8-2DBC-0C10-3D304D67B08F}"/>
          </ac:picMkLst>
        </pc:picChg>
      </pc:sldChg>
      <pc:sldChg chg="ord">
        <pc:chgData name="Zobel Christoph" userId="d28b3a80-5966-4381-bd85-60f2bd947580" providerId="ADAL" clId="{92844166-47A4-4200-BC5C-8DFAA39ACD8F}" dt="2023-02-09T07:26:18.539" v="37"/>
        <pc:sldMkLst>
          <pc:docMk/>
          <pc:sldMk cId="3930799287" sldId="337"/>
        </pc:sldMkLst>
      </pc:sldChg>
    </pc:docChg>
  </pc:docChgLst>
  <pc:docChgLst>
    <pc:chgData name="Hinz Stefan" userId="0444de16-422d-4e66-be41-1778529981bd" providerId="ADAL" clId="{9AA560EC-54A6-4D36-A21A-09E61F0883B6}"/>
    <pc:docChg chg="addSld modSld">
      <pc:chgData name="Hinz Stefan" userId="0444de16-422d-4e66-be41-1778529981bd" providerId="ADAL" clId="{9AA560EC-54A6-4D36-A21A-09E61F0883B6}" dt="2022-09-19T07:58:21.412" v="43" actId="1076"/>
      <pc:docMkLst>
        <pc:docMk/>
      </pc:docMkLst>
      <pc:sldChg chg="addSp modSp add mod">
        <pc:chgData name="Hinz Stefan" userId="0444de16-422d-4e66-be41-1778529981bd" providerId="ADAL" clId="{9AA560EC-54A6-4D36-A21A-09E61F0883B6}" dt="2022-09-19T07:58:21.412" v="43" actId="1076"/>
        <pc:sldMkLst>
          <pc:docMk/>
          <pc:sldMk cId="256880341" sldId="335"/>
        </pc:sldMkLst>
        <pc:spChg chg="add mod">
          <ac:chgData name="Hinz Stefan" userId="0444de16-422d-4e66-be41-1778529981bd" providerId="ADAL" clId="{9AA560EC-54A6-4D36-A21A-09E61F0883B6}" dt="2022-09-19T07:58:08.709" v="39" actId="1076"/>
          <ac:spMkLst>
            <pc:docMk/>
            <pc:sldMk cId="256880341" sldId="335"/>
            <ac:spMk id="4" creationId="{7ED56E3F-29FD-7134-802A-7717DD414756}"/>
          </ac:spMkLst>
        </pc:spChg>
        <pc:spChg chg="mod">
          <ac:chgData name="Hinz Stefan" userId="0444de16-422d-4e66-be41-1778529981bd" providerId="ADAL" clId="{9AA560EC-54A6-4D36-A21A-09E61F0883B6}" dt="2022-09-19T07:58:11.815" v="40" actId="1076"/>
          <ac:spMkLst>
            <pc:docMk/>
            <pc:sldMk cId="256880341" sldId="335"/>
            <ac:spMk id="15" creationId="{DEC41F02-30D0-4475-B6A2-983BEB71AD6C}"/>
          </ac:spMkLst>
        </pc:spChg>
        <pc:spChg chg="mod">
          <ac:chgData name="Hinz Stefan" userId="0444de16-422d-4e66-be41-1778529981bd" providerId="ADAL" clId="{9AA560EC-54A6-4D36-A21A-09E61F0883B6}" dt="2022-09-19T07:57:52.145" v="14" actId="1076"/>
          <ac:spMkLst>
            <pc:docMk/>
            <pc:sldMk cId="256880341" sldId="335"/>
            <ac:spMk id="17" creationId="{D35A3060-DBB0-4536-86D6-6C67C7F81604}"/>
          </ac:spMkLst>
        </pc:spChg>
        <pc:spChg chg="mod">
          <ac:chgData name="Hinz Stefan" userId="0444de16-422d-4e66-be41-1778529981bd" providerId="ADAL" clId="{9AA560EC-54A6-4D36-A21A-09E61F0883B6}" dt="2022-09-19T07:57:49.340" v="13" actId="1076"/>
          <ac:spMkLst>
            <pc:docMk/>
            <pc:sldMk cId="256880341" sldId="335"/>
            <ac:spMk id="18" creationId="{3B4FEE54-1D58-40EC-9A72-AD0CB7DD1F8B}"/>
          </ac:spMkLst>
        </pc:spChg>
        <pc:spChg chg="mod">
          <ac:chgData name="Hinz Stefan" userId="0444de16-422d-4e66-be41-1778529981bd" providerId="ADAL" clId="{9AA560EC-54A6-4D36-A21A-09E61F0883B6}" dt="2022-09-19T07:57:44.427" v="11" actId="1076"/>
          <ac:spMkLst>
            <pc:docMk/>
            <pc:sldMk cId="256880341" sldId="335"/>
            <ac:spMk id="19" creationId="{067F5345-1FD0-432C-BC12-2C768905F899}"/>
          </ac:spMkLst>
        </pc:spChg>
        <pc:spChg chg="mod">
          <ac:chgData name="Hinz Stefan" userId="0444de16-422d-4e66-be41-1778529981bd" providerId="ADAL" clId="{9AA560EC-54A6-4D36-A21A-09E61F0883B6}" dt="2022-09-19T07:57:40.935" v="10" actId="1076"/>
          <ac:spMkLst>
            <pc:docMk/>
            <pc:sldMk cId="256880341" sldId="335"/>
            <ac:spMk id="22" creationId="{3102C0C3-0E3C-4277-8C7E-1AC62A0E0731}"/>
          </ac:spMkLst>
        </pc:spChg>
        <pc:picChg chg="add mod ord">
          <ac:chgData name="Hinz Stefan" userId="0444de16-422d-4e66-be41-1778529981bd" providerId="ADAL" clId="{9AA560EC-54A6-4D36-A21A-09E61F0883B6}" dt="2022-09-19T07:57:35.910" v="8" actId="167"/>
          <ac:picMkLst>
            <pc:docMk/>
            <pc:sldMk cId="256880341" sldId="335"/>
            <ac:picMk id="3" creationId="{B1EFA3A2-D316-849C-A01A-EC5EED8A3487}"/>
          </ac:picMkLst>
        </pc:picChg>
        <pc:picChg chg="mod">
          <ac:chgData name="Hinz Stefan" userId="0444de16-422d-4e66-be41-1778529981bd" providerId="ADAL" clId="{9AA560EC-54A6-4D36-A21A-09E61F0883B6}" dt="2022-09-19T07:58:21.412" v="43" actId="1076"/>
          <ac:picMkLst>
            <pc:docMk/>
            <pc:sldMk cId="256880341" sldId="335"/>
            <ac:picMk id="21" creationId="{73660B97-4BDE-4012-B45C-996144D0C28B}"/>
          </ac:picMkLst>
        </pc:picChg>
      </pc:sldChg>
    </pc:docChg>
  </pc:docChgLst>
  <pc:docChgLst>
    <pc:chgData name="Christoph" userId="d28b3a80-5966-4381-bd85-60f2bd947580" providerId="ADAL" clId="{161ECCB8-7EE7-4BE6-9211-356021F2D4E9}"/>
    <pc:docChg chg="custSel delSld modSld">
      <pc:chgData name="Christoph" userId="d28b3a80-5966-4381-bd85-60f2bd947580" providerId="ADAL" clId="{161ECCB8-7EE7-4BE6-9211-356021F2D4E9}" dt="2021-12-15T09:03:14.392" v="138" actId="20577"/>
      <pc:docMkLst>
        <pc:docMk/>
      </pc:docMkLst>
      <pc:sldChg chg="modSp mod">
        <pc:chgData name="Christoph" userId="d28b3a80-5966-4381-bd85-60f2bd947580" providerId="ADAL" clId="{161ECCB8-7EE7-4BE6-9211-356021F2D4E9}" dt="2021-12-15T09:03:14.392" v="138" actId="20577"/>
        <pc:sldMkLst>
          <pc:docMk/>
          <pc:sldMk cId="3845626650" sldId="256"/>
        </pc:sldMkLst>
        <pc:spChg chg="mod">
          <ac:chgData name="Christoph" userId="d28b3a80-5966-4381-bd85-60f2bd947580" providerId="ADAL" clId="{161ECCB8-7EE7-4BE6-9211-356021F2D4E9}" dt="2021-12-15T09:03:14.392" v="138" actId="20577"/>
          <ac:spMkLst>
            <pc:docMk/>
            <pc:sldMk cId="3845626650" sldId="256"/>
            <ac:spMk id="2" creationId="{B47DF1D5-7D5F-41BC-B3D3-D0AF5B508FAC}"/>
          </ac:spMkLst>
        </pc:spChg>
      </pc:sldChg>
      <pc:sldChg chg="del">
        <pc:chgData name="Christoph" userId="d28b3a80-5966-4381-bd85-60f2bd947580" providerId="ADAL" clId="{161ECCB8-7EE7-4BE6-9211-356021F2D4E9}" dt="2021-12-15T08:24:16.607" v="39" actId="47"/>
        <pc:sldMkLst>
          <pc:docMk/>
          <pc:sldMk cId="0" sldId="258"/>
        </pc:sldMkLst>
      </pc:sldChg>
      <pc:sldChg chg="del">
        <pc:chgData name="Christoph" userId="d28b3a80-5966-4381-bd85-60f2bd947580" providerId="ADAL" clId="{161ECCB8-7EE7-4BE6-9211-356021F2D4E9}" dt="2021-12-15T08:24:16.773" v="40" actId="47"/>
        <pc:sldMkLst>
          <pc:docMk/>
          <pc:sldMk cId="0" sldId="260"/>
        </pc:sldMkLst>
      </pc:sldChg>
      <pc:sldChg chg="del">
        <pc:chgData name="Christoph" userId="d28b3a80-5966-4381-bd85-60f2bd947580" providerId="ADAL" clId="{161ECCB8-7EE7-4BE6-9211-356021F2D4E9}" dt="2021-12-15T08:24:17.591" v="41" actId="47"/>
        <pc:sldMkLst>
          <pc:docMk/>
          <pc:sldMk cId="0" sldId="261"/>
        </pc:sldMkLst>
      </pc:sldChg>
      <pc:sldChg chg="del">
        <pc:chgData name="Christoph" userId="d28b3a80-5966-4381-bd85-60f2bd947580" providerId="ADAL" clId="{161ECCB8-7EE7-4BE6-9211-356021F2D4E9}" dt="2021-12-15T08:24:17.783" v="42" actId="47"/>
        <pc:sldMkLst>
          <pc:docMk/>
          <pc:sldMk cId="0" sldId="263"/>
        </pc:sldMkLst>
      </pc:sldChg>
      <pc:sldChg chg="del">
        <pc:chgData name="Christoph" userId="d28b3a80-5966-4381-bd85-60f2bd947580" providerId="ADAL" clId="{161ECCB8-7EE7-4BE6-9211-356021F2D4E9}" dt="2021-12-15T08:24:17.934" v="43" actId="47"/>
        <pc:sldMkLst>
          <pc:docMk/>
          <pc:sldMk cId="0" sldId="265"/>
        </pc:sldMkLst>
      </pc:sldChg>
      <pc:sldChg chg="del">
        <pc:chgData name="Christoph" userId="d28b3a80-5966-4381-bd85-60f2bd947580" providerId="ADAL" clId="{161ECCB8-7EE7-4BE6-9211-356021F2D4E9}" dt="2021-12-15T08:24:18.439" v="46" actId="47"/>
        <pc:sldMkLst>
          <pc:docMk/>
          <pc:sldMk cId="0" sldId="266"/>
        </pc:sldMkLst>
      </pc:sldChg>
      <pc:sldChg chg="del">
        <pc:chgData name="Christoph" userId="d28b3a80-5966-4381-bd85-60f2bd947580" providerId="ADAL" clId="{161ECCB8-7EE7-4BE6-9211-356021F2D4E9}" dt="2021-12-15T08:24:19.157" v="47" actId="47"/>
        <pc:sldMkLst>
          <pc:docMk/>
          <pc:sldMk cId="0" sldId="267"/>
        </pc:sldMkLst>
      </pc:sldChg>
      <pc:sldChg chg="del">
        <pc:chgData name="Christoph" userId="d28b3a80-5966-4381-bd85-60f2bd947580" providerId="ADAL" clId="{161ECCB8-7EE7-4BE6-9211-356021F2D4E9}" dt="2021-12-15T08:24:18.103" v="44" actId="47"/>
        <pc:sldMkLst>
          <pc:docMk/>
          <pc:sldMk cId="0" sldId="270"/>
        </pc:sldMkLst>
      </pc:sldChg>
      <pc:sldChg chg="del">
        <pc:chgData name="Christoph" userId="d28b3a80-5966-4381-bd85-60f2bd947580" providerId="ADAL" clId="{161ECCB8-7EE7-4BE6-9211-356021F2D4E9}" dt="2021-12-15T08:24:18.287" v="45" actId="47"/>
        <pc:sldMkLst>
          <pc:docMk/>
          <pc:sldMk cId="0" sldId="272"/>
        </pc:sldMkLst>
      </pc:sldChg>
      <pc:sldChg chg="del">
        <pc:chgData name="Christoph" userId="d28b3a80-5966-4381-bd85-60f2bd947580" providerId="ADAL" clId="{161ECCB8-7EE7-4BE6-9211-356021F2D4E9}" dt="2021-12-15T08:24:15.999" v="35" actId="47"/>
        <pc:sldMkLst>
          <pc:docMk/>
          <pc:sldMk cId="3312241250" sldId="288"/>
        </pc:sldMkLst>
      </pc:sldChg>
      <pc:sldChg chg="del">
        <pc:chgData name="Christoph" userId="d28b3a80-5966-4381-bd85-60f2bd947580" providerId="ADAL" clId="{161ECCB8-7EE7-4BE6-9211-356021F2D4E9}" dt="2021-12-15T08:24:16.140" v="36" actId="47"/>
        <pc:sldMkLst>
          <pc:docMk/>
          <pc:sldMk cId="1863482182" sldId="289"/>
        </pc:sldMkLst>
      </pc:sldChg>
      <pc:sldChg chg="del">
        <pc:chgData name="Christoph" userId="d28b3a80-5966-4381-bd85-60f2bd947580" providerId="ADAL" clId="{161ECCB8-7EE7-4BE6-9211-356021F2D4E9}" dt="2021-12-15T08:24:16.300" v="37" actId="47"/>
        <pc:sldMkLst>
          <pc:docMk/>
          <pc:sldMk cId="201192893" sldId="290"/>
        </pc:sldMkLst>
      </pc:sldChg>
      <pc:sldChg chg="del">
        <pc:chgData name="Christoph" userId="d28b3a80-5966-4381-bd85-60f2bd947580" providerId="ADAL" clId="{161ECCB8-7EE7-4BE6-9211-356021F2D4E9}" dt="2021-12-15T08:24:16.462" v="38" actId="47"/>
        <pc:sldMkLst>
          <pc:docMk/>
          <pc:sldMk cId="0" sldId="291"/>
        </pc:sldMkLst>
      </pc:sldChg>
      <pc:sldChg chg="del">
        <pc:chgData name="Christoph" userId="d28b3a80-5966-4381-bd85-60f2bd947580" providerId="ADAL" clId="{161ECCB8-7EE7-4BE6-9211-356021F2D4E9}" dt="2021-12-15T08:24:19.707" v="48" actId="47"/>
        <pc:sldMkLst>
          <pc:docMk/>
          <pc:sldMk cId="1459573751" sldId="292"/>
        </pc:sldMkLst>
      </pc:sldChg>
      <pc:sldChg chg="addSp modSp mod modAnim">
        <pc:chgData name="Christoph" userId="d28b3a80-5966-4381-bd85-60f2bd947580" providerId="ADAL" clId="{161ECCB8-7EE7-4BE6-9211-356021F2D4E9}" dt="2021-12-15T08:25:52.276" v="80"/>
        <pc:sldMkLst>
          <pc:docMk/>
          <pc:sldMk cId="745485407" sldId="293"/>
        </pc:sldMkLst>
        <pc:spChg chg="mod">
          <ac:chgData name="Christoph" userId="d28b3a80-5966-4381-bd85-60f2bd947580" providerId="ADAL" clId="{161ECCB8-7EE7-4BE6-9211-356021F2D4E9}" dt="2021-12-15T08:24:28.632" v="50" actId="27636"/>
          <ac:spMkLst>
            <pc:docMk/>
            <pc:sldMk cId="745485407" sldId="293"/>
            <ac:spMk id="7" creationId="{29E14CA7-AC77-4B11-8C18-C6A0CE939DDF}"/>
          </ac:spMkLst>
        </pc:spChg>
        <pc:picChg chg="add mod">
          <ac:chgData name="Christoph" userId="d28b3a80-5966-4381-bd85-60f2bd947580" providerId="ADAL" clId="{161ECCB8-7EE7-4BE6-9211-356021F2D4E9}" dt="2021-12-15T08:25:19.334" v="77" actId="1038"/>
          <ac:picMkLst>
            <pc:docMk/>
            <pc:sldMk cId="745485407" sldId="293"/>
            <ac:picMk id="12" creationId="{E9B2A71B-A49B-46BB-8BA6-DFEBFC2C073D}"/>
          </ac:picMkLst>
        </pc:picChg>
      </pc:sldChg>
    </pc:docChg>
  </pc:docChgLst>
  <pc:docChgLst>
    <pc:chgData name="Zobel Christoph" userId="d28b3a80-5966-4381-bd85-60f2bd947580" providerId="ADAL" clId="{3D80B666-E670-4F42-8AD9-BCDA6CB7613B}"/>
    <pc:docChg chg="addSld modSld sldOrd">
      <pc:chgData name="Zobel Christoph" userId="d28b3a80-5966-4381-bd85-60f2bd947580" providerId="ADAL" clId="{3D80B666-E670-4F42-8AD9-BCDA6CB7613B}" dt="2022-02-21T13:10:35.454" v="112" actId="1076"/>
      <pc:docMkLst>
        <pc:docMk/>
      </pc:docMkLst>
      <pc:sldChg chg="modSp mod">
        <pc:chgData name="Zobel Christoph" userId="d28b3a80-5966-4381-bd85-60f2bd947580" providerId="ADAL" clId="{3D80B666-E670-4F42-8AD9-BCDA6CB7613B}" dt="2022-02-21T13:10:35.454" v="112" actId="1076"/>
        <pc:sldMkLst>
          <pc:docMk/>
          <pc:sldMk cId="2490680004" sldId="305"/>
        </pc:sldMkLst>
        <pc:picChg chg="mod">
          <ac:chgData name="Zobel Christoph" userId="d28b3a80-5966-4381-bd85-60f2bd947580" providerId="ADAL" clId="{3D80B666-E670-4F42-8AD9-BCDA6CB7613B}" dt="2022-02-21T13:10:35.454" v="112" actId="1076"/>
          <ac:picMkLst>
            <pc:docMk/>
            <pc:sldMk cId="2490680004" sldId="305"/>
            <ac:picMk id="10" creationId="{DDA95F8E-ED8F-4DB6-BB22-E2CA44E141D5}"/>
          </ac:picMkLst>
        </pc:picChg>
        <pc:picChg chg="mod">
          <ac:chgData name="Zobel Christoph" userId="d28b3a80-5966-4381-bd85-60f2bd947580" providerId="ADAL" clId="{3D80B666-E670-4F42-8AD9-BCDA6CB7613B}" dt="2022-02-21T12:06:42.921" v="0" actId="14100"/>
          <ac:picMkLst>
            <pc:docMk/>
            <pc:sldMk cId="2490680004" sldId="305"/>
            <ac:picMk id="58" creationId="{2D280CDF-8D78-47E2-81FB-76AE7CDCA9DD}"/>
          </ac:picMkLst>
        </pc:picChg>
      </pc:sldChg>
      <pc:sldChg chg="modSp mod ord">
        <pc:chgData name="Zobel Christoph" userId="d28b3a80-5966-4381-bd85-60f2bd947580" providerId="ADAL" clId="{3D80B666-E670-4F42-8AD9-BCDA6CB7613B}" dt="2022-02-21T12:13:09.317" v="111" actId="1076"/>
        <pc:sldMkLst>
          <pc:docMk/>
          <pc:sldMk cId="1812352690" sldId="309"/>
        </pc:sldMkLst>
        <pc:spChg chg="mod">
          <ac:chgData name="Zobel Christoph" userId="d28b3a80-5966-4381-bd85-60f2bd947580" providerId="ADAL" clId="{3D80B666-E670-4F42-8AD9-BCDA6CB7613B}" dt="2022-02-21T12:12:39.536" v="108" actId="1035"/>
          <ac:spMkLst>
            <pc:docMk/>
            <pc:sldMk cId="1812352690" sldId="309"/>
            <ac:spMk id="12" creationId="{7DFD253B-B9E6-44DF-82B9-05146AB85691}"/>
          </ac:spMkLst>
        </pc:spChg>
        <pc:spChg chg="mod">
          <ac:chgData name="Zobel Christoph" userId="d28b3a80-5966-4381-bd85-60f2bd947580" providerId="ADAL" clId="{3D80B666-E670-4F42-8AD9-BCDA6CB7613B}" dt="2022-02-21T12:11:23.393" v="106" actId="1076"/>
          <ac:spMkLst>
            <pc:docMk/>
            <pc:sldMk cId="1812352690" sldId="309"/>
            <ac:spMk id="17" creationId="{D35A3060-DBB0-4536-86D6-6C67C7F81604}"/>
          </ac:spMkLst>
        </pc:spChg>
        <pc:spChg chg="mod">
          <ac:chgData name="Zobel Christoph" userId="d28b3a80-5966-4381-bd85-60f2bd947580" providerId="ADAL" clId="{3D80B666-E670-4F42-8AD9-BCDA6CB7613B}" dt="2022-02-21T12:13:09.317" v="111" actId="1076"/>
          <ac:spMkLst>
            <pc:docMk/>
            <pc:sldMk cId="1812352690" sldId="309"/>
            <ac:spMk id="18" creationId="{3B4FEE54-1D58-40EC-9A72-AD0CB7DD1F8B}"/>
          </ac:spMkLst>
        </pc:spChg>
      </pc:sldChg>
      <pc:sldChg chg="modSp new mod">
        <pc:chgData name="Zobel Christoph" userId="d28b3a80-5966-4381-bd85-60f2bd947580" providerId="ADAL" clId="{3D80B666-E670-4F42-8AD9-BCDA6CB7613B}" dt="2022-02-21T12:09:58.023" v="105" actId="20577"/>
        <pc:sldMkLst>
          <pc:docMk/>
          <pc:sldMk cId="3596939872" sldId="313"/>
        </pc:sldMkLst>
        <pc:spChg chg="mod">
          <ac:chgData name="Zobel Christoph" userId="d28b3a80-5966-4381-bd85-60f2bd947580" providerId="ADAL" clId="{3D80B666-E670-4F42-8AD9-BCDA6CB7613B}" dt="2022-02-21T12:08:44.072" v="59" actId="20577"/>
          <ac:spMkLst>
            <pc:docMk/>
            <pc:sldMk cId="3596939872" sldId="313"/>
            <ac:spMk id="2" creationId="{D1F1FB1B-0388-4508-871C-A551AFAB845A}"/>
          </ac:spMkLst>
        </pc:spChg>
        <pc:spChg chg="mod">
          <ac:chgData name="Zobel Christoph" userId="d28b3a80-5966-4381-bd85-60f2bd947580" providerId="ADAL" clId="{3D80B666-E670-4F42-8AD9-BCDA6CB7613B}" dt="2022-02-21T12:09:58.023" v="105" actId="20577"/>
          <ac:spMkLst>
            <pc:docMk/>
            <pc:sldMk cId="3596939872" sldId="313"/>
            <ac:spMk id="3" creationId="{0B0D775E-89CA-4C55-BD6E-C579263F8D36}"/>
          </ac:spMkLst>
        </pc:spChg>
      </pc:sldChg>
    </pc:docChg>
  </pc:docChgLst>
  <pc:docChgLst>
    <pc:chgData name="Christoph Zobel" userId="697a2755c5862462" providerId="LiveId" clId="{4B537A33-9100-4302-9277-FE6B6458EBF5}"/>
    <pc:docChg chg="undo custSel addSld delSld modSld sldOrd modMainMaster">
      <pc:chgData name="Christoph Zobel" userId="697a2755c5862462" providerId="LiveId" clId="{4B537A33-9100-4302-9277-FE6B6458EBF5}" dt="2022-01-14T13:53:46.749" v="533"/>
      <pc:docMkLst>
        <pc:docMk/>
      </pc:docMkLst>
      <pc:sldChg chg="modSp mod">
        <pc:chgData name="Christoph Zobel" userId="697a2755c5862462" providerId="LiveId" clId="{4B537A33-9100-4302-9277-FE6B6458EBF5}" dt="2022-01-14T10:23:57.262" v="221" actId="20577"/>
        <pc:sldMkLst>
          <pc:docMk/>
          <pc:sldMk cId="3539575771" sldId="294"/>
        </pc:sldMkLst>
        <pc:spChg chg="mod">
          <ac:chgData name="Christoph Zobel" userId="697a2755c5862462" providerId="LiveId" clId="{4B537A33-9100-4302-9277-FE6B6458EBF5}" dt="2022-01-14T10:23:57.262" v="221" actId="20577"/>
          <ac:spMkLst>
            <pc:docMk/>
            <pc:sldMk cId="3539575771" sldId="294"/>
            <ac:spMk id="2" creationId="{F341CEC3-810A-7741-9922-1950200E62FB}"/>
          </ac:spMkLst>
        </pc:spChg>
      </pc:sldChg>
      <pc:sldChg chg="addSp delSp modSp mod ord">
        <pc:chgData name="Christoph Zobel" userId="697a2755c5862462" providerId="LiveId" clId="{4B537A33-9100-4302-9277-FE6B6458EBF5}" dt="2022-01-14T13:43:48.597" v="473" actId="1076"/>
        <pc:sldMkLst>
          <pc:docMk/>
          <pc:sldMk cId="3597885019" sldId="295"/>
        </pc:sldMkLst>
        <pc:spChg chg="mod">
          <ac:chgData name="Christoph Zobel" userId="697a2755c5862462" providerId="LiveId" clId="{4B537A33-9100-4302-9277-FE6B6458EBF5}" dt="2022-01-14T13:43:16.841" v="467" actId="20577"/>
          <ac:spMkLst>
            <pc:docMk/>
            <pc:sldMk cId="3597885019" sldId="295"/>
            <ac:spMk id="2" creationId="{229E95FF-101A-1841-9707-55C6A7DA5DC3}"/>
          </ac:spMkLst>
        </pc:spChg>
        <pc:spChg chg="del">
          <ac:chgData name="Christoph Zobel" userId="697a2755c5862462" providerId="LiveId" clId="{4B537A33-9100-4302-9277-FE6B6458EBF5}" dt="2022-01-14T10:14:41.947" v="200" actId="478"/>
          <ac:spMkLst>
            <pc:docMk/>
            <pc:sldMk cId="3597885019" sldId="295"/>
            <ac:spMk id="3" creationId="{77F832FD-545D-F54E-8CA9-0A278D58736F}"/>
          </ac:spMkLst>
        </pc:spChg>
        <pc:spChg chg="del">
          <ac:chgData name="Christoph Zobel" userId="697a2755c5862462" providerId="LiveId" clId="{4B537A33-9100-4302-9277-FE6B6458EBF5}" dt="2022-01-14T10:13:08.443" v="195" actId="478"/>
          <ac:spMkLst>
            <pc:docMk/>
            <pc:sldMk cId="3597885019" sldId="295"/>
            <ac:spMk id="6" creationId="{4238A2A9-30E8-054E-84FD-25EF37A9F685}"/>
          </ac:spMkLst>
        </pc:spChg>
        <pc:spChg chg="add del mod">
          <ac:chgData name="Christoph Zobel" userId="697a2755c5862462" providerId="LiveId" clId="{4B537A33-9100-4302-9277-FE6B6458EBF5}" dt="2022-01-14T10:14:44.575" v="201" actId="478"/>
          <ac:spMkLst>
            <pc:docMk/>
            <pc:sldMk cId="3597885019" sldId="295"/>
            <ac:spMk id="10" creationId="{0801BACC-BCBA-40E5-861C-A40FFF6255A6}"/>
          </ac:spMkLst>
        </pc:spChg>
        <pc:spChg chg="add del">
          <ac:chgData name="Christoph Zobel" userId="697a2755c5862462" providerId="LiveId" clId="{4B537A33-9100-4302-9277-FE6B6458EBF5}" dt="2022-01-14T10:26:48.964" v="241" actId="478"/>
          <ac:spMkLst>
            <pc:docMk/>
            <pc:sldMk cId="3597885019" sldId="295"/>
            <ac:spMk id="16" creationId="{4887C482-2753-465D-AAF6-516A20FD0CF2}"/>
          </ac:spMkLst>
        </pc:spChg>
        <pc:picChg chg="add del mod">
          <ac:chgData name="Christoph Zobel" userId="697a2755c5862462" providerId="LiveId" clId="{4B537A33-9100-4302-9277-FE6B6458EBF5}" dt="2022-01-14T10:24:37.365" v="236" actId="478"/>
          <ac:picMkLst>
            <pc:docMk/>
            <pc:sldMk cId="3597885019" sldId="295"/>
            <ac:picMk id="8" creationId="{6184B718-E70F-4DDA-94A0-A0A4ACCC82FE}"/>
          </ac:picMkLst>
        </pc:picChg>
        <pc:picChg chg="add del mod">
          <ac:chgData name="Christoph Zobel" userId="697a2755c5862462" providerId="LiveId" clId="{4B537A33-9100-4302-9277-FE6B6458EBF5}" dt="2022-01-14T13:29:23.544" v="393" actId="478"/>
          <ac:picMkLst>
            <pc:docMk/>
            <pc:sldMk cId="3597885019" sldId="295"/>
            <ac:picMk id="12" creationId="{FD9CFE9A-AADA-430C-91DA-8DF96B08128E}"/>
          </ac:picMkLst>
        </pc:picChg>
        <pc:picChg chg="add del mod modCrop">
          <ac:chgData name="Christoph Zobel" userId="697a2755c5862462" providerId="LiveId" clId="{4B537A33-9100-4302-9277-FE6B6458EBF5}" dt="2022-01-14T13:29:32.276" v="397" actId="21"/>
          <ac:picMkLst>
            <pc:docMk/>
            <pc:sldMk cId="3597885019" sldId="295"/>
            <ac:picMk id="14" creationId="{9B45E233-7A00-4E86-8AD6-3FF2AB4F25E4}"/>
          </ac:picMkLst>
        </pc:picChg>
        <pc:picChg chg="add del mod">
          <ac:chgData name="Christoph Zobel" userId="697a2755c5862462" providerId="LiveId" clId="{4B537A33-9100-4302-9277-FE6B6458EBF5}" dt="2022-01-14T10:24:11.580" v="223"/>
          <ac:picMkLst>
            <pc:docMk/>
            <pc:sldMk cId="3597885019" sldId="295"/>
            <ac:picMk id="17" creationId="{C901D8B2-7F7F-41C8-874F-D202056A875E}"/>
          </ac:picMkLst>
        </pc:picChg>
        <pc:picChg chg="add mod modCrop">
          <ac:chgData name="Christoph Zobel" userId="697a2755c5862462" providerId="LiveId" clId="{4B537A33-9100-4302-9277-FE6B6458EBF5}" dt="2022-01-14T13:43:48.597" v="473" actId="1076"/>
          <ac:picMkLst>
            <pc:docMk/>
            <pc:sldMk cId="3597885019" sldId="295"/>
            <ac:picMk id="19" creationId="{F8C971A3-E989-444D-9240-60C70FBC2C59}"/>
          </ac:picMkLst>
        </pc:picChg>
      </pc:sldChg>
      <pc:sldChg chg="addSp delSp modSp add mod ord">
        <pc:chgData name="Christoph Zobel" userId="697a2755c5862462" providerId="LiveId" clId="{4B537A33-9100-4302-9277-FE6B6458EBF5}" dt="2022-01-14T13:37:30.855" v="425" actId="732"/>
        <pc:sldMkLst>
          <pc:docMk/>
          <pc:sldMk cId="4078945152" sldId="296"/>
        </pc:sldMkLst>
        <pc:spChg chg="mod">
          <ac:chgData name="Christoph Zobel" userId="697a2755c5862462" providerId="LiveId" clId="{4B537A33-9100-4302-9277-FE6B6458EBF5}" dt="2022-01-14T13:30:46.352" v="406"/>
          <ac:spMkLst>
            <pc:docMk/>
            <pc:sldMk cId="4078945152" sldId="296"/>
            <ac:spMk id="4" creationId="{9465493E-1D31-434E-B4E7-F05B3B2C4FAF}"/>
          </ac:spMkLst>
        </pc:spChg>
        <pc:spChg chg="del mod">
          <ac:chgData name="Christoph Zobel" userId="697a2755c5862462" providerId="LiveId" clId="{4B537A33-9100-4302-9277-FE6B6458EBF5}" dt="2022-01-14T13:30:48.380" v="407" actId="478"/>
          <ac:spMkLst>
            <pc:docMk/>
            <pc:sldMk cId="4078945152" sldId="296"/>
            <ac:spMk id="16" creationId="{4887C482-2753-465D-AAF6-516A20FD0CF2}"/>
          </ac:spMkLst>
        </pc:spChg>
        <pc:picChg chg="add mod modCrop">
          <ac:chgData name="Christoph Zobel" userId="697a2755c5862462" providerId="LiveId" clId="{4B537A33-9100-4302-9277-FE6B6458EBF5}" dt="2022-01-14T13:37:30.855" v="425" actId="732"/>
          <ac:picMkLst>
            <pc:docMk/>
            <pc:sldMk cId="4078945152" sldId="296"/>
            <ac:picMk id="6" creationId="{F9E59BB4-C200-4B35-A156-8B1BA7BEEFD9}"/>
          </ac:picMkLst>
        </pc:picChg>
        <pc:picChg chg="mod modCrop">
          <ac:chgData name="Christoph Zobel" userId="697a2755c5862462" providerId="LiveId" clId="{4B537A33-9100-4302-9277-FE6B6458EBF5}" dt="2022-01-14T13:34:38.168" v="424" actId="1076"/>
          <ac:picMkLst>
            <pc:docMk/>
            <pc:sldMk cId="4078945152" sldId="296"/>
            <ac:picMk id="8" creationId="{6184B718-E70F-4DDA-94A0-A0A4ACCC82FE}"/>
          </ac:picMkLst>
        </pc:picChg>
        <pc:picChg chg="add del mod modCrop">
          <ac:chgData name="Christoph Zobel" userId="697a2755c5862462" providerId="LiveId" clId="{4B537A33-9100-4302-9277-FE6B6458EBF5}" dt="2022-01-14T13:32:11.011" v="412" actId="478"/>
          <ac:picMkLst>
            <pc:docMk/>
            <pc:sldMk cId="4078945152" sldId="296"/>
            <ac:picMk id="9" creationId="{7955953A-E36B-48A1-9F52-F7E5D72CEFC2}"/>
          </ac:picMkLst>
        </pc:picChg>
        <pc:picChg chg="del">
          <ac:chgData name="Christoph Zobel" userId="697a2755c5862462" providerId="LiveId" clId="{4B537A33-9100-4302-9277-FE6B6458EBF5}" dt="2022-01-14T10:24:17.942" v="226" actId="478"/>
          <ac:picMkLst>
            <pc:docMk/>
            <pc:sldMk cId="4078945152" sldId="296"/>
            <ac:picMk id="12" creationId="{FD9CFE9A-AADA-430C-91DA-8DF96B08128E}"/>
          </ac:picMkLst>
        </pc:picChg>
        <pc:picChg chg="del">
          <ac:chgData name="Christoph Zobel" userId="697a2755c5862462" providerId="LiveId" clId="{4B537A33-9100-4302-9277-FE6B6458EBF5}" dt="2022-01-14T10:24:17.291" v="225" actId="478"/>
          <ac:picMkLst>
            <pc:docMk/>
            <pc:sldMk cId="4078945152" sldId="296"/>
            <ac:picMk id="14" creationId="{9B45E233-7A00-4E86-8AD6-3FF2AB4F25E4}"/>
          </ac:picMkLst>
        </pc:picChg>
      </pc:sldChg>
      <pc:sldChg chg="addSp delSp modSp new mod ord modAnim">
        <pc:chgData name="Christoph Zobel" userId="697a2755c5862462" providerId="LiveId" clId="{4B537A33-9100-4302-9277-FE6B6458EBF5}" dt="2022-01-14T13:39:42.596" v="428" actId="1076"/>
        <pc:sldMkLst>
          <pc:docMk/>
          <pc:sldMk cId="2177968682" sldId="297"/>
        </pc:sldMkLst>
        <pc:spChg chg="mod">
          <ac:chgData name="Christoph Zobel" userId="697a2755c5862462" providerId="LiveId" clId="{4B537A33-9100-4302-9277-FE6B6458EBF5}" dt="2022-01-14T10:51:08.226" v="363" actId="20577"/>
          <ac:spMkLst>
            <pc:docMk/>
            <pc:sldMk cId="2177968682" sldId="297"/>
            <ac:spMk id="2" creationId="{FD8DAF10-6CBF-4403-98C0-6B92F1794240}"/>
          </ac:spMkLst>
        </pc:spChg>
        <pc:spChg chg="del">
          <ac:chgData name="Christoph Zobel" userId="697a2755c5862462" providerId="LiveId" clId="{4B537A33-9100-4302-9277-FE6B6458EBF5}" dt="2022-01-14T10:50:28.314" v="303"/>
          <ac:spMkLst>
            <pc:docMk/>
            <pc:sldMk cId="2177968682" sldId="297"/>
            <ac:spMk id="3" creationId="{04970976-1B69-427A-8170-3AD818E666AC}"/>
          </ac:spMkLst>
        </pc:spChg>
        <pc:picChg chg="add mod">
          <ac:chgData name="Christoph Zobel" userId="697a2755c5862462" providerId="LiveId" clId="{4B537A33-9100-4302-9277-FE6B6458EBF5}" dt="2022-01-14T13:39:42.596" v="428" actId="1076"/>
          <ac:picMkLst>
            <pc:docMk/>
            <pc:sldMk cId="2177968682" sldId="297"/>
            <ac:picMk id="6" creationId="{1D748CAF-0A60-498B-9727-BF90C7D78844}"/>
          </ac:picMkLst>
        </pc:picChg>
      </pc:sldChg>
      <pc:sldChg chg="new del">
        <pc:chgData name="Christoph Zobel" userId="697a2755c5862462" providerId="LiveId" clId="{4B537A33-9100-4302-9277-FE6B6458EBF5}" dt="2022-01-14T10:28:37.779" v="250" actId="47"/>
        <pc:sldMkLst>
          <pc:docMk/>
          <pc:sldMk cId="2842941659" sldId="297"/>
        </pc:sldMkLst>
      </pc:sldChg>
      <pc:sldChg chg="delSp modSp del mod">
        <pc:chgData name="Christoph Zobel" userId="697a2755c5862462" providerId="LiveId" clId="{4B537A33-9100-4302-9277-FE6B6458EBF5}" dt="2022-01-14T10:17:54.155" v="210" actId="47"/>
        <pc:sldMkLst>
          <pc:docMk/>
          <pc:sldMk cId="3909393841" sldId="297"/>
        </pc:sldMkLst>
        <pc:spChg chg="del mod">
          <ac:chgData name="Christoph Zobel" userId="697a2755c5862462" providerId="LiveId" clId="{4B537A33-9100-4302-9277-FE6B6458EBF5}" dt="2022-01-14T10:13:13.862" v="197" actId="478"/>
          <ac:spMkLst>
            <pc:docMk/>
            <pc:sldMk cId="3909393841" sldId="297"/>
            <ac:spMk id="8" creationId="{05772E8D-5306-8A41-94BF-3625B56E32E7}"/>
          </ac:spMkLst>
        </pc:spChg>
      </pc:sldChg>
      <pc:sldChg chg="addSp delSp modSp new mod ord">
        <pc:chgData name="Christoph Zobel" userId="697a2755c5862462" providerId="LiveId" clId="{4B537A33-9100-4302-9277-FE6B6458EBF5}" dt="2022-01-14T13:53:15.139" v="531"/>
        <pc:sldMkLst>
          <pc:docMk/>
          <pc:sldMk cId="1644931626" sldId="298"/>
        </pc:sldMkLst>
        <pc:spChg chg="add del">
          <ac:chgData name="Christoph Zobel" userId="697a2755c5862462" providerId="LiveId" clId="{4B537A33-9100-4302-9277-FE6B6458EBF5}" dt="2022-01-14T10:42:34.064" v="287"/>
          <ac:spMkLst>
            <pc:docMk/>
            <pc:sldMk cId="1644931626" sldId="298"/>
            <ac:spMk id="2" creationId="{5269292A-4006-4B44-926F-42FC3F7EA8BF}"/>
          </ac:spMkLst>
        </pc:spChg>
        <pc:spChg chg="del">
          <ac:chgData name="Christoph Zobel" userId="697a2755c5862462" providerId="LiveId" clId="{4B537A33-9100-4302-9277-FE6B6458EBF5}" dt="2022-01-14T10:42:38.764" v="288" actId="478"/>
          <ac:spMkLst>
            <pc:docMk/>
            <pc:sldMk cId="1644931626" sldId="298"/>
            <ac:spMk id="3" creationId="{F57734CF-86F3-4138-B850-DC7BE87FC3A2}"/>
          </ac:spMkLst>
        </pc:spChg>
        <pc:spChg chg="add del mod">
          <ac:chgData name="Christoph Zobel" userId="697a2755c5862462" providerId="LiveId" clId="{4B537A33-9100-4302-9277-FE6B6458EBF5}" dt="2022-01-14T10:42:26.572" v="281"/>
          <ac:spMkLst>
            <pc:docMk/>
            <pc:sldMk cId="1644931626" sldId="298"/>
            <ac:spMk id="7" creationId="{BE8302A7-E71B-4305-AF60-02430EE16D39}"/>
          </ac:spMkLst>
        </pc:spChg>
        <pc:spChg chg="add del mod">
          <ac:chgData name="Christoph Zobel" userId="697a2755c5862462" providerId="LiveId" clId="{4B537A33-9100-4302-9277-FE6B6458EBF5}" dt="2022-01-14T10:42:30.876" v="284"/>
          <ac:spMkLst>
            <pc:docMk/>
            <pc:sldMk cId="1644931626" sldId="298"/>
            <ac:spMk id="9" creationId="{32D23AA1-4CC2-44B8-9D52-18BCEE5E7CE7}"/>
          </ac:spMkLst>
        </pc:spChg>
        <pc:spChg chg="add mod">
          <ac:chgData name="Christoph Zobel" userId="697a2755c5862462" providerId="LiveId" clId="{4B537A33-9100-4302-9277-FE6B6458EBF5}" dt="2022-01-14T10:42:34.064" v="287"/>
          <ac:spMkLst>
            <pc:docMk/>
            <pc:sldMk cId="1644931626" sldId="298"/>
            <ac:spMk id="11" creationId="{FE478AF5-8FD5-4959-96C1-55AADA0F683D}"/>
          </ac:spMkLst>
        </pc:spChg>
        <pc:spChg chg="add mod">
          <ac:chgData name="Christoph Zobel" userId="697a2755c5862462" providerId="LiveId" clId="{4B537A33-9100-4302-9277-FE6B6458EBF5}" dt="2022-01-14T10:42:48.740" v="290"/>
          <ac:spMkLst>
            <pc:docMk/>
            <pc:sldMk cId="1644931626" sldId="298"/>
            <ac:spMk id="13" creationId="{20A1353F-2B87-4A12-850C-4ABFD89F9E72}"/>
          </ac:spMkLst>
        </pc:spChg>
        <pc:spChg chg="add mod">
          <ac:chgData name="Christoph Zobel" userId="697a2755c5862462" providerId="LiveId" clId="{4B537A33-9100-4302-9277-FE6B6458EBF5}" dt="2022-01-14T10:42:48.740" v="290"/>
          <ac:spMkLst>
            <pc:docMk/>
            <pc:sldMk cId="1644931626" sldId="298"/>
            <ac:spMk id="14" creationId="{0C8E93B5-1D87-487A-979A-9918AB0A0B8A}"/>
          </ac:spMkLst>
        </pc:spChg>
        <pc:spChg chg="add mod">
          <ac:chgData name="Christoph Zobel" userId="697a2755c5862462" providerId="LiveId" clId="{4B537A33-9100-4302-9277-FE6B6458EBF5}" dt="2022-01-14T10:42:48.740" v="290"/>
          <ac:spMkLst>
            <pc:docMk/>
            <pc:sldMk cId="1644931626" sldId="298"/>
            <ac:spMk id="15" creationId="{DEC41F02-30D0-4475-B6A2-983BEB71AD6C}"/>
          </ac:spMkLst>
        </pc:spChg>
        <pc:spChg chg="add mod">
          <ac:chgData name="Christoph Zobel" userId="697a2755c5862462" providerId="LiveId" clId="{4B537A33-9100-4302-9277-FE6B6458EBF5}" dt="2022-01-14T10:42:48.740" v="290"/>
          <ac:spMkLst>
            <pc:docMk/>
            <pc:sldMk cId="1644931626" sldId="298"/>
            <ac:spMk id="16" creationId="{EAC0D352-FA1E-43C5-9A80-0A64D4D08905}"/>
          </ac:spMkLst>
        </pc:spChg>
        <pc:spChg chg="add mod">
          <ac:chgData name="Christoph Zobel" userId="697a2755c5862462" providerId="LiveId" clId="{4B537A33-9100-4302-9277-FE6B6458EBF5}" dt="2022-01-14T10:42:48.740" v="290"/>
          <ac:spMkLst>
            <pc:docMk/>
            <pc:sldMk cId="1644931626" sldId="298"/>
            <ac:spMk id="17" creationId="{D35A3060-DBB0-4536-86D6-6C67C7F81604}"/>
          </ac:spMkLst>
        </pc:spChg>
        <pc:spChg chg="add mod">
          <ac:chgData name="Christoph Zobel" userId="697a2755c5862462" providerId="LiveId" clId="{4B537A33-9100-4302-9277-FE6B6458EBF5}" dt="2022-01-14T10:42:48.740" v="290"/>
          <ac:spMkLst>
            <pc:docMk/>
            <pc:sldMk cId="1644931626" sldId="298"/>
            <ac:spMk id="18" creationId="{3B4FEE54-1D58-40EC-9A72-AD0CB7DD1F8B}"/>
          </ac:spMkLst>
        </pc:spChg>
        <pc:spChg chg="add mod">
          <ac:chgData name="Christoph Zobel" userId="697a2755c5862462" providerId="LiveId" clId="{4B537A33-9100-4302-9277-FE6B6458EBF5}" dt="2022-01-14T10:42:48.740" v="290"/>
          <ac:spMkLst>
            <pc:docMk/>
            <pc:sldMk cId="1644931626" sldId="298"/>
            <ac:spMk id="19" creationId="{067F5345-1FD0-432C-BC12-2C768905F899}"/>
          </ac:spMkLst>
        </pc:spChg>
        <pc:spChg chg="add mod">
          <ac:chgData name="Christoph Zobel" userId="697a2755c5862462" providerId="LiveId" clId="{4B537A33-9100-4302-9277-FE6B6458EBF5}" dt="2022-01-14T10:42:48.740" v="290"/>
          <ac:spMkLst>
            <pc:docMk/>
            <pc:sldMk cId="1644931626" sldId="298"/>
            <ac:spMk id="20" creationId="{3D897699-2EED-40E6-A05F-5A95049B4054}"/>
          </ac:spMkLst>
        </pc:spChg>
        <pc:picChg chg="add del">
          <ac:chgData name="Christoph Zobel" userId="697a2755c5862462" providerId="LiveId" clId="{4B537A33-9100-4302-9277-FE6B6458EBF5}" dt="2022-01-14T10:42:40.452" v="289" actId="478"/>
          <ac:picMkLst>
            <pc:docMk/>
            <pc:sldMk cId="1644931626" sldId="298"/>
            <ac:picMk id="6" creationId="{E9774BDB-AF20-4691-924E-053D0821F324}"/>
          </ac:picMkLst>
        </pc:picChg>
        <pc:picChg chg="add del">
          <ac:chgData name="Christoph Zobel" userId="697a2755c5862462" providerId="LiveId" clId="{4B537A33-9100-4302-9277-FE6B6458EBF5}" dt="2022-01-14T10:42:34.059" v="286"/>
          <ac:picMkLst>
            <pc:docMk/>
            <pc:sldMk cId="1644931626" sldId="298"/>
            <ac:picMk id="8" creationId="{30E96AB4-0F7C-4B2F-9089-36B5AD78799D}"/>
          </ac:picMkLst>
        </pc:picChg>
        <pc:picChg chg="add mod">
          <ac:chgData name="Christoph Zobel" userId="697a2755c5862462" providerId="LiveId" clId="{4B537A33-9100-4302-9277-FE6B6458EBF5}" dt="2022-01-14T10:42:48.740" v="290"/>
          <ac:picMkLst>
            <pc:docMk/>
            <pc:sldMk cId="1644931626" sldId="298"/>
            <ac:picMk id="12" creationId="{2D937E0F-082D-4255-9773-8D400383EC5E}"/>
          </ac:picMkLst>
        </pc:picChg>
        <pc:picChg chg="add del">
          <ac:chgData name="Christoph Zobel" userId="697a2755c5862462" providerId="LiveId" clId="{4B537A33-9100-4302-9277-FE6B6458EBF5}" dt="2022-01-14T10:42:01.027" v="279"/>
          <ac:picMkLst>
            <pc:docMk/>
            <pc:sldMk cId="1644931626" sldId="298"/>
            <ac:picMk id="1026" creationId="{D4A7B02C-E831-41B9-9139-AC0FC638FFC8}"/>
          </ac:picMkLst>
        </pc:picChg>
      </pc:sldChg>
      <pc:sldChg chg="new del">
        <pc:chgData name="Christoph Zobel" userId="697a2755c5862462" providerId="LiveId" clId="{4B537A33-9100-4302-9277-FE6B6458EBF5}" dt="2022-01-14T10:28:34.915" v="249" actId="47"/>
        <pc:sldMkLst>
          <pc:docMk/>
          <pc:sldMk cId="3065043346" sldId="298"/>
        </pc:sldMkLst>
      </pc:sldChg>
      <pc:sldChg chg="addSp delSp modSp add mod delAnim">
        <pc:chgData name="Christoph Zobel" userId="697a2755c5862462" providerId="LiveId" clId="{4B537A33-9100-4302-9277-FE6B6458EBF5}" dt="2022-01-14T13:46:20.742" v="510" actId="14100"/>
        <pc:sldMkLst>
          <pc:docMk/>
          <pc:sldMk cId="1426466680" sldId="299"/>
        </pc:sldMkLst>
        <pc:spChg chg="del mod">
          <ac:chgData name="Christoph Zobel" userId="697a2755c5862462" providerId="LiveId" clId="{4B537A33-9100-4302-9277-FE6B6458EBF5}" dt="2022-01-14T13:46:03.835" v="506" actId="478"/>
          <ac:spMkLst>
            <pc:docMk/>
            <pc:sldMk cId="1426466680" sldId="299"/>
            <ac:spMk id="2" creationId="{FD8DAF10-6CBF-4403-98C0-6B92F1794240}"/>
          </ac:spMkLst>
        </pc:spChg>
        <pc:spChg chg="add del mod">
          <ac:chgData name="Christoph Zobel" userId="697a2755c5862462" providerId="LiveId" clId="{4B537A33-9100-4302-9277-FE6B6458EBF5}" dt="2022-01-14T13:44:42.837" v="483" actId="478"/>
          <ac:spMkLst>
            <pc:docMk/>
            <pc:sldMk cId="1426466680" sldId="299"/>
            <ac:spMk id="7" creationId="{8BFCECB5-1B53-47ED-A49A-25D95ACDF34D}"/>
          </ac:spMkLst>
        </pc:spChg>
        <pc:spChg chg="add del mod">
          <ac:chgData name="Christoph Zobel" userId="697a2755c5862462" providerId="LiveId" clId="{4B537A33-9100-4302-9277-FE6B6458EBF5}" dt="2022-01-14T13:44:44.510" v="484" actId="478"/>
          <ac:spMkLst>
            <pc:docMk/>
            <pc:sldMk cId="1426466680" sldId="299"/>
            <ac:spMk id="11" creationId="{F263E426-539C-4FAB-8B30-4F493BD9F448}"/>
          </ac:spMkLst>
        </pc:spChg>
        <pc:spChg chg="add del mod">
          <ac:chgData name="Christoph Zobel" userId="697a2755c5862462" providerId="LiveId" clId="{4B537A33-9100-4302-9277-FE6B6458EBF5}" dt="2022-01-14T13:46:08.919" v="507" actId="478"/>
          <ac:spMkLst>
            <pc:docMk/>
            <pc:sldMk cId="1426466680" sldId="299"/>
            <ac:spMk id="13" creationId="{207D7EC9-89A4-4379-B279-F8B0DE0DBF2B}"/>
          </ac:spMkLst>
        </pc:spChg>
        <pc:picChg chg="del">
          <ac:chgData name="Christoph Zobel" userId="697a2755c5862462" providerId="LiveId" clId="{4B537A33-9100-4302-9277-FE6B6458EBF5}" dt="2022-01-14T10:51:10.705" v="364" actId="478"/>
          <ac:picMkLst>
            <pc:docMk/>
            <pc:sldMk cId="1426466680" sldId="299"/>
            <ac:picMk id="6" creationId="{1D748CAF-0A60-498B-9727-BF90C7D78844}"/>
          </ac:picMkLst>
        </pc:picChg>
        <pc:picChg chg="add mod">
          <ac:chgData name="Christoph Zobel" userId="697a2755c5862462" providerId="LiveId" clId="{4B537A33-9100-4302-9277-FE6B6458EBF5}" dt="2022-01-14T13:46:20.742" v="510" actId="14100"/>
          <ac:picMkLst>
            <pc:docMk/>
            <pc:sldMk cId="1426466680" sldId="299"/>
            <ac:picMk id="9" creationId="{7185913E-7373-44F6-8260-22468E642F60}"/>
          </ac:picMkLst>
        </pc:picChg>
      </pc:sldChg>
      <pc:sldChg chg="addSp delSp modSp new mod">
        <pc:chgData name="Christoph Zobel" userId="697a2755c5862462" providerId="LiveId" clId="{4B537A33-9100-4302-9277-FE6B6458EBF5}" dt="2022-01-14T13:45:57.093" v="505" actId="14100"/>
        <pc:sldMkLst>
          <pc:docMk/>
          <pc:sldMk cId="1280963676" sldId="300"/>
        </pc:sldMkLst>
        <pc:spChg chg="del">
          <ac:chgData name="Christoph Zobel" userId="697a2755c5862462" providerId="LiveId" clId="{4B537A33-9100-4302-9277-FE6B6458EBF5}" dt="2022-01-14T13:45:54.018" v="504" actId="478"/>
          <ac:spMkLst>
            <pc:docMk/>
            <pc:sldMk cId="1280963676" sldId="300"/>
            <ac:spMk id="2" creationId="{13ADC667-7E29-4B91-8C58-ADF5628884D8}"/>
          </ac:spMkLst>
        </pc:spChg>
        <pc:spChg chg="del">
          <ac:chgData name="Christoph Zobel" userId="697a2755c5862462" providerId="LiveId" clId="{4B537A33-9100-4302-9277-FE6B6458EBF5}" dt="2022-01-14T13:45:45.759" v="501" actId="478"/>
          <ac:spMkLst>
            <pc:docMk/>
            <pc:sldMk cId="1280963676" sldId="300"/>
            <ac:spMk id="3" creationId="{1119E0A9-AF76-4AC0-BB99-F8712CC0A23A}"/>
          </ac:spMkLst>
        </pc:spChg>
        <pc:picChg chg="add mod">
          <ac:chgData name="Christoph Zobel" userId="697a2755c5862462" providerId="LiveId" clId="{4B537A33-9100-4302-9277-FE6B6458EBF5}" dt="2022-01-14T13:45:57.093" v="505" actId="14100"/>
          <ac:picMkLst>
            <pc:docMk/>
            <pc:sldMk cId="1280963676" sldId="300"/>
            <ac:picMk id="7" creationId="{8E706C80-AD85-43D2-9033-CD3E475405B3}"/>
          </ac:picMkLst>
        </pc:picChg>
      </pc:sldChg>
      <pc:sldChg chg="modSp new mod">
        <pc:chgData name="Christoph Zobel" userId="697a2755c5862462" providerId="LiveId" clId="{4B537A33-9100-4302-9277-FE6B6458EBF5}" dt="2022-01-14T13:47:49.007" v="523" actId="20577"/>
        <pc:sldMkLst>
          <pc:docMk/>
          <pc:sldMk cId="2762623376" sldId="301"/>
        </pc:sldMkLst>
        <pc:spChg chg="mod">
          <ac:chgData name="Christoph Zobel" userId="697a2755c5862462" providerId="LiveId" clId="{4B537A33-9100-4302-9277-FE6B6458EBF5}" dt="2022-01-14T13:46:31.969" v="519" actId="20577"/>
          <ac:spMkLst>
            <pc:docMk/>
            <pc:sldMk cId="2762623376" sldId="301"/>
            <ac:spMk id="2" creationId="{F5E074A5-D54A-4877-8E13-963F8DCBB367}"/>
          </ac:spMkLst>
        </pc:spChg>
        <pc:spChg chg="mod">
          <ac:chgData name="Christoph Zobel" userId="697a2755c5862462" providerId="LiveId" clId="{4B537A33-9100-4302-9277-FE6B6458EBF5}" dt="2022-01-14T13:47:49.007" v="523" actId="20577"/>
          <ac:spMkLst>
            <pc:docMk/>
            <pc:sldMk cId="2762623376" sldId="301"/>
            <ac:spMk id="3" creationId="{83755D99-3380-4FCF-AF06-2A7915EBDBC8}"/>
          </ac:spMkLst>
        </pc:spChg>
      </pc:sldChg>
      <pc:sldChg chg="addSp new mod">
        <pc:chgData name="Christoph Zobel" userId="697a2755c5862462" providerId="LiveId" clId="{4B537A33-9100-4302-9277-FE6B6458EBF5}" dt="2022-01-14T13:48:56.145" v="525" actId="22"/>
        <pc:sldMkLst>
          <pc:docMk/>
          <pc:sldMk cId="1353164722" sldId="302"/>
        </pc:sldMkLst>
        <pc:picChg chg="add">
          <ac:chgData name="Christoph Zobel" userId="697a2755c5862462" providerId="LiveId" clId="{4B537A33-9100-4302-9277-FE6B6458EBF5}" dt="2022-01-14T13:48:56.145" v="525" actId="22"/>
          <ac:picMkLst>
            <pc:docMk/>
            <pc:sldMk cId="1353164722" sldId="302"/>
            <ac:picMk id="7" creationId="{0D0ADF42-3F82-45E9-B005-FB44E62CB44D}"/>
          </ac:picMkLst>
        </pc:picChg>
      </pc:sldChg>
      <pc:sldChg chg="addSp modSp new mod ord">
        <pc:chgData name="Christoph Zobel" userId="697a2755c5862462" providerId="LiveId" clId="{4B537A33-9100-4302-9277-FE6B6458EBF5}" dt="2022-01-14T13:53:46.749" v="533"/>
        <pc:sldMkLst>
          <pc:docMk/>
          <pc:sldMk cId="4104124043" sldId="303"/>
        </pc:sldMkLst>
        <pc:picChg chg="add mod modCrop">
          <ac:chgData name="Christoph Zobel" userId="697a2755c5862462" providerId="LiveId" clId="{4B537A33-9100-4302-9277-FE6B6458EBF5}" dt="2022-01-14T13:52:57.347" v="529" actId="732"/>
          <ac:picMkLst>
            <pc:docMk/>
            <pc:sldMk cId="4104124043" sldId="303"/>
            <ac:picMk id="7" creationId="{EF52FC2A-6DEA-40DE-BBB5-507792E2208B}"/>
          </ac:picMkLst>
        </pc:picChg>
      </pc:sldChg>
      <pc:sldMasterChg chg="modSldLayout">
        <pc:chgData name="Christoph Zobel" userId="697a2755c5862462" providerId="LiveId" clId="{4B537A33-9100-4302-9277-FE6B6458EBF5}" dt="2022-01-14T10:13:01.092" v="194" actId="478"/>
        <pc:sldMasterMkLst>
          <pc:docMk/>
          <pc:sldMasterMk cId="1144966786" sldId="2147483674"/>
        </pc:sldMasterMkLst>
        <pc:sldLayoutChg chg="delSp mod">
          <pc:chgData name="Christoph Zobel" userId="697a2755c5862462" providerId="LiveId" clId="{4B537A33-9100-4302-9277-FE6B6458EBF5}" dt="2022-01-14T10:12:48.395" v="191" actId="478"/>
          <pc:sldLayoutMkLst>
            <pc:docMk/>
            <pc:sldMasterMk cId="1144966786" sldId="2147483674"/>
            <pc:sldLayoutMk cId="726657518" sldId="2147483676"/>
          </pc:sldLayoutMkLst>
          <pc:spChg chg="del">
            <ac:chgData name="Christoph Zobel" userId="697a2755c5862462" providerId="LiveId" clId="{4B537A33-9100-4302-9277-FE6B6458EBF5}" dt="2022-01-14T10:12:48.395" v="191" actId="478"/>
            <ac:spMkLst>
              <pc:docMk/>
              <pc:sldMasterMk cId="1144966786" sldId="2147483674"/>
              <pc:sldLayoutMk cId="726657518" sldId="2147483676"/>
              <ac:spMk id="4" creationId="{00000000-0000-0000-0000-000000000000}"/>
            </ac:spMkLst>
          </pc:spChg>
        </pc:sldLayoutChg>
        <pc:sldLayoutChg chg="delSp mod">
          <pc:chgData name="Christoph Zobel" userId="697a2755c5862462" providerId="LiveId" clId="{4B537A33-9100-4302-9277-FE6B6458EBF5}" dt="2022-01-14T10:12:58.990" v="193" actId="478"/>
          <pc:sldLayoutMkLst>
            <pc:docMk/>
            <pc:sldMasterMk cId="1144966786" sldId="2147483674"/>
            <pc:sldLayoutMk cId="1111895301" sldId="2147483677"/>
          </pc:sldLayoutMkLst>
          <pc:spChg chg="del">
            <ac:chgData name="Christoph Zobel" userId="697a2755c5862462" providerId="LiveId" clId="{4B537A33-9100-4302-9277-FE6B6458EBF5}" dt="2022-01-14T10:12:58.990" v="193" actId="478"/>
            <ac:spMkLst>
              <pc:docMk/>
              <pc:sldMasterMk cId="1144966786" sldId="2147483674"/>
              <pc:sldLayoutMk cId="1111895301" sldId="2147483677"/>
              <ac:spMk id="4" creationId="{00000000-0000-0000-0000-000000000000}"/>
            </ac:spMkLst>
          </pc:spChg>
        </pc:sldLayoutChg>
        <pc:sldLayoutChg chg="delSp mod">
          <pc:chgData name="Christoph Zobel" userId="697a2755c5862462" providerId="LiveId" clId="{4B537A33-9100-4302-9277-FE6B6458EBF5}" dt="2022-01-14T10:13:01.092" v="194" actId="478"/>
          <pc:sldLayoutMkLst>
            <pc:docMk/>
            <pc:sldMasterMk cId="1144966786" sldId="2147483674"/>
            <pc:sldLayoutMk cId="3561121416" sldId="2147483678"/>
          </pc:sldLayoutMkLst>
          <pc:spChg chg="del">
            <ac:chgData name="Christoph Zobel" userId="697a2755c5862462" providerId="LiveId" clId="{4B537A33-9100-4302-9277-FE6B6458EBF5}" dt="2022-01-14T10:13:01.092" v="194" actId="478"/>
            <ac:spMkLst>
              <pc:docMk/>
              <pc:sldMasterMk cId="1144966786" sldId="2147483674"/>
              <pc:sldLayoutMk cId="3561121416" sldId="2147483678"/>
              <ac:spMk id="4" creationId="{00000000-0000-0000-0000-000000000000}"/>
            </ac:spMkLst>
          </pc:spChg>
        </pc:sldLayoutChg>
        <pc:sldLayoutChg chg="delSp mod">
          <pc:chgData name="Christoph Zobel" userId="697a2755c5862462" providerId="LiveId" clId="{4B537A33-9100-4302-9277-FE6B6458EBF5}" dt="2022-01-14T10:12:56.589" v="192" actId="478"/>
          <pc:sldLayoutMkLst>
            <pc:docMk/>
            <pc:sldMasterMk cId="1144966786" sldId="2147483674"/>
            <pc:sldLayoutMk cId="3997699081" sldId="2147483679"/>
          </pc:sldLayoutMkLst>
          <pc:spChg chg="del">
            <ac:chgData name="Christoph Zobel" userId="697a2755c5862462" providerId="LiveId" clId="{4B537A33-9100-4302-9277-FE6B6458EBF5}" dt="2022-01-14T10:12:56.589" v="192" actId="478"/>
            <ac:spMkLst>
              <pc:docMk/>
              <pc:sldMasterMk cId="1144966786" sldId="2147483674"/>
              <pc:sldLayoutMk cId="3997699081" sldId="2147483679"/>
              <ac:spMk id="4" creationId="{00000000-0000-0000-0000-000000000000}"/>
            </ac:spMkLst>
          </pc:spChg>
        </pc:sldLayoutChg>
      </pc:sldMasterChg>
    </pc:docChg>
  </pc:docChgLst>
  <pc:docChgLst>
    <pc:chgData name="Zobel Christoph" userId="S::zobel@klara-oppenheimer-schule.de::d28b3a80-5966-4381-bd85-60f2bd947580" providerId="AD" clId="Web-{135E12E1-3A46-6DF3-6CFA-48B193A95D7A}"/>
    <pc:docChg chg="addSld modSld">
      <pc:chgData name="Zobel Christoph" userId="S::zobel@klara-oppenheimer-schule.de::d28b3a80-5966-4381-bd85-60f2bd947580" providerId="AD" clId="Web-{135E12E1-3A46-6DF3-6CFA-48B193A95D7A}" dt="2022-08-07T09:08:49.193" v="16" actId="20577"/>
      <pc:docMkLst>
        <pc:docMk/>
      </pc:docMkLst>
      <pc:sldChg chg="addSp delSp modSp new">
        <pc:chgData name="Zobel Christoph" userId="S::zobel@klara-oppenheimer-schule.de::d28b3a80-5966-4381-bd85-60f2bd947580" providerId="AD" clId="Web-{135E12E1-3A46-6DF3-6CFA-48B193A95D7A}" dt="2022-08-07T09:08:49.193" v="16" actId="20577"/>
        <pc:sldMkLst>
          <pc:docMk/>
          <pc:sldMk cId="3873966989" sldId="330"/>
        </pc:sldMkLst>
        <pc:spChg chg="mod">
          <ac:chgData name="Zobel Christoph" userId="S::zobel@klara-oppenheimer-schule.de::d28b3a80-5966-4381-bd85-60f2bd947580" providerId="AD" clId="Web-{135E12E1-3A46-6DF3-6CFA-48B193A95D7A}" dt="2022-08-07T09:08:49.193" v="16" actId="20577"/>
          <ac:spMkLst>
            <pc:docMk/>
            <pc:sldMk cId="3873966989" sldId="330"/>
            <ac:spMk id="2" creationId="{A05ECBD0-2C8C-8270-BE2C-638AFBFB586E}"/>
          </ac:spMkLst>
        </pc:spChg>
        <pc:spChg chg="del">
          <ac:chgData name="Zobel Christoph" userId="S::zobel@klara-oppenheimer-schule.de::d28b3a80-5966-4381-bd85-60f2bd947580" providerId="AD" clId="Web-{135E12E1-3A46-6DF3-6CFA-48B193A95D7A}" dt="2022-08-07T09:07:50.721" v="1"/>
          <ac:spMkLst>
            <pc:docMk/>
            <pc:sldMk cId="3873966989" sldId="330"/>
            <ac:spMk id="3" creationId="{8805B9AC-E359-9BB2-5737-8337C3849939}"/>
          </ac:spMkLst>
        </pc:spChg>
        <pc:picChg chg="add mod ord modCrop">
          <ac:chgData name="Zobel Christoph" userId="S::zobel@klara-oppenheimer-schule.de::d28b3a80-5966-4381-bd85-60f2bd947580" providerId="AD" clId="Web-{135E12E1-3A46-6DF3-6CFA-48B193A95D7A}" dt="2022-08-07T09:08:41.209" v="10" actId="14100"/>
          <ac:picMkLst>
            <pc:docMk/>
            <pc:sldMk cId="3873966989" sldId="330"/>
            <ac:picMk id="6" creationId="{82CF2AD9-C3D8-F1B0-73C9-12E502F7ABD8}"/>
          </ac:picMkLst>
        </pc:picChg>
        <pc:picChg chg="add mod">
          <ac:chgData name="Zobel Christoph" userId="S::zobel@klara-oppenheimer-schule.de::d28b3a80-5966-4381-bd85-60f2bd947580" providerId="AD" clId="Web-{135E12E1-3A46-6DF3-6CFA-48B193A95D7A}" dt="2022-08-07T09:08:42.912" v="11" actId="1076"/>
          <ac:picMkLst>
            <pc:docMk/>
            <pc:sldMk cId="3873966989" sldId="330"/>
            <ac:picMk id="7" creationId="{09E5E5A9-8049-1BE8-EFC8-EED7BB5FAC8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48409-E862-4229-9792-5DE8FE439010}" type="doc">
      <dgm:prSet loTypeId="urn:microsoft.com/office/officeart/2005/8/layout/hProcess10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BE589D12-4094-4844-B1CC-47DFCDD9E381}">
      <dgm:prSet phldrT="[Text]"/>
      <dgm:spPr/>
      <dgm:t>
        <a:bodyPr/>
        <a:lstStyle/>
        <a:p>
          <a:r>
            <a:rPr lang="de-DE" dirty="0"/>
            <a:t>Projektantrag</a:t>
          </a:r>
        </a:p>
      </dgm:t>
    </dgm:pt>
    <dgm:pt modelId="{4DC77B5D-AC8D-4715-BA90-E7A8504C12E5}" type="parTrans" cxnId="{01006CBE-A8FC-49BE-9251-F57DEE3B2037}">
      <dgm:prSet/>
      <dgm:spPr/>
      <dgm:t>
        <a:bodyPr/>
        <a:lstStyle/>
        <a:p>
          <a:endParaRPr lang="de-DE"/>
        </a:p>
      </dgm:t>
    </dgm:pt>
    <dgm:pt modelId="{937D65E6-3B6C-4A0C-922F-F37BBCA7B8A9}" type="sibTrans" cxnId="{01006CBE-A8FC-49BE-9251-F57DEE3B2037}">
      <dgm:prSet/>
      <dgm:spPr/>
      <dgm:t>
        <a:bodyPr/>
        <a:lstStyle/>
        <a:p>
          <a:endParaRPr lang="de-DE"/>
        </a:p>
      </dgm:t>
    </dgm:pt>
    <dgm:pt modelId="{FA87ABD2-91C8-4141-B501-BECCF13D42DC}">
      <dgm:prSet phldrT="[Text]"/>
      <dgm:spPr/>
      <dgm:t>
        <a:bodyPr/>
        <a:lstStyle/>
        <a:p>
          <a:r>
            <a:rPr lang="de-DE" dirty="0"/>
            <a:t>Projektantrag schreiben</a:t>
          </a:r>
        </a:p>
      </dgm:t>
    </dgm:pt>
    <dgm:pt modelId="{A05A726C-C953-4624-8048-7FB64370818E}" type="parTrans" cxnId="{97A15EAF-1895-4709-BFF9-50C73E21F143}">
      <dgm:prSet/>
      <dgm:spPr/>
      <dgm:t>
        <a:bodyPr/>
        <a:lstStyle/>
        <a:p>
          <a:endParaRPr lang="de-DE"/>
        </a:p>
      </dgm:t>
    </dgm:pt>
    <dgm:pt modelId="{A34D65A4-4E05-49BA-AA18-3F3DAFF2EE2D}" type="sibTrans" cxnId="{97A15EAF-1895-4709-BFF9-50C73E21F143}">
      <dgm:prSet/>
      <dgm:spPr/>
      <dgm:t>
        <a:bodyPr/>
        <a:lstStyle/>
        <a:p>
          <a:endParaRPr lang="de-DE"/>
        </a:p>
      </dgm:t>
    </dgm:pt>
    <dgm:pt modelId="{9EEF76FF-1944-4B9A-B225-14F3D81117EF}">
      <dgm:prSet phldrT="[Text]"/>
      <dgm:spPr/>
      <dgm:t>
        <a:bodyPr/>
        <a:lstStyle/>
        <a:p>
          <a:r>
            <a:rPr lang="de-DE" dirty="0"/>
            <a:t>Projektdurchführung</a:t>
          </a:r>
        </a:p>
      </dgm:t>
    </dgm:pt>
    <dgm:pt modelId="{AA981416-F9A2-4E5E-9DA0-C2E00F30C6C9}" type="parTrans" cxnId="{D2C363B1-8560-4150-991A-40631037FD58}">
      <dgm:prSet/>
      <dgm:spPr/>
      <dgm:t>
        <a:bodyPr/>
        <a:lstStyle/>
        <a:p>
          <a:endParaRPr lang="de-DE"/>
        </a:p>
      </dgm:t>
    </dgm:pt>
    <dgm:pt modelId="{A1CF6A37-1DDE-4591-B3DB-4C7C2F47BEAB}" type="sibTrans" cxnId="{D2C363B1-8560-4150-991A-40631037FD58}">
      <dgm:prSet/>
      <dgm:spPr/>
      <dgm:t>
        <a:bodyPr/>
        <a:lstStyle/>
        <a:p>
          <a:endParaRPr lang="de-DE"/>
        </a:p>
      </dgm:t>
    </dgm:pt>
    <dgm:pt modelId="{08B15F55-D7A7-496B-9F94-B7C94B908AD1}">
      <dgm:prSet phldrT="[Text]"/>
      <dgm:spPr/>
      <dgm:t>
        <a:bodyPr/>
        <a:lstStyle/>
        <a:p>
          <a:r>
            <a:rPr lang="de-DE" dirty="0"/>
            <a:t>Durchführung</a:t>
          </a:r>
        </a:p>
      </dgm:t>
    </dgm:pt>
    <dgm:pt modelId="{A68A1B15-E346-4F21-A2B3-3A2EEF18C2D3}" type="parTrans" cxnId="{44AC937F-FC61-4338-974A-60F25024814C}">
      <dgm:prSet/>
      <dgm:spPr/>
      <dgm:t>
        <a:bodyPr/>
        <a:lstStyle/>
        <a:p>
          <a:endParaRPr lang="de-DE"/>
        </a:p>
      </dgm:t>
    </dgm:pt>
    <dgm:pt modelId="{ED57BAEA-BB06-4341-B190-731F738E7F59}" type="sibTrans" cxnId="{44AC937F-FC61-4338-974A-60F25024814C}">
      <dgm:prSet/>
      <dgm:spPr/>
      <dgm:t>
        <a:bodyPr/>
        <a:lstStyle/>
        <a:p>
          <a:endParaRPr lang="de-DE"/>
        </a:p>
      </dgm:t>
    </dgm:pt>
    <dgm:pt modelId="{D5DBFFA9-B668-4275-976F-416F64B0E48F}">
      <dgm:prSet phldrT="[Text]"/>
      <dgm:spPr/>
      <dgm:t>
        <a:bodyPr/>
        <a:lstStyle/>
        <a:p>
          <a:r>
            <a:rPr lang="de-DE" dirty="0"/>
            <a:t>Projektdokumentation</a:t>
          </a:r>
        </a:p>
      </dgm:t>
    </dgm:pt>
    <dgm:pt modelId="{D5F18371-762D-485D-A564-F79AFE9EA40F}" type="parTrans" cxnId="{569EEC55-4690-41DA-A007-38FEE07D5603}">
      <dgm:prSet/>
      <dgm:spPr/>
      <dgm:t>
        <a:bodyPr/>
        <a:lstStyle/>
        <a:p>
          <a:endParaRPr lang="de-DE"/>
        </a:p>
      </dgm:t>
    </dgm:pt>
    <dgm:pt modelId="{42A76750-AEF7-4DD9-B29B-391D050B43AF}" type="sibTrans" cxnId="{569EEC55-4690-41DA-A007-38FEE07D5603}">
      <dgm:prSet/>
      <dgm:spPr/>
      <dgm:t>
        <a:bodyPr/>
        <a:lstStyle/>
        <a:p>
          <a:endParaRPr lang="de-DE"/>
        </a:p>
      </dgm:t>
    </dgm:pt>
    <dgm:pt modelId="{7C7CC866-8750-4B8E-95BD-0DE4D1E1B16E}">
      <dgm:prSet phldrT="[Text]"/>
      <dgm:spPr/>
      <dgm:t>
        <a:bodyPr/>
        <a:lstStyle/>
        <a:p>
          <a:r>
            <a:rPr lang="de-DE" dirty="0"/>
            <a:t>Mündliche Prüfung</a:t>
          </a:r>
        </a:p>
      </dgm:t>
    </dgm:pt>
    <dgm:pt modelId="{3F76EF0D-CED1-43DB-A8A7-A5D6DF0A2A51}" type="parTrans" cxnId="{1287ABFE-515C-4EAE-9994-6A9B7258C0FC}">
      <dgm:prSet/>
      <dgm:spPr/>
      <dgm:t>
        <a:bodyPr/>
        <a:lstStyle/>
        <a:p>
          <a:endParaRPr lang="de-DE"/>
        </a:p>
      </dgm:t>
    </dgm:pt>
    <dgm:pt modelId="{FB329555-83B0-4A90-8284-4C016C615CC3}" type="sibTrans" cxnId="{1287ABFE-515C-4EAE-9994-6A9B7258C0FC}">
      <dgm:prSet/>
      <dgm:spPr/>
      <dgm:t>
        <a:bodyPr/>
        <a:lstStyle/>
        <a:p>
          <a:endParaRPr lang="de-DE"/>
        </a:p>
      </dgm:t>
    </dgm:pt>
    <dgm:pt modelId="{0BC70EDF-35D8-4AE1-AF97-8691A72B6F09}">
      <dgm:prSet phldrT="[Text]"/>
      <dgm:spPr/>
      <dgm:t>
        <a:bodyPr/>
        <a:lstStyle/>
        <a:p>
          <a:r>
            <a:rPr lang="de-DE" dirty="0"/>
            <a:t>Präsentation</a:t>
          </a:r>
        </a:p>
      </dgm:t>
    </dgm:pt>
    <dgm:pt modelId="{9349BEC8-2215-46FF-9857-3481FC2D24E3}" type="parTrans" cxnId="{62217233-23A2-41D8-A49C-89E5BF4AF875}">
      <dgm:prSet/>
      <dgm:spPr/>
      <dgm:t>
        <a:bodyPr/>
        <a:lstStyle/>
        <a:p>
          <a:endParaRPr lang="de-DE"/>
        </a:p>
      </dgm:t>
    </dgm:pt>
    <dgm:pt modelId="{7A0B48F2-D1F0-4BB2-B86A-8C921734CFFA}" type="sibTrans" cxnId="{62217233-23A2-41D8-A49C-89E5BF4AF875}">
      <dgm:prSet/>
      <dgm:spPr/>
      <dgm:t>
        <a:bodyPr/>
        <a:lstStyle/>
        <a:p>
          <a:endParaRPr lang="de-DE"/>
        </a:p>
      </dgm:t>
    </dgm:pt>
    <dgm:pt modelId="{D03AFA01-C9A6-40EB-8ADF-A6EFABC93F99}">
      <dgm:prSet phldrT="[Text]"/>
      <dgm:spPr/>
      <dgm:t>
        <a:bodyPr/>
        <a:lstStyle/>
        <a:p>
          <a:r>
            <a:rPr lang="de-DE" dirty="0"/>
            <a:t>Fachgespräch</a:t>
          </a:r>
        </a:p>
      </dgm:t>
    </dgm:pt>
    <dgm:pt modelId="{4E9823E6-ED7F-4AED-BEE3-0223370294F0}" type="parTrans" cxnId="{4CCD7D87-2D74-42C2-BA93-D51591197F42}">
      <dgm:prSet/>
      <dgm:spPr/>
      <dgm:t>
        <a:bodyPr/>
        <a:lstStyle/>
        <a:p>
          <a:endParaRPr lang="de-DE"/>
        </a:p>
      </dgm:t>
    </dgm:pt>
    <dgm:pt modelId="{B1581A72-FE4B-4C64-9E82-72E93FE53CB1}" type="sibTrans" cxnId="{4CCD7D87-2D74-42C2-BA93-D51591197F42}">
      <dgm:prSet/>
      <dgm:spPr/>
      <dgm:t>
        <a:bodyPr/>
        <a:lstStyle/>
        <a:p>
          <a:endParaRPr lang="de-DE"/>
        </a:p>
      </dgm:t>
    </dgm:pt>
    <dgm:pt modelId="{294516EB-7D9F-4A08-A035-AFFF37C9E7F7}">
      <dgm:prSet phldrT="[Text]"/>
      <dgm:spPr/>
      <dgm:t>
        <a:bodyPr/>
        <a:lstStyle/>
        <a:p>
          <a:r>
            <a:rPr lang="de-DE" dirty="0"/>
            <a:t>Projektantrag abgeben</a:t>
          </a:r>
        </a:p>
      </dgm:t>
    </dgm:pt>
    <dgm:pt modelId="{D630D66A-983E-44B5-8A45-9889B4A71DD2}" type="parTrans" cxnId="{70355777-0E78-4FED-8A76-840DAC3E002E}">
      <dgm:prSet/>
      <dgm:spPr/>
      <dgm:t>
        <a:bodyPr/>
        <a:lstStyle/>
        <a:p>
          <a:endParaRPr lang="de-DE"/>
        </a:p>
      </dgm:t>
    </dgm:pt>
    <dgm:pt modelId="{C159C2D6-35F1-461F-AE2B-B26B93F662CD}" type="sibTrans" cxnId="{70355777-0E78-4FED-8A76-840DAC3E002E}">
      <dgm:prSet/>
      <dgm:spPr/>
      <dgm:t>
        <a:bodyPr/>
        <a:lstStyle/>
        <a:p>
          <a:endParaRPr lang="de-DE"/>
        </a:p>
      </dgm:t>
    </dgm:pt>
    <dgm:pt modelId="{4CCDC3E0-E7A9-4FB5-B25E-D775CF1EB688}" type="pres">
      <dgm:prSet presAssocID="{CB448409-E862-4229-9792-5DE8FE439010}" presName="Name0" presStyleCnt="0">
        <dgm:presLayoutVars>
          <dgm:dir/>
          <dgm:resizeHandles val="exact"/>
        </dgm:presLayoutVars>
      </dgm:prSet>
      <dgm:spPr/>
    </dgm:pt>
    <dgm:pt modelId="{0329A262-BC5D-4185-A295-AD598E467ECD}" type="pres">
      <dgm:prSet presAssocID="{BE589D12-4094-4844-B1CC-47DFCDD9E381}" presName="composite" presStyleCnt="0"/>
      <dgm:spPr/>
    </dgm:pt>
    <dgm:pt modelId="{97394EF7-8418-4F3E-B888-B89D80B326EF}" type="pres">
      <dgm:prSet presAssocID="{BE589D12-4094-4844-B1CC-47DFCDD9E381}" presName="imagSh" presStyleLbl="bgImgPlace1" presStyleIdx="0" presStyleCnt="3" custScaleX="54772" custScaleY="5516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der Silhouette"/>
        </a:ext>
      </dgm:extLst>
    </dgm:pt>
    <dgm:pt modelId="{12E3D45C-C8C4-4131-AE6D-2F40009BBB72}" type="pres">
      <dgm:prSet presAssocID="{BE589D12-4094-4844-B1CC-47DFCDD9E381}" presName="txNode" presStyleLbl="node1" presStyleIdx="0" presStyleCnt="3" custScaleY="53386" custLinFactNeighborX="-244" custLinFactNeighborY="-1889">
        <dgm:presLayoutVars>
          <dgm:bulletEnabled val="1"/>
        </dgm:presLayoutVars>
      </dgm:prSet>
      <dgm:spPr/>
    </dgm:pt>
    <dgm:pt modelId="{4E868DE4-CCA2-421D-A694-A8A0554ED204}" type="pres">
      <dgm:prSet presAssocID="{937D65E6-3B6C-4A0C-922F-F37BBCA7B8A9}" presName="sibTrans" presStyleLbl="sibTrans2D1" presStyleIdx="0" presStyleCnt="2"/>
      <dgm:spPr/>
    </dgm:pt>
    <dgm:pt modelId="{BEE05E4C-9FBC-4CE0-8308-1884EE5E7CC4}" type="pres">
      <dgm:prSet presAssocID="{937D65E6-3B6C-4A0C-922F-F37BBCA7B8A9}" presName="connTx" presStyleLbl="sibTrans2D1" presStyleIdx="0" presStyleCnt="2"/>
      <dgm:spPr/>
    </dgm:pt>
    <dgm:pt modelId="{E6A7C43F-B7B0-420A-AA63-3D8C31085915}" type="pres">
      <dgm:prSet presAssocID="{9EEF76FF-1944-4B9A-B225-14F3D81117EF}" presName="composite" presStyleCnt="0"/>
      <dgm:spPr/>
    </dgm:pt>
    <dgm:pt modelId="{6A3E41B1-404E-4CE5-914D-D6846E636EA5}" type="pres">
      <dgm:prSet presAssocID="{9EEF76FF-1944-4B9A-B225-14F3D81117EF}" presName="imagSh" presStyleLbl="bgImgPlace1" presStyleIdx="1" presStyleCnt="3" custScaleX="54772" custScaleY="5516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ierer Silhouette"/>
        </a:ext>
      </dgm:extLst>
    </dgm:pt>
    <dgm:pt modelId="{3913CC69-7966-4622-A06C-797D235782E2}" type="pres">
      <dgm:prSet presAssocID="{9EEF76FF-1944-4B9A-B225-14F3D81117EF}" presName="txNode" presStyleLbl="node1" presStyleIdx="1" presStyleCnt="3" custScaleY="53386" custLinFactNeighborX="-244" custLinFactNeighborY="-1889">
        <dgm:presLayoutVars>
          <dgm:bulletEnabled val="1"/>
        </dgm:presLayoutVars>
      </dgm:prSet>
      <dgm:spPr/>
    </dgm:pt>
    <dgm:pt modelId="{FE457B5B-2D0A-40C2-863B-EC49A50067A3}" type="pres">
      <dgm:prSet presAssocID="{A1CF6A37-1DDE-4591-B3DB-4C7C2F47BEAB}" presName="sibTrans" presStyleLbl="sibTrans2D1" presStyleIdx="1" presStyleCnt="2"/>
      <dgm:spPr/>
    </dgm:pt>
    <dgm:pt modelId="{1B96A64F-0F2A-4B74-BF73-E36023289B27}" type="pres">
      <dgm:prSet presAssocID="{A1CF6A37-1DDE-4591-B3DB-4C7C2F47BEAB}" presName="connTx" presStyleLbl="sibTrans2D1" presStyleIdx="1" presStyleCnt="2"/>
      <dgm:spPr/>
    </dgm:pt>
    <dgm:pt modelId="{E29AF59A-07EB-40CE-AFB3-36AD75323EB8}" type="pres">
      <dgm:prSet presAssocID="{7C7CC866-8750-4B8E-95BD-0DE4D1E1B16E}" presName="composite" presStyleCnt="0"/>
      <dgm:spPr/>
    </dgm:pt>
    <dgm:pt modelId="{0D7E09D6-95AE-4D02-9010-EAFE94F85CDE}" type="pres">
      <dgm:prSet presAssocID="{7C7CC866-8750-4B8E-95BD-0DE4D1E1B16E}" presName="imagSh" presStyleLbl="bgImgPlace1" presStyleIdx="2" presStyleCnt="3" custScaleX="54772" custScaleY="55168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6CF9D76-41A1-4918-8AA4-29576A670E6D}" type="pres">
      <dgm:prSet presAssocID="{7C7CC866-8750-4B8E-95BD-0DE4D1E1B16E}" presName="txNode" presStyleLbl="node1" presStyleIdx="2" presStyleCnt="3" custScaleY="53386" custLinFactNeighborX="-244" custLinFactNeighborY="-1889">
        <dgm:presLayoutVars>
          <dgm:bulletEnabled val="1"/>
        </dgm:presLayoutVars>
      </dgm:prSet>
      <dgm:spPr/>
    </dgm:pt>
  </dgm:ptLst>
  <dgm:cxnLst>
    <dgm:cxn modelId="{62217233-23A2-41D8-A49C-89E5BF4AF875}" srcId="{7C7CC866-8750-4B8E-95BD-0DE4D1E1B16E}" destId="{0BC70EDF-35D8-4AE1-AF97-8691A72B6F09}" srcOrd="0" destOrd="0" parTransId="{9349BEC8-2215-46FF-9857-3481FC2D24E3}" sibTransId="{7A0B48F2-D1F0-4BB2-B86A-8C921734CFFA}"/>
    <dgm:cxn modelId="{A2C9A669-2EE2-46CB-BE13-308D5488C0DE}" type="presOf" srcId="{BE589D12-4094-4844-B1CC-47DFCDD9E381}" destId="{12E3D45C-C8C4-4131-AE6D-2F40009BBB72}" srcOrd="0" destOrd="0" presId="urn:microsoft.com/office/officeart/2005/8/layout/hProcess10"/>
    <dgm:cxn modelId="{6490D874-1962-4063-9514-4E706168BF79}" type="presOf" srcId="{937D65E6-3B6C-4A0C-922F-F37BBCA7B8A9}" destId="{BEE05E4C-9FBC-4CE0-8308-1884EE5E7CC4}" srcOrd="1" destOrd="0" presId="urn:microsoft.com/office/officeart/2005/8/layout/hProcess10"/>
    <dgm:cxn modelId="{569EEC55-4690-41DA-A007-38FEE07D5603}" srcId="{9EEF76FF-1944-4B9A-B225-14F3D81117EF}" destId="{D5DBFFA9-B668-4275-976F-416F64B0E48F}" srcOrd="1" destOrd="0" parTransId="{D5F18371-762D-485D-A564-F79AFE9EA40F}" sibTransId="{42A76750-AEF7-4DD9-B29B-391D050B43AF}"/>
    <dgm:cxn modelId="{3A656857-A70C-49E2-9F83-26A279288964}" type="presOf" srcId="{0BC70EDF-35D8-4AE1-AF97-8691A72B6F09}" destId="{26CF9D76-41A1-4918-8AA4-29576A670E6D}" srcOrd="0" destOrd="1" presId="urn:microsoft.com/office/officeart/2005/8/layout/hProcess10"/>
    <dgm:cxn modelId="{70355777-0E78-4FED-8A76-840DAC3E002E}" srcId="{BE589D12-4094-4844-B1CC-47DFCDD9E381}" destId="{294516EB-7D9F-4A08-A035-AFFF37C9E7F7}" srcOrd="1" destOrd="0" parTransId="{D630D66A-983E-44B5-8A45-9889B4A71DD2}" sibTransId="{C159C2D6-35F1-461F-AE2B-B26B93F662CD}"/>
    <dgm:cxn modelId="{40F2FD5A-BC0F-4D86-B632-B13C6CFF4AEA}" type="presOf" srcId="{FA87ABD2-91C8-4141-B501-BECCF13D42DC}" destId="{12E3D45C-C8C4-4131-AE6D-2F40009BBB72}" srcOrd="0" destOrd="1" presId="urn:microsoft.com/office/officeart/2005/8/layout/hProcess10"/>
    <dgm:cxn modelId="{44AC937F-FC61-4338-974A-60F25024814C}" srcId="{9EEF76FF-1944-4B9A-B225-14F3D81117EF}" destId="{08B15F55-D7A7-496B-9F94-B7C94B908AD1}" srcOrd="0" destOrd="0" parTransId="{A68A1B15-E346-4F21-A2B3-3A2EEF18C2D3}" sibTransId="{ED57BAEA-BB06-4341-B190-731F738E7F59}"/>
    <dgm:cxn modelId="{4CCD7D87-2D74-42C2-BA93-D51591197F42}" srcId="{7C7CC866-8750-4B8E-95BD-0DE4D1E1B16E}" destId="{D03AFA01-C9A6-40EB-8ADF-A6EFABC93F99}" srcOrd="1" destOrd="0" parTransId="{4E9823E6-ED7F-4AED-BEE3-0223370294F0}" sibTransId="{B1581A72-FE4B-4C64-9E82-72E93FE53CB1}"/>
    <dgm:cxn modelId="{8E48108E-E6E9-45E2-8961-5020B6A79F10}" type="presOf" srcId="{9EEF76FF-1944-4B9A-B225-14F3D81117EF}" destId="{3913CC69-7966-4622-A06C-797D235782E2}" srcOrd="0" destOrd="0" presId="urn:microsoft.com/office/officeart/2005/8/layout/hProcess10"/>
    <dgm:cxn modelId="{911E9096-61DB-4CD8-BF08-7C7DE897579D}" type="presOf" srcId="{D5DBFFA9-B668-4275-976F-416F64B0E48F}" destId="{3913CC69-7966-4622-A06C-797D235782E2}" srcOrd="0" destOrd="2" presId="urn:microsoft.com/office/officeart/2005/8/layout/hProcess10"/>
    <dgm:cxn modelId="{70B8C3AD-3B23-4762-A197-46CC03E489ED}" type="presOf" srcId="{08B15F55-D7A7-496B-9F94-B7C94B908AD1}" destId="{3913CC69-7966-4622-A06C-797D235782E2}" srcOrd="0" destOrd="1" presId="urn:microsoft.com/office/officeart/2005/8/layout/hProcess10"/>
    <dgm:cxn modelId="{97A15EAF-1895-4709-BFF9-50C73E21F143}" srcId="{BE589D12-4094-4844-B1CC-47DFCDD9E381}" destId="{FA87ABD2-91C8-4141-B501-BECCF13D42DC}" srcOrd="0" destOrd="0" parTransId="{A05A726C-C953-4624-8048-7FB64370818E}" sibTransId="{A34D65A4-4E05-49BA-AA18-3F3DAFF2EE2D}"/>
    <dgm:cxn modelId="{D2C363B1-8560-4150-991A-40631037FD58}" srcId="{CB448409-E862-4229-9792-5DE8FE439010}" destId="{9EEF76FF-1944-4B9A-B225-14F3D81117EF}" srcOrd="1" destOrd="0" parTransId="{AA981416-F9A2-4E5E-9DA0-C2E00F30C6C9}" sibTransId="{A1CF6A37-1DDE-4591-B3DB-4C7C2F47BEAB}"/>
    <dgm:cxn modelId="{01006CBE-A8FC-49BE-9251-F57DEE3B2037}" srcId="{CB448409-E862-4229-9792-5DE8FE439010}" destId="{BE589D12-4094-4844-B1CC-47DFCDD9E381}" srcOrd="0" destOrd="0" parTransId="{4DC77B5D-AC8D-4715-BA90-E7A8504C12E5}" sibTransId="{937D65E6-3B6C-4A0C-922F-F37BBCA7B8A9}"/>
    <dgm:cxn modelId="{B9E919CF-953B-4BD8-A049-A5FE1DAD625D}" type="presOf" srcId="{7C7CC866-8750-4B8E-95BD-0DE4D1E1B16E}" destId="{26CF9D76-41A1-4918-8AA4-29576A670E6D}" srcOrd="0" destOrd="0" presId="urn:microsoft.com/office/officeart/2005/8/layout/hProcess10"/>
    <dgm:cxn modelId="{FD9D16D3-5A9D-4C5E-A2C0-CFD61390FA99}" type="presOf" srcId="{D03AFA01-C9A6-40EB-8ADF-A6EFABC93F99}" destId="{26CF9D76-41A1-4918-8AA4-29576A670E6D}" srcOrd="0" destOrd="2" presId="urn:microsoft.com/office/officeart/2005/8/layout/hProcess10"/>
    <dgm:cxn modelId="{C2F3EED8-AE62-4B17-804D-E6C0408F62BE}" type="presOf" srcId="{A1CF6A37-1DDE-4591-B3DB-4C7C2F47BEAB}" destId="{FE457B5B-2D0A-40C2-863B-EC49A50067A3}" srcOrd="0" destOrd="0" presId="urn:microsoft.com/office/officeart/2005/8/layout/hProcess10"/>
    <dgm:cxn modelId="{998261E1-5D8F-4A25-8D9E-FB24EB537329}" type="presOf" srcId="{937D65E6-3B6C-4A0C-922F-F37BBCA7B8A9}" destId="{4E868DE4-CCA2-421D-A694-A8A0554ED204}" srcOrd="0" destOrd="0" presId="urn:microsoft.com/office/officeart/2005/8/layout/hProcess10"/>
    <dgm:cxn modelId="{EF4FA2EE-9BCC-49A7-BA40-A38331858E09}" type="presOf" srcId="{A1CF6A37-1DDE-4591-B3DB-4C7C2F47BEAB}" destId="{1B96A64F-0F2A-4B74-BF73-E36023289B27}" srcOrd="1" destOrd="0" presId="urn:microsoft.com/office/officeart/2005/8/layout/hProcess10"/>
    <dgm:cxn modelId="{FCBCA0F6-826C-4D4D-AB91-82BEBD9DD2AB}" type="presOf" srcId="{294516EB-7D9F-4A08-A035-AFFF37C9E7F7}" destId="{12E3D45C-C8C4-4131-AE6D-2F40009BBB72}" srcOrd="0" destOrd="2" presId="urn:microsoft.com/office/officeart/2005/8/layout/hProcess10"/>
    <dgm:cxn modelId="{A7D0F1F9-31A7-4BB8-BB59-74F8BEF6F4E7}" type="presOf" srcId="{CB448409-E862-4229-9792-5DE8FE439010}" destId="{4CCDC3E0-E7A9-4FB5-B25E-D775CF1EB688}" srcOrd="0" destOrd="0" presId="urn:microsoft.com/office/officeart/2005/8/layout/hProcess10"/>
    <dgm:cxn modelId="{1287ABFE-515C-4EAE-9994-6A9B7258C0FC}" srcId="{CB448409-E862-4229-9792-5DE8FE439010}" destId="{7C7CC866-8750-4B8E-95BD-0DE4D1E1B16E}" srcOrd="2" destOrd="0" parTransId="{3F76EF0D-CED1-43DB-A8A7-A5D6DF0A2A51}" sibTransId="{FB329555-83B0-4A90-8284-4C016C615CC3}"/>
    <dgm:cxn modelId="{F4A94FCE-BC94-4B2E-936E-648C785E211B}" type="presParOf" srcId="{4CCDC3E0-E7A9-4FB5-B25E-D775CF1EB688}" destId="{0329A262-BC5D-4185-A295-AD598E467ECD}" srcOrd="0" destOrd="0" presId="urn:microsoft.com/office/officeart/2005/8/layout/hProcess10"/>
    <dgm:cxn modelId="{4F00FC51-3549-44ED-BC4E-390FDB71C80A}" type="presParOf" srcId="{0329A262-BC5D-4185-A295-AD598E467ECD}" destId="{97394EF7-8418-4F3E-B888-B89D80B326EF}" srcOrd="0" destOrd="0" presId="urn:microsoft.com/office/officeart/2005/8/layout/hProcess10"/>
    <dgm:cxn modelId="{0A538DCD-9598-4665-9562-C3C213690C2A}" type="presParOf" srcId="{0329A262-BC5D-4185-A295-AD598E467ECD}" destId="{12E3D45C-C8C4-4131-AE6D-2F40009BBB72}" srcOrd="1" destOrd="0" presId="urn:microsoft.com/office/officeart/2005/8/layout/hProcess10"/>
    <dgm:cxn modelId="{A2720E6B-CB3A-4D71-B425-A6C46C1A2D99}" type="presParOf" srcId="{4CCDC3E0-E7A9-4FB5-B25E-D775CF1EB688}" destId="{4E868DE4-CCA2-421D-A694-A8A0554ED204}" srcOrd="1" destOrd="0" presId="urn:microsoft.com/office/officeart/2005/8/layout/hProcess10"/>
    <dgm:cxn modelId="{87AF62E4-0CA4-43DC-AFFD-6B4680A4E7B0}" type="presParOf" srcId="{4E868DE4-CCA2-421D-A694-A8A0554ED204}" destId="{BEE05E4C-9FBC-4CE0-8308-1884EE5E7CC4}" srcOrd="0" destOrd="0" presId="urn:microsoft.com/office/officeart/2005/8/layout/hProcess10"/>
    <dgm:cxn modelId="{C0727C79-D91F-4132-A32A-588E14081FA2}" type="presParOf" srcId="{4CCDC3E0-E7A9-4FB5-B25E-D775CF1EB688}" destId="{E6A7C43F-B7B0-420A-AA63-3D8C31085915}" srcOrd="2" destOrd="0" presId="urn:microsoft.com/office/officeart/2005/8/layout/hProcess10"/>
    <dgm:cxn modelId="{13A1ACD2-FBEE-42E1-ADB1-25B93663B0F6}" type="presParOf" srcId="{E6A7C43F-B7B0-420A-AA63-3D8C31085915}" destId="{6A3E41B1-404E-4CE5-914D-D6846E636EA5}" srcOrd="0" destOrd="0" presId="urn:microsoft.com/office/officeart/2005/8/layout/hProcess10"/>
    <dgm:cxn modelId="{E64CAA2F-4C4B-4D7E-BC4E-E3CC76E52A6D}" type="presParOf" srcId="{E6A7C43F-B7B0-420A-AA63-3D8C31085915}" destId="{3913CC69-7966-4622-A06C-797D235782E2}" srcOrd="1" destOrd="0" presId="urn:microsoft.com/office/officeart/2005/8/layout/hProcess10"/>
    <dgm:cxn modelId="{FE955D59-1393-4475-9A4E-EC8BFBDF59A9}" type="presParOf" srcId="{4CCDC3E0-E7A9-4FB5-B25E-D775CF1EB688}" destId="{FE457B5B-2D0A-40C2-863B-EC49A50067A3}" srcOrd="3" destOrd="0" presId="urn:microsoft.com/office/officeart/2005/8/layout/hProcess10"/>
    <dgm:cxn modelId="{2AFA5EED-C138-47C1-82DF-257C63B2B4CE}" type="presParOf" srcId="{FE457B5B-2D0A-40C2-863B-EC49A50067A3}" destId="{1B96A64F-0F2A-4B74-BF73-E36023289B27}" srcOrd="0" destOrd="0" presId="urn:microsoft.com/office/officeart/2005/8/layout/hProcess10"/>
    <dgm:cxn modelId="{D8B503E3-1EB8-42BF-858B-AE95A3F075F5}" type="presParOf" srcId="{4CCDC3E0-E7A9-4FB5-B25E-D775CF1EB688}" destId="{E29AF59A-07EB-40CE-AFB3-36AD75323EB8}" srcOrd="4" destOrd="0" presId="urn:microsoft.com/office/officeart/2005/8/layout/hProcess10"/>
    <dgm:cxn modelId="{A4A89E12-D917-44C3-BC4B-867EE0B6C83F}" type="presParOf" srcId="{E29AF59A-07EB-40CE-AFB3-36AD75323EB8}" destId="{0D7E09D6-95AE-4D02-9010-EAFE94F85CDE}" srcOrd="0" destOrd="0" presId="urn:microsoft.com/office/officeart/2005/8/layout/hProcess10"/>
    <dgm:cxn modelId="{A60B8B97-8A9D-43CC-8A7C-5534C7650360}" type="presParOf" srcId="{E29AF59A-07EB-40CE-AFB3-36AD75323EB8}" destId="{26CF9D76-41A1-4918-8AA4-29576A670E6D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94EF7-8418-4F3E-B888-B89D80B326EF}">
      <dsp:nvSpPr>
        <dsp:cNvPr id="0" name=""/>
        <dsp:cNvSpPr/>
      </dsp:nvSpPr>
      <dsp:spPr>
        <a:xfrm>
          <a:off x="174366" y="623930"/>
          <a:ext cx="1451709" cy="14622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3D45C-C8C4-4131-AE6D-2F40009BBB72}">
      <dsp:nvSpPr>
        <dsp:cNvPr id="0" name=""/>
        <dsp:cNvSpPr/>
      </dsp:nvSpPr>
      <dsp:spPr>
        <a:xfrm>
          <a:off x="0" y="2187753"/>
          <a:ext cx="2650458" cy="1414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Projektantrag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Projektantrag schreiben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Projektantrag abgeben</a:t>
          </a:r>
        </a:p>
      </dsp:txBody>
      <dsp:txXfrm>
        <a:off x="41443" y="2229196"/>
        <a:ext cx="2567572" cy="1332087"/>
      </dsp:txXfrm>
    </dsp:sp>
    <dsp:sp modelId="{4E868DE4-CCA2-421D-A694-A8A0554ED204}">
      <dsp:nvSpPr>
        <dsp:cNvPr id="0" name=""/>
        <dsp:cNvSpPr/>
      </dsp:nvSpPr>
      <dsp:spPr>
        <a:xfrm>
          <a:off x="2405160" y="1036598"/>
          <a:ext cx="779084" cy="63686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2405160" y="1163972"/>
        <a:ext cx="588024" cy="382120"/>
      </dsp:txXfrm>
    </dsp:sp>
    <dsp:sp modelId="{6A3E41B1-404E-4CE5-914D-D6846E636EA5}">
      <dsp:nvSpPr>
        <dsp:cNvPr id="0" name=""/>
        <dsp:cNvSpPr/>
      </dsp:nvSpPr>
      <dsp:spPr>
        <a:xfrm>
          <a:off x="3852032" y="623930"/>
          <a:ext cx="1451709" cy="14622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3CC69-7966-4622-A06C-797D235782E2}">
      <dsp:nvSpPr>
        <dsp:cNvPr id="0" name=""/>
        <dsp:cNvSpPr/>
      </dsp:nvSpPr>
      <dsp:spPr>
        <a:xfrm>
          <a:off x="3677660" y="2187753"/>
          <a:ext cx="2650458" cy="1414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Projektdurchführung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Durchführung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Projektdokumentation</a:t>
          </a:r>
        </a:p>
      </dsp:txBody>
      <dsp:txXfrm>
        <a:off x="3719103" y="2229196"/>
        <a:ext cx="2567572" cy="1332087"/>
      </dsp:txXfrm>
    </dsp:sp>
    <dsp:sp modelId="{FE457B5B-2D0A-40C2-863B-EC49A50067A3}">
      <dsp:nvSpPr>
        <dsp:cNvPr id="0" name=""/>
        <dsp:cNvSpPr/>
      </dsp:nvSpPr>
      <dsp:spPr>
        <a:xfrm>
          <a:off x="6082825" y="1036598"/>
          <a:ext cx="779084" cy="63686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6082825" y="1163972"/>
        <a:ext cx="588024" cy="382120"/>
      </dsp:txXfrm>
    </dsp:sp>
    <dsp:sp modelId="{0D7E09D6-95AE-4D02-9010-EAFE94F85CDE}">
      <dsp:nvSpPr>
        <dsp:cNvPr id="0" name=""/>
        <dsp:cNvSpPr/>
      </dsp:nvSpPr>
      <dsp:spPr>
        <a:xfrm>
          <a:off x="7529697" y="623930"/>
          <a:ext cx="1451709" cy="146220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F9D76-41A1-4918-8AA4-29576A670E6D}">
      <dsp:nvSpPr>
        <dsp:cNvPr id="0" name=""/>
        <dsp:cNvSpPr/>
      </dsp:nvSpPr>
      <dsp:spPr>
        <a:xfrm>
          <a:off x="7355325" y="2187753"/>
          <a:ext cx="2650458" cy="1414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Mündliche Prüfung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Präsentation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Fachgespräch</a:t>
          </a:r>
        </a:p>
      </dsp:txBody>
      <dsp:txXfrm>
        <a:off x="7396768" y="2229196"/>
        <a:ext cx="2567572" cy="1332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797" y="1"/>
            <a:ext cx="4301543" cy="341064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D52763BC-893D-40B5-8713-E5F3541B7EA9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797" y="6456612"/>
            <a:ext cx="4301543" cy="341064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050E0CCE-72F6-4A53-9542-BC5DBC09A4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203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0698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2797" y="0"/>
            <a:ext cx="4301543" cy="340698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91B05081-933D-4E91-B890-3553FD551AE8}" type="datetimeFigureOut">
              <a:rPr lang="de-DE" smtClean="0"/>
              <a:t>03.08.2023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664" y="3271348"/>
            <a:ext cx="7941310" cy="2676754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978"/>
            <a:ext cx="4301543" cy="340698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2797" y="6456978"/>
            <a:ext cx="4301543" cy="340698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B481C560-3233-4E8A-928C-6AAFD8F21E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33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Probiere mal was Neues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/>
              <a:t>Nicht Performance ist wichtig, sondern Lern/Kompetenzzuwachs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1C560-3233-4E8A-928C-6AAFD8F21E1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962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1C560-3233-4E8A-928C-6AAFD8F21E1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92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1C560-3233-4E8A-928C-6AAFD8F21E1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14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1C560-3233-4E8A-928C-6AAFD8F21E1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71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1C560-3233-4E8A-928C-6AAFD8F21E1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37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dev.network/introduction-to-bitcoin-programming-with-bitcoinjs-and-bitcoin-core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fik 60">
            <a:extLst>
              <a:ext uri="{FF2B5EF4-FFF2-40B4-BE49-F238E27FC236}">
                <a16:creationId xmlns:a16="http://schemas.microsoft.com/office/drawing/2014/main" id="{634D0F93-5939-354A-82F6-DCFDC59BA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107" t="438" r="29705" b="438"/>
          <a:stretch>
            <a:fillRect/>
          </a:stretch>
        </p:blipFill>
        <p:spPr>
          <a:xfrm>
            <a:off x="-28281" y="2803142"/>
            <a:ext cx="2917594" cy="4156196"/>
          </a:xfrm>
          <a:custGeom>
            <a:avLst/>
            <a:gdLst>
              <a:gd name="connsiteX0" fmla="*/ 18853 w 2997723"/>
              <a:gd name="connsiteY0" fmla="*/ 0 h 4270342"/>
              <a:gd name="connsiteX1" fmla="*/ 2997723 w 2997723"/>
              <a:gd name="connsiteY1" fmla="*/ 4270342 h 4270342"/>
              <a:gd name="connsiteX2" fmla="*/ 0 w 2997723"/>
              <a:gd name="connsiteY2" fmla="*/ 4270342 h 4270342"/>
              <a:gd name="connsiteX3" fmla="*/ 18853 w 2997723"/>
              <a:gd name="connsiteY3" fmla="*/ 0 h 427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7723" h="4270342">
                <a:moveTo>
                  <a:pt x="18853" y="0"/>
                </a:moveTo>
                <a:lnTo>
                  <a:pt x="2997723" y="4270342"/>
                </a:lnTo>
                <a:lnTo>
                  <a:pt x="0" y="4270342"/>
                </a:lnTo>
                <a:cubicBezTo>
                  <a:pt x="6284" y="2856321"/>
                  <a:pt x="12569" y="1442301"/>
                  <a:pt x="18853" y="0"/>
                </a:cubicBezTo>
                <a:close/>
              </a:path>
            </a:pathLst>
          </a:custGeom>
        </p:spPr>
      </p:pic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B7B25244-52FE-2A4B-8192-424F60BB8A1D}"/>
              </a:ext>
            </a:extLst>
          </p:cNvPr>
          <p:cNvCxnSpPr>
            <a:cxnSpLocks/>
          </p:cNvCxnSpPr>
          <p:nvPr userDrawn="1"/>
        </p:nvCxnSpPr>
        <p:spPr>
          <a:xfrm flipV="1">
            <a:off x="84841" y="-18605"/>
            <a:ext cx="2686639" cy="2846896"/>
          </a:xfrm>
          <a:prstGeom prst="line">
            <a:avLst/>
          </a:prstGeom>
          <a:ln w="190500">
            <a:solidFill>
              <a:srgbClr val="F3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F9294075-1F3C-9D4B-B94C-003E6398FE83}"/>
              </a:ext>
            </a:extLst>
          </p:cNvPr>
          <p:cNvCxnSpPr>
            <a:cxnSpLocks/>
          </p:cNvCxnSpPr>
          <p:nvPr userDrawn="1"/>
        </p:nvCxnSpPr>
        <p:spPr>
          <a:xfrm>
            <a:off x="84841" y="2828291"/>
            <a:ext cx="2780907" cy="4011104"/>
          </a:xfrm>
          <a:prstGeom prst="line">
            <a:avLst/>
          </a:prstGeom>
          <a:ln w="190500">
            <a:solidFill>
              <a:srgbClr val="F39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3F9AA4AA-E811-6248-B29C-0BAFE2B7A21C}"/>
              </a:ext>
            </a:extLst>
          </p:cNvPr>
          <p:cNvCxnSpPr>
            <a:cxnSpLocks/>
          </p:cNvCxnSpPr>
          <p:nvPr userDrawn="1"/>
        </p:nvCxnSpPr>
        <p:spPr>
          <a:xfrm flipV="1">
            <a:off x="262003" y="-16685"/>
            <a:ext cx="2686639" cy="2846896"/>
          </a:xfrm>
          <a:prstGeom prst="line">
            <a:avLst/>
          </a:prstGeom>
          <a:ln w="190500">
            <a:solidFill>
              <a:srgbClr val="005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8CA33194-E098-7D42-BDDD-DC5D4696C781}"/>
              </a:ext>
            </a:extLst>
          </p:cNvPr>
          <p:cNvCxnSpPr>
            <a:cxnSpLocks/>
          </p:cNvCxnSpPr>
          <p:nvPr userDrawn="1"/>
        </p:nvCxnSpPr>
        <p:spPr>
          <a:xfrm>
            <a:off x="249807" y="2853440"/>
            <a:ext cx="2818615" cy="3998092"/>
          </a:xfrm>
          <a:prstGeom prst="line">
            <a:avLst/>
          </a:prstGeom>
          <a:ln w="190500">
            <a:solidFill>
              <a:srgbClr val="005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42633957-86B3-6340-B436-D7933A2DD5FB}"/>
              </a:ext>
            </a:extLst>
          </p:cNvPr>
          <p:cNvGrpSpPr/>
          <p:nvPr userDrawn="1"/>
        </p:nvGrpSpPr>
        <p:grpSpPr>
          <a:xfrm>
            <a:off x="89554" y="439784"/>
            <a:ext cx="1338606" cy="965059"/>
            <a:chOff x="84840" y="614047"/>
            <a:chExt cx="1338606" cy="965059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49807" y="614047"/>
              <a:ext cx="1106175" cy="490819"/>
            </a:xfrm>
            <a:prstGeom prst="rect">
              <a:avLst/>
            </a:prstGeom>
          </p:spPr>
        </p:pic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E0591948-AF2C-464A-9304-B4C2CDA22260}"/>
                </a:ext>
              </a:extLst>
            </p:cNvPr>
            <p:cNvSpPr txBox="1"/>
            <p:nvPr userDrawn="1"/>
          </p:nvSpPr>
          <p:spPr>
            <a:xfrm>
              <a:off x="84840" y="1117441"/>
              <a:ext cx="13386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>
                  <a:latin typeface="Courier" pitchFamily="2" charset="0"/>
                </a:rPr>
                <a:t>Fachbereich </a:t>
              </a:r>
            </a:p>
            <a:p>
              <a:pPr algn="ctr"/>
              <a:r>
                <a:rPr lang="de-DE" sz="1200" b="1">
                  <a:latin typeface="Courier" pitchFamily="2" charset="0"/>
                </a:rPr>
                <a:t>IT</a:t>
              </a:r>
            </a:p>
          </p:txBody>
        </p:sp>
      </p:grpSp>
      <p:sp>
        <p:nvSpPr>
          <p:cNvPr id="63" name="Titel 62">
            <a:extLst>
              <a:ext uri="{FF2B5EF4-FFF2-40B4-BE49-F238E27FC236}">
                <a16:creationId xmlns:a16="http://schemas.microsoft.com/office/drawing/2014/main" id="{9B91EED7-25AF-7546-B228-079E7A223B5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604911" y="2141600"/>
            <a:ext cx="10018713" cy="1366839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80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761" y="348071"/>
            <a:ext cx="10018713" cy="136683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FF990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4761" y="6275162"/>
            <a:ext cx="7300031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Modul 1 -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871" y="6275162"/>
            <a:ext cx="81607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1139A94-0590-3945-A823-6151C1EF8372}"/>
              </a:ext>
            </a:extLst>
          </p:cNvPr>
          <p:cNvGrpSpPr/>
          <p:nvPr userDrawn="1"/>
        </p:nvGrpSpPr>
        <p:grpSpPr>
          <a:xfrm>
            <a:off x="82483" y="0"/>
            <a:ext cx="1713902" cy="6858000"/>
            <a:chOff x="82483" y="0"/>
            <a:chExt cx="1713902" cy="6858000"/>
          </a:xfrm>
        </p:grpSpPr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8C20962D-E19A-1144-962E-269A624BEBD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3" y="0"/>
              <a:ext cx="1460758" cy="2838838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C80B1005-0CD6-8441-940A-3D54F5695F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3" y="2838838"/>
              <a:ext cx="1512012" cy="3999751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9E01AB73-19A7-D448-AB60-B120FD81158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870" y="16193"/>
              <a:ext cx="1460758" cy="2838838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31CA0F5A-D7D4-4C4B-82EA-8D5B6749C0A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870" y="2871224"/>
              <a:ext cx="1532515" cy="3986776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6E09323-7AB8-1D44-B236-491B091416DB}"/>
              </a:ext>
            </a:extLst>
          </p:cNvPr>
          <p:cNvGrpSpPr/>
          <p:nvPr userDrawn="1"/>
        </p:nvGrpSpPr>
        <p:grpSpPr>
          <a:xfrm>
            <a:off x="-98904" y="444909"/>
            <a:ext cx="1338606" cy="655071"/>
            <a:chOff x="-117968" y="215711"/>
            <a:chExt cx="1338606" cy="655071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C24CB5F3-1190-524C-85AE-1F052405FF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0871" y="215711"/>
              <a:ext cx="713344" cy="316517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81A5574-906D-2341-8C30-26B3B468BB69}"/>
                </a:ext>
              </a:extLst>
            </p:cNvPr>
            <p:cNvSpPr txBox="1"/>
            <p:nvPr userDrawn="1"/>
          </p:nvSpPr>
          <p:spPr>
            <a:xfrm>
              <a:off x="-117968" y="532228"/>
              <a:ext cx="1338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>
                  <a:latin typeface="Courier" pitchFamily="2" charset="0"/>
                </a:rPr>
                <a:t>Fachbereich </a:t>
              </a:r>
            </a:p>
            <a:p>
              <a:pPr algn="ctr"/>
              <a:r>
                <a:rPr lang="de-DE" sz="800" b="1">
                  <a:latin typeface="Courier" pitchFamily="2" charset="0"/>
                </a:rPr>
                <a:t>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66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 und Inhalt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761" y="348071"/>
            <a:ext cx="10018713" cy="1366839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761" y="1852202"/>
            <a:ext cx="4860000" cy="4277795"/>
          </a:xfrm>
        </p:spPr>
        <p:txBody>
          <a:bodyPr anchor="t"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FF990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4761" y="6275162"/>
            <a:ext cx="8716822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Modul 1 -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871" y="6275162"/>
            <a:ext cx="81607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B9C2070-7CFC-2040-BE92-5D3551745E2A}"/>
              </a:ext>
            </a:extLst>
          </p:cNvPr>
          <p:cNvGrpSpPr/>
          <p:nvPr userDrawn="1"/>
        </p:nvGrpSpPr>
        <p:grpSpPr>
          <a:xfrm>
            <a:off x="-98904" y="444909"/>
            <a:ext cx="1338606" cy="655071"/>
            <a:chOff x="-117968" y="215711"/>
            <a:chExt cx="1338606" cy="655071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CF8001D3-D81F-624C-ACAC-86BE85A5BA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0871" y="215711"/>
              <a:ext cx="713344" cy="316517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D624F3C-7C42-FD41-9840-F228FC6F2DCA}"/>
                </a:ext>
              </a:extLst>
            </p:cNvPr>
            <p:cNvSpPr txBox="1"/>
            <p:nvPr userDrawn="1"/>
          </p:nvSpPr>
          <p:spPr>
            <a:xfrm>
              <a:off x="-117968" y="532228"/>
              <a:ext cx="1338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>
                  <a:latin typeface="Courier" pitchFamily="2" charset="0"/>
                </a:rPr>
                <a:t>Fachbereich </a:t>
              </a:r>
            </a:p>
            <a:p>
              <a:pPr algn="ctr"/>
              <a:r>
                <a:rPr lang="de-DE" sz="800" b="1">
                  <a:latin typeface="Courier" pitchFamily="2" charset="0"/>
                </a:rPr>
                <a:t>IT</a:t>
              </a: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58F19A-C354-234B-8836-C1A0B0C2D9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13474" y="1852201"/>
            <a:ext cx="4860000" cy="4277795"/>
          </a:xfrm>
        </p:spPr>
        <p:txBody>
          <a:bodyPr anchor="t"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FF990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5E459FA9-99D7-3B45-BDC9-2D54EC335B3D}"/>
              </a:ext>
            </a:extLst>
          </p:cNvPr>
          <p:cNvGrpSpPr/>
          <p:nvPr userDrawn="1"/>
        </p:nvGrpSpPr>
        <p:grpSpPr>
          <a:xfrm>
            <a:off x="82483" y="0"/>
            <a:ext cx="1713902" cy="6858000"/>
            <a:chOff x="82483" y="0"/>
            <a:chExt cx="1713902" cy="6858000"/>
          </a:xfrm>
        </p:grpSpPr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7184C5F0-D7AC-1A4C-8D75-AF8FBC0E191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3" y="0"/>
              <a:ext cx="1460758" cy="2838838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2D18232C-CAF7-6C46-8B91-100B5AE556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3" y="2838838"/>
              <a:ext cx="1512012" cy="3999751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AAB3CF38-A763-F842-B9ED-599854F836D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870" y="16193"/>
              <a:ext cx="1460758" cy="2838838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46406364-A91D-5443-9310-73D8D045C9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870" y="2871224"/>
              <a:ext cx="1532515" cy="3986776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69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761" y="348071"/>
            <a:ext cx="1765132" cy="5781926"/>
          </a:xfrm>
        </p:spPr>
        <p:txBody>
          <a:bodyPr vert="vert270"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025" y="348072"/>
            <a:ext cx="8080450" cy="5781926"/>
          </a:xfrm>
        </p:spPr>
        <p:txBody>
          <a:bodyPr anchor="t"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FF990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4761" y="6275162"/>
            <a:ext cx="8716822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Modul 1 -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871" y="6275162"/>
            <a:ext cx="81607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BA501F9-0254-CE4F-879D-36B11FFE64C7}"/>
              </a:ext>
            </a:extLst>
          </p:cNvPr>
          <p:cNvGrpSpPr/>
          <p:nvPr userDrawn="1"/>
        </p:nvGrpSpPr>
        <p:grpSpPr>
          <a:xfrm>
            <a:off x="82483" y="0"/>
            <a:ext cx="1713902" cy="6858000"/>
            <a:chOff x="82483" y="0"/>
            <a:chExt cx="1713902" cy="6858000"/>
          </a:xfrm>
        </p:grpSpPr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48555988-1AD2-C740-8A9A-4236599EA6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3" y="0"/>
              <a:ext cx="1460758" cy="2838838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C6923F74-BA4E-A046-9C1B-70156C7B88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3" y="2838838"/>
              <a:ext cx="1512012" cy="3999751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C1B68462-7B6D-7844-9D0E-216C600D665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870" y="16193"/>
              <a:ext cx="1460758" cy="2838838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0BDCCAC5-3B26-B24A-B92A-2E99235C2D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870" y="2871224"/>
              <a:ext cx="1532515" cy="3986776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186B818-6579-5C47-B0C5-0C220178F16F}"/>
              </a:ext>
            </a:extLst>
          </p:cNvPr>
          <p:cNvGrpSpPr/>
          <p:nvPr userDrawn="1"/>
        </p:nvGrpSpPr>
        <p:grpSpPr>
          <a:xfrm>
            <a:off x="-98904" y="444909"/>
            <a:ext cx="1338606" cy="655071"/>
            <a:chOff x="-117968" y="215711"/>
            <a:chExt cx="1338606" cy="655071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67AA4AC9-159F-8E4E-9BC0-8C08EFB9B5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0871" y="215711"/>
              <a:ext cx="713344" cy="316517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C752EC0-9527-7B42-8531-9E4D90299D4D}"/>
                </a:ext>
              </a:extLst>
            </p:cNvPr>
            <p:cNvSpPr txBox="1"/>
            <p:nvPr userDrawn="1"/>
          </p:nvSpPr>
          <p:spPr>
            <a:xfrm>
              <a:off x="-117968" y="532228"/>
              <a:ext cx="1338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>
                  <a:latin typeface="Courier" pitchFamily="2" charset="0"/>
                </a:rPr>
                <a:t>Fachbereich </a:t>
              </a:r>
            </a:p>
            <a:p>
              <a:pPr algn="ctr"/>
              <a:r>
                <a:rPr lang="de-DE" sz="800" b="1">
                  <a:latin typeface="Courier" pitchFamily="2" charset="0"/>
                </a:rPr>
                <a:t>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89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8343" y="348070"/>
            <a:ext cx="1765132" cy="5781926"/>
          </a:xfrm>
        </p:spPr>
        <p:txBody>
          <a:bodyPr vert="vert"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4761" y="348070"/>
            <a:ext cx="8080450" cy="5781926"/>
          </a:xfrm>
        </p:spPr>
        <p:txBody>
          <a:bodyPr anchor="t"/>
          <a:lstStyle>
            <a:lvl1pPr>
              <a:buClr>
                <a:srgbClr val="FF9900"/>
              </a:buClr>
              <a:defRPr/>
            </a:lvl1pPr>
            <a:lvl2pPr>
              <a:buClr>
                <a:srgbClr val="FF9900"/>
              </a:buClr>
              <a:defRPr/>
            </a:lvl2pPr>
            <a:lvl3pPr>
              <a:buClr>
                <a:srgbClr val="FF9900"/>
              </a:buClr>
              <a:defRPr/>
            </a:lvl3pPr>
            <a:lvl4pPr>
              <a:buClr>
                <a:srgbClr val="FF9900"/>
              </a:buClr>
              <a:defRPr/>
            </a:lvl4pPr>
            <a:lvl5pPr>
              <a:buClr>
                <a:srgbClr val="FF9900"/>
              </a:buCl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54761" y="6275162"/>
            <a:ext cx="8716822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Modul 1 - 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0871" y="6275162"/>
            <a:ext cx="816077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D5911CC-CCEE-BB40-9476-CB8837F7B0BD}"/>
              </a:ext>
            </a:extLst>
          </p:cNvPr>
          <p:cNvGrpSpPr/>
          <p:nvPr userDrawn="1"/>
        </p:nvGrpSpPr>
        <p:grpSpPr>
          <a:xfrm>
            <a:off x="82483" y="0"/>
            <a:ext cx="1713902" cy="6858000"/>
            <a:chOff x="82483" y="0"/>
            <a:chExt cx="1713902" cy="6858000"/>
          </a:xfrm>
        </p:grpSpPr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B833FC8D-ADA6-8447-99E5-B1DFC599A1B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3" y="0"/>
              <a:ext cx="1460758" cy="2838838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F0BC7833-2AE7-BF44-83C0-57E0A2C604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3" y="2838838"/>
              <a:ext cx="1512012" cy="3999751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E1D2D738-F72D-EA4D-B4C7-A6BA60398AC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870" y="16193"/>
              <a:ext cx="1460758" cy="2838838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DC47D307-A593-2E46-BFB4-6B87131EC1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870" y="2871224"/>
              <a:ext cx="1532515" cy="3986776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B27E40A-D3EE-DC43-A1D6-E27B359A02D4}"/>
              </a:ext>
            </a:extLst>
          </p:cNvPr>
          <p:cNvGrpSpPr/>
          <p:nvPr userDrawn="1"/>
        </p:nvGrpSpPr>
        <p:grpSpPr>
          <a:xfrm>
            <a:off x="-98904" y="444909"/>
            <a:ext cx="1338606" cy="655071"/>
            <a:chOff x="-117968" y="215711"/>
            <a:chExt cx="1338606" cy="655071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93E289F-59FF-8F41-9A5D-3E302B646D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20871" y="215711"/>
              <a:ext cx="713344" cy="316517"/>
            </a:xfrm>
            <a:prstGeom prst="rect">
              <a:avLst/>
            </a:prstGeom>
          </p:spPr>
        </p:pic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785CFF1-D144-D947-930D-4E57D47D8B84}"/>
                </a:ext>
              </a:extLst>
            </p:cNvPr>
            <p:cNvSpPr txBox="1"/>
            <p:nvPr userDrawn="1"/>
          </p:nvSpPr>
          <p:spPr>
            <a:xfrm>
              <a:off x="-117968" y="532228"/>
              <a:ext cx="1338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b="1">
                  <a:latin typeface="Courier" pitchFamily="2" charset="0"/>
                </a:rPr>
                <a:t>Fachbereich </a:t>
              </a:r>
            </a:p>
            <a:p>
              <a:pPr algn="ctr"/>
              <a:r>
                <a:rPr lang="de-DE" sz="800" b="1">
                  <a:latin typeface="Courier" pitchFamily="2" charset="0"/>
                </a:rPr>
                <a:t>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12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4761" y="465251"/>
            <a:ext cx="10018713" cy="1366839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761" y="1852202"/>
            <a:ext cx="10018713" cy="4277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B05DA0B-B730-5844-A914-6554E656FACC}"/>
              </a:ext>
            </a:extLst>
          </p:cNvPr>
          <p:cNvGrpSpPr/>
          <p:nvPr userDrawn="1"/>
        </p:nvGrpSpPr>
        <p:grpSpPr>
          <a:xfrm>
            <a:off x="82483" y="0"/>
            <a:ext cx="1713902" cy="6858000"/>
            <a:chOff x="82483" y="0"/>
            <a:chExt cx="1713902" cy="6858000"/>
          </a:xfrm>
        </p:grpSpPr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98F18F6A-A800-4F48-93A6-12B42DA2760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3" y="0"/>
              <a:ext cx="1460758" cy="2838838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4CED2621-A133-2F45-93DC-3125A9EFD4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3" y="2838838"/>
              <a:ext cx="1512012" cy="3999751"/>
            </a:xfrm>
            <a:prstGeom prst="line">
              <a:avLst/>
            </a:prstGeom>
            <a:ln w="190500">
              <a:solidFill>
                <a:srgbClr val="F392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>
              <a:extLst>
                <a:ext uri="{FF2B5EF4-FFF2-40B4-BE49-F238E27FC236}">
                  <a16:creationId xmlns:a16="http://schemas.microsoft.com/office/drawing/2014/main" id="{27022195-6CC8-7649-9AD5-6C0B086A705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870" y="16193"/>
              <a:ext cx="1460758" cy="2838838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5F5F5164-7E59-884F-8451-AD1D1AF573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870" y="2871224"/>
              <a:ext cx="1532515" cy="3986776"/>
            </a:xfrm>
            <a:prstGeom prst="line">
              <a:avLst/>
            </a:prstGeom>
            <a:ln w="190500">
              <a:solidFill>
                <a:srgbClr val="00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49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9" r:id="rId3"/>
    <p:sldLayoutId id="2147483677" r:id="rId4"/>
    <p:sldLayoutId id="2147483678" r:id="rId5"/>
  </p:sldLayoutIdLst>
  <p:hf hdr="0"/>
  <p:txStyles>
    <p:titleStyle>
      <a:lvl1pPr algn="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de-de/foto/der-grunen-wiese-kenia-rift-valley-hochland-1443733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3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2.emf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.wikipedia.org/wiki/Bogensch%C3%BCtze#/media/Datei:Bone_Necklace,_Oglala_Sioux_council_chief,_by_Heyn_Photo,_1899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1CEC3-810A-7741-9922-1950200E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Einführung Modul Projektantrag</a:t>
            </a:r>
          </a:p>
        </p:txBody>
      </p:sp>
    </p:spTree>
    <p:extLst>
      <p:ext uri="{BB962C8B-B14F-4D97-AF65-F5344CB8AC3E}">
        <p14:creationId xmlns:p14="http://schemas.microsoft.com/office/powerpoint/2010/main" val="35395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1C8B-BA82-BABB-8AD2-2416A2D0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des IHK-Projektes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873B8A3D-CDF8-73CB-8B50-5310EA7A8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779630"/>
              </p:ext>
            </p:extLst>
          </p:nvPr>
        </p:nvGraphicFramePr>
        <p:xfrm>
          <a:off x="1854200" y="1852613"/>
          <a:ext cx="10018713" cy="4276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9E2F4C-9EC2-C4E4-A5EC-A34095BE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44FCADD-E77C-1357-104C-21EF4908A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5617" y="202247"/>
            <a:ext cx="297221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BD071-FA84-468E-8E72-C50DCB30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465232-6C23-0629-A520-546E3FA9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1" y="1780553"/>
            <a:ext cx="4463827" cy="2816935"/>
          </a:xfrm>
          <a:prstGeom prst="rect">
            <a:avLst/>
          </a:prstGeom>
        </p:spPr>
      </p:pic>
      <p:sp>
        <p:nvSpPr>
          <p:cNvPr id="82" name="Titel 1">
            <a:extLst>
              <a:ext uri="{FF2B5EF4-FFF2-40B4-BE49-F238E27FC236}">
                <a16:creationId xmlns:a16="http://schemas.microsoft.com/office/drawing/2014/main" id="{A8F590E7-BCF1-0B42-39AD-B2535484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44" y="239578"/>
            <a:ext cx="9907928" cy="1366839"/>
          </a:xfrm>
        </p:spPr>
        <p:txBody>
          <a:bodyPr>
            <a:normAutofit/>
          </a:bodyPr>
          <a:lstStyle/>
          <a:p>
            <a:r>
              <a:rPr lang="de-DE" sz="3200">
                <a:latin typeface="Tahoma"/>
                <a:ea typeface="Tahoma"/>
                <a:cs typeface="Tahoma"/>
              </a:rPr>
              <a:t>Makrosicht FIAE - Freie Technologiewahl</a:t>
            </a:r>
            <a:endParaRPr lang="de-DE" sz="32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D913A02-E547-E8FC-6BBD-B3F756FC4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160" y="2134062"/>
            <a:ext cx="3796173" cy="230094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BCBADE1-9365-E24D-7ACB-2037443493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7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2093"/>
          <a:stretch/>
        </p:blipFill>
        <p:spPr>
          <a:xfrm>
            <a:off x="-356480" y="5028577"/>
            <a:ext cx="12922017" cy="209836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B2D62B-24A2-2D71-CF82-FBB11E830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162" y="1478860"/>
            <a:ext cx="990738" cy="37152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D06FA50-33C3-4156-E155-F53F21E3A7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5752" y="1032862"/>
            <a:ext cx="797709" cy="30428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A4D70B2-48B2-19DC-6B00-FC5B7204FE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4698" y="1463839"/>
            <a:ext cx="1061507" cy="35756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55B181F-5AF9-2C1D-0496-E9F3188ACD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1606" y="5076019"/>
            <a:ext cx="548380" cy="29100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99FFF9A-FE2B-4B3F-5C8F-DC868F87AA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4529" y="4516720"/>
            <a:ext cx="604965" cy="60806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F8FBAE-8665-0628-6FA3-44788F900C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9162" y="4597488"/>
            <a:ext cx="878102" cy="318376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B4E8772-426D-345E-D8F4-6FE4635DC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7750" y="4530242"/>
            <a:ext cx="473715" cy="69607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0CEB4FD-A74A-5EE1-D540-D9193BFD6A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0395" y="3089327"/>
            <a:ext cx="666466" cy="39041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594B2B8-6ACF-D6B8-BB7A-A08D8A8943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47312" y="4045892"/>
            <a:ext cx="473715" cy="57163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81478D43-F798-2C08-4A34-CCB9576DCD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8749" y="4600457"/>
            <a:ext cx="683292" cy="294427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986B4E7B-88F9-037D-DD26-989494E7590E}"/>
              </a:ext>
            </a:extLst>
          </p:cNvPr>
          <p:cNvSpPr txBox="1"/>
          <p:nvPr/>
        </p:nvSpPr>
        <p:spPr>
          <a:xfrm>
            <a:off x="8580112" y="1750522"/>
            <a:ext cx="81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F46AAB8-A7D7-3F61-8970-BD2701153D0E}"/>
              </a:ext>
            </a:extLst>
          </p:cNvPr>
          <p:cNvSpPr txBox="1"/>
          <p:nvPr/>
        </p:nvSpPr>
        <p:spPr>
          <a:xfrm>
            <a:off x="10693831" y="3538530"/>
            <a:ext cx="81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DEBEB04-66F7-D44F-06DD-4A57BAD90ADA}"/>
              </a:ext>
            </a:extLst>
          </p:cNvPr>
          <p:cNvSpPr txBox="1"/>
          <p:nvPr/>
        </p:nvSpPr>
        <p:spPr>
          <a:xfrm>
            <a:off x="6633278" y="4962653"/>
            <a:ext cx="81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032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B2AC2-011E-6B77-E3D1-1F6308C4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3D342A-77D6-A34C-CDCE-17714428E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" r="505"/>
          <a:stretch/>
        </p:blipFill>
        <p:spPr>
          <a:xfrm>
            <a:off x="2240280" y="278790"/>
            <a:ext cx="8961120" cy="6300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23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B2AC2-011E-6B77-E3D1-1F6308C4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3D342A-77D6-A34C-CDCE-17714428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133" y="337753"/>
            <a:ext cx="2365651" cy="16452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069347F-2A24-876C-88AC-7E3E2272D0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1"/>
          <a:stretch/>
        </p:blipFill>
        <p:spPr>
          <a:xfrm>
            <a:off x="1980724" y="128016"/>
            <a:ext cx="6935168" cy="4551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6C3C15E-37D6-FA3E-6AB1-57AFC572D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724" y="5208213"/>
            <a:ext cx="6725589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349B690-2598-858F-5BB5-F2B3813FA9FE}"/>
              </a:ext>
            </a:extLst>
          </p:cNvPr>
          <p:cNvSpPr/>
          <p:nvPr/>
        </p:nvSpPr>
        <p:spPr>
          <a:xfrm>
            <a:off x="9747504" y="685800"/>
            <a:ext cx="960120" cy="521208"/>
          </a:xfrm>
          <a:prstGeom prst="roundRect">
            <a:avLst/>
          </a:prstGeom>
          <a:noFill/>
          <a:ln>
            <a:solidFill>
              <a:srgbClr val="48C45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BF86BDC-2A94-1C11-9D72-D990A7755DFC}"/>
              </a:ext>
            </a:extLst>
          </p:cNvPr>
          <p:cNvSpPr/>
          <p:nvPr/>
        </p:nvSpPr>
        <p:spPr>
          <a:xfrm>
            <a:off x="9731216" y="1728215"/>
            <a:ext cx="960120" cy="254807"/>
          </a:xfrm>
          <a:prstGeom prst="roundRect">
            <a:avLst/>
          </a:prstGeom>
          <a:noFill/>
          <a:ln>
            <a:solidFill>
              <a:srgbClr val="48C45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75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DB2AC2-011E-6B77-E3D1-1F6308C4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</a:t>
            </a:r>
            <a:fld id="{3A98EE3D-8CD1-4C3F-BD1C-C98C9596463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3D342A-77D6-A34C-CDCE-17714428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08" y="298392"/>
            <a:ext cx="2016430" cy="140239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89728D7-1CB4-89A0-D1B6-09DBD5B4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992" y="1256233"/>
            <a:ext cx="6668431" cy="4163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81CB9DA-4178-EE21-EA2F-2C9233F52C61}"/>
              </a:ext>
            </a:extLst>
          </p:cNvPr>
          <p:cNvSpPr/>
          <p:nvPr/>
        </p:nvSpPr>
        <p:spPr>
          <a:xfrm>
            <a:off x="10744199" y="411479"/>
            <a:ext cx="873155" cy="493777"/>
          </a:xfrm>
          <a:prstGeom prst="roundRect">
            <a:avLst/>
          </a:prstGeom>
          <a:noFill/>
          <a:ln>
            <a:solidFill>
              <a:srgbClr val="48C45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61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>
            <a:extLst>
              <a:ext uri="{FF2B5EF4-FFF2-40B4-BE49-F238E27FC236}">
                <a16:creationId xmlns:a16="http://schemas.microsoft.com/office/drawing/2014/main" id="{71315EB8-AA3A-8755-4E94-EAFE161D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761" y="348071"/>
            <a:ext cx="10018713" cy="136683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Projektantrag</a:t>
            </a:r>
            <a:r>
              <a:rPr lang="en-US" sz="2800" dirty="0"/>
              <a:t> </a:t>
            </a:r>
            <a:r>
              <a:rPr lang="en-US" sz="2800" dirty="0" err="1"/>
              <a:t>soll</a:t>
            </a:r>
            <a:r>
              <a:rPr lang="en-US" sz="2800" dirty="0"/>
              <a:t> </a:t>
            </a:r>
            <a:r>
              <a:rPr lang="en-US" sz="2800" dirty="0" err="1"/>
              <a:t>nötig</a:t>
            </a:r>
            <a:r>
              <a:rPr lang="en-US" sz="2800" dirty="0"/>
              <a:t> </a:t>
            </a:r>
            <a:r>
              <a:rPr lang="en-US" sz="2800" dirty="0" err="1"/>
              <a:t>Spannung</a:t>
            </a:r>
            <a:r>
              <a:rPr lang="en-US" sz="2800" dirty="0"/>
              <a:t> </a:t>
            </a:r>
            <a:r>
              <a:rPr lang="en-US" sz="2800" dirty="0" err="1"/>
              <a:t>erzeugen</a:t>
            </a:r>
            <a:endParaRPr lang="en-US" sz="2800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A71A706-C178-5638-1E8B-4E32079C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475" y="1449734"/>
            <a:ext cx="3475708" cy="427779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EBD071-FA84-468E-8E72-C50DCB30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871" y="6275162"/>
            <a:ext cx="8160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#</a:t>
            </a: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054" name="Content Placeholder 5">
            <a:extLst>
              <a:ext uri="{FF2B5EF4-FFF2-40B4-BE49-F238E27FC236}">
                <a16:creationId xmlns:a16="http://schemas.microsoft.com/office/drawing/2014/main" id="{AF9A40D8-F7E9-852E-CDC8-C7E03AF11F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85416" y="6098449"/>
            <a:ext cx="9785713" cy="82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Quelle: </a:t>
            </a:r>
            <a:r>
              <a:rPr lang="en-US" sz="1200" dirty="0">
                <a:hlinkClick r:id="rId4"/>
              </a:rPr>
              <a:t>https://de.wikipedia.org/wiki/Bogensch%C3%BCtze#/media/Datei:Bone_Necklace,_Oglala_Sioux_council_chief,_by_Heyn_Photo,_1899.jpg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068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a-Oppenheimer-Design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lara-Oppenheimer-Design" id="{A6BFC8A0-E208-4A92-840A-F8B3EDA23EDE}" vid="{68925D5E-0BCD-4DF4-970D-ECAC18983DB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8D01E574C27F04783FBB17EA519652A" ma:contentTypeVersion="0" ma:contentTypeDescription="Ein neues Dokument erstellen." ma:contentTypeScope="" ma:versionID="07ed102fddf1a24ab36917d49a88d8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b0e86e43268d7499bc47c9769927b6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511A1F-6340-44E6-96C7-692E34E4FBAE}">
  <ds:schemaRefs>
    <ds:schemaRef ds:uri="http://purl.org/dc/terms/"/>
    <ds:schemaRef ds:uri="http://purl.org/dc/elements/1.1/"/>
    <ds:schemaRef ds:uri="8588a444-f669-499f-b7f1-9b512c3ff3e3"/>
    <ds:schemaRef ds:uri="http://schemas.microsoft.com/office/2006/documentManagement/types"/>
    <ds:schemaRef ds:uri="http://purl.org/dc/dcmitype/"/>
    <ds:schemaRef ds:uri="http://www.w3.org/XML/1998/namespace"/>
    <ds:schemaRef ds:uri="a66f670b-4ecc-4b84-8e71-1a4b41a4ff7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591B83A-A33E-4451-B80D-88280AEE4A54}"/>
</file>

<file path=customXml/itemProps3.xml><?xml version="1.0" encoding="utf-8"?>
<ds:datastoreItem xmlns:ds="http://schemas.openxmlformats.org/officeDocument/2006/customXml" ds:itemID="{52F67986-9235-4E3A-8034-F2C89C1B3F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</Words>
  <Application>Microsoft Office PowerPoint</Application>
  <PresentationFormat>Breitbild</PresentationFormat>
  <Paragraphs>30</Paragraphs>
  <Slides>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Courier</vt:lpstr>
      <vt:lpstr>Tahoma</vt:lpstr>
      <vt:lpstr>Klara-Oppenheimer-Design</vt:lpstr>
      <vt:lpstr>Einführung Modul Projektantrag</vt:lpstr>
      <vt:lpstr>Prozess des IHK-Projektes</vt:lpstr>
      <vt:lpstr>Makrosicht FIAE - Freie Technologiewahl</vt:lpstr>
      <vt:lpstr>PowerPoint-Präsentation</vt:lpstr>
      <vt:lpstr>PowerPoint-Präsentation</vt:lpstr>
      <vt:lpstr>PowerPoint-Präsentation</vt:lpstr>
      <vt:lpstr>Projektantrag soll nötig Spannung erzeugen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Ergebnisse aus dem  AG Medienbildung</dc:title>
  <dc:creator>Stefan Hinz</dc:creator>
  <cp:lastModifiedBy>Christoph Zobel</cp:lastModifiedBy>
  <cp:revision>1</cp:revision>
  <cp:lastPrinted>2022-07-07T08:48:57Z</cp:lastPrinted>
  <dcterms:created xsi:type="dcterms:W3CDTF">2020-02-21T08:11:44Z</dcterms:created>
  <dcterms:modified xsi:type="dcterms:W3CDTF">2023-08-03T12:05:49Z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0x01010008D01E574C27F04783FBB17EA519652A</vt:lpwstr>
  </property>
  <property fmtid="{D5CDD505-2E9C-101B-9397-08002B2CF9AE}" pid="3" name="MediaServiceImageTags">
    <vt:lpwstr/>
  </property>
</Properties>
</file>