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6C160-657C-41D6-B4ED-0AB9BA68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3740FC-E0CC-4D54-87DC-48DF93F65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4B12F4-C1A0-41DD-85FC-5B278758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B12D-560F-47FA-927D-1406C198100D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0FA3B3-E62E-4359-98BC-F472F83A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9DC667-7FC0-4E9B-AF7B-D853397F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FD54-ACF5-4316-AB36-E18F33C9A0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22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6B66E-44C7-42A1-B023-2735DDB4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A95D5F-1861-4164-9482-CE60A88CF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D85188-B39E-4093-8D99-7F9D0D37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B12D-560F-47FA-927D-1406C198100D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836C03-D227-4123-9122-C54921C1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9A9019-07A8-4D97-9F38-BC66DF9B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FD54-ACF5-4316-AB36-E18F33C9A0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5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A3DEFE-EA3A-4B54-ACBF-CAE433AF6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AC321-081A-48C9-BEB8-3C9A6987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F9DD10-BDE4-49DD-98DA-08EF474C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B12D-560F-47FA-927D-1406C198100D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B5F3FD-9291-49E9-8A6A-09494D79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EF478-3D7E-4F34-AD37-4B1489A4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FD54-ACF5-4316-AB36-E18F33C9A0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94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A5694-6B45-4BC9-98C8-8ABEB03D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58251-4D80-43FD-AA61-57FB5A6C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8ABCCC-27D3-4BE5-9371-C279E46D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B12D-560F-47FA-927D-1406C198100D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7FA81-B016-4533-9120-28DE32F8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AA33A8-8178-4436-B794-023BF5BB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FD54-ACF5-4316-AB36-E18F33C9A0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18100-ABC6-467D-AB45-FCBFA5AB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3EEBC4-E885-4D88-9093-ABE5CAB8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E5890-A6AC-4CB1-AF95-84D4B601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B12D-560F-47FA-927D-1406C198100D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A33C21-D821-46BE-8E18-39FE862C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F8C83A-B56F-42E2-96C9-ED5B6777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FD54-ACF5-4316-AB36-E18F33C9A0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5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6B4BD-91F6-4EC5-A264-C03A15E9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C4939-DF73-4DF8-A440-4E56EE335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1290C6-7E7D-4FB0-B908-A71687F53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BF9045-4AD6-4730-BE3E-11168779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B12D-560F-47FA-927D-1406C198100D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E194B9-A947-4375-8D36-4A38C916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D3FB89-D07D-49A0-8521-B18EFCC5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FD54-ACF5-4316-AB36-E18F33C9A0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96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93167-1B50-47B7-9E96-0C38CE7F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91468B-AFE9-453A-BE65-FC1DFDC2C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101A6C-F653-4514-86C0-CFA21C900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6F40C8-5579-4BBA-A9E6-DDEF052DF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B60478-1D6E-4478-B7E1-423771ABA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000D21-F363-4F44-BA6E-1FE0323E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B12D-560F-47FA-927D-1406C198100D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8E3ACB-3EEF-4CDC-AF92-654E7124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6087FD-3806-476E-8857-F8B94210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FD54-ACF5-4316-AB36-E18F33C9A0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6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D8150-3A22-4D7A-A543-34D003CE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6ED9CF-5101-4A43-8791-9B6D1C26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B12D-560F-47FA-927D-1406C198100D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21081D-2092-44DD-BF5A-BF3790DF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85FF6E-C2C5-491E-A247-3C2189A3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FD54-ACF5-4316-AB36-E18F33C9A0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42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70C444-6636-41A5-B4E3-9E555B90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B12D-560F-47FA-927D-1406C198100D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4CEEF9-0720-4AD0-98C1-50E2266E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CE0811-6D19-401B-B3D3-526323AF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FD54-ACF5-4316-AB36-E18F33C9A0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69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5DB8D-072C-4867-9AB0-23A5A71F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358E4-3CDC-47B0-8111-4E44E5CC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381FE4-51B5-44AC-90E3-C8FE4140E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C4885A-5ADF-4FCD-9852-4CF9C873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B12D-560F-47FA-927D-1406C198100D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D876FA-30D2-453A-9406-D4332B04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EDB6AE-2230-47F5-8DE6-F21342C5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FD54-ACF5-4316-AB36-E18F33C9A0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69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047F7-B7F1-489F-8957-8E8F4A35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86540A-1669-4276-A6AD-8EE81B004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37976B-1382-45DC-93F3-2188B8650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33F291-EDBF-4E5A-A176-1D6147D6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B12D-560F-47FA-927D-1406C198100D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53AA9A-4549-4194-BF30-07ECD562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4AE55B-54AE-4877-B91C-7BB3D030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FD54-ACF5-4316-AB36-E18F33C9A0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4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DD9469-0D73-4A4A-AE4A-52CE5089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755098-9EA0-4AAD-B4D5-C51283FCD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755BB-4B6D-4395-B932-FF86455B3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2B12D-560F-47FA-927D-1406C198100D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E6AA09-0387-45C4-91DA-5C17E9E1D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277E55-7D8B-4E4C-9B36-0E5FCDFB4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FD54-ACF5-4316-AB36-E18F33C9A0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9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56810-3ACA-4C72-BEBD-82C5FFB89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Pycom</a:t>
            </a:r>
            <a:r>
              <a:rPr lang="fr-FR" dirty="0"/>
              <a:t> train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14DC8C-23E2-47AE-AB59-1072A1B3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Robin Molle</a:t>
            </a:r>
          </a:p>
        </p:txBody>
      </p:sp>
    </p:spTree>
    <p:extLst>
      <p:ext uri="{BB962C8B-B14F-4D97-AF65-F5344CB8AC3E}">
        <p14:creationId xmlns:p14="http://schemas.microsoft.com/office/powerpoint/2010/main" val="35529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1E59C-26E3-4643-81CC-68C3C467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757C08-13E0-42D3-B0C2-169FD15F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02E1E2-C7AC-4A80-B566-7079A777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30"/>
            <a:ext cx="12192000" cy="65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E2CD365-69D6-4C80-959F-2FE5F214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74167" cy="231450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316FEA-A1A3-463A-B111-9FBE1243B8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3" r="7567" b="51031"/>
          <a:stretch/>
        </p:blipFill>
        <p:spPr>
          <a:xfrm>
            <a:off x="159798" y="2236823"/>
            <a:ext cx="5814874" cy="25795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FC9ECF-D11F-44E1-A576-024F2A6EF808}"/>
              </a:ext>
            </a:extLst>
          </p:cNvPr>
          <p:cNvSpPr txBox="1"/>
          <p:nvPr/>
        </p:nvSpPr>
        <p:spPr>
          <a:xfrm>
            <a:off x="2281561" y="5188637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préampli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E640775-3329-45F2-AF80-D37BAC5303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 t="6563" r="4824"/>
          <a:stretch/>
        </p:blipFill>
        <p:spPr>
          <a:xfrm>
            <a:off x="6933460" y="2010818"/>
            <a:ext cx="4409933" cy="30315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2069DB5-3ED7-464D-B919-71FD5AC28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965" y="1"/>
            <a:ext cx="5578136" cy="231450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8804348-10D7-41A9-9D08-6FFE4650C5CB}"/>
              </a:ext>
            </a:extLst>
          </p:cNvPr>
          <p:cNvSpPr txBox="1"/>
          <p:nvPr/>
        </p:nvSpPr>
        <p:spPr>
          <a:xfrm>
            <a:off x="8390877" y="5211950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Sans préampli</a:t>
            </a:r>
          </a:p>
        </p:txBody>
      </p:sp>
    </p:spTree>
    <p:extLst>
      <p:ext uri="{BB962C8B-B14F-4D97-AF65-F5344CB8AC3E}">
        <p14:creationId xmlns:p14="http://schemas.microsoft.com/office/powerpoint/2010/main" val="197948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8A79C-AEF9-4E3B-9EA7-F07422AA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EF1F2-8E35-4D08-857E-FA622449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B9A958-C5FA-447C-9838-388E9577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829"/>
            <a:ext cx="12192000" cy="628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039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9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Simulation Pycom train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Pycom train</dc:title>
  <dc:creator>Robin MOLLE</dc:creator>
  <cp:lastModifiedBy>Robin MOLLE</cp:lastModifiedBy>
  <cp:revision>4</cp:revision>
  <dcterms:created xsi:type="dcterms:W3CDTF">2022-07-06T12:07:09Z</dcterms:created>
  <dcterms:modified xsi:type="dcterms:W3CDTF">2022-07-07T09:12:45Z</dcterms:modified>
</cp:coreProperties>
</file>