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  <p:sldMasterId id="2147483720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E74"/>
    <a:srgbClr val="3BBB99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 snapToObjects="1" showGuides="1">
      <p:cViewPr varScale="1">
        <p:scale>
          <a:sx n="108" d="100"/>
          <a:sy n="108" d="100"/>
        </p:scale>
        <p:origin x="900" y="90"/>
      </p:cViewPr>
      <p:guideLst>
        <p:guide orient="horz" pos="2296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17/06/2017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 bwMode="auto"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2" y="3018534"/>
            <a:ext cx="1871476" cy="1252731"/>
          </a:xfrm>
          <a:prstGeom prst="rect">
            <a:avLst/>
          </a:prstGeom>
        </p:spPr>
      </p:pic>
      <p:pic>
        <p:nvPicPr>
          <p:cNvPr id="4" name="Afbeelding 3" descr="KULEUVEN_DIEPENBEEK-RECHTS_LOGO_-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52022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591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92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8681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21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5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0938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7755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762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8710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66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3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076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428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8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 bwMode="auto">
          <a:xfrm>
            <a:off x="-16088" y="-21560"/>
            <a:ext cx="9144000" cy="63720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 bwMode="auto">
          <a:xfrm>
            <a:off x="0" y="6372000"/>
            <a:ext cx="9144000" cy="550800"/>
          </a:xfrm>
          <a:prstGeom prst="rect">
            <a:avLst/>
          </a:prstGeom>
          <a:gradFill flip="none" rotWithShape="1">
            <a:gsLst>
              <a:gs pos="0">
                <a:srgbClr val="3BBB99"/>
              </a:gs>
              <a:gs pos="100000">
                <a:srgbClr val="278E74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defRPr/>
            </a:pPr>
            <a:endParaRPr lang="nl-NL">
              <a:ea typeface="Arial" pitchFamily="-109" charset="0"/>
              <a:cs typeface="Arial" pitchFamily="-109" charset="0"/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30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17/06/2017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FFFF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inMoons/so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07968" y="2088000"/>
            <a:ext cx="6084512" cy="1800000"/>
          </a:xfrm>
        </p:spPr>
        <p:txBody>
          <a:bodyPr/>
          <a:lstStyle/>
          <a:p>
            <a:r>
              <a:rPr lang="en-US" sz="3200" b="1" dirty="0"/>
              <a:t>SOA &amp; Cloud:</a:t>
            </a:r>
            <a:br>
              <a:rPr lang="en-US" sz="3200" b="1" dirty="0"/>
            </a:br>
            <a:r>
              <a:rPr lang="en-US" sz="3200" b="1" dirty="0"/>
              <a:t>Energy management service</a:t>
            </a:r>
            <a:endParaRPr lang="nl-BE" sz="3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07968" y="4193675"/>
            <a:ext cx="5940496" cy="1080000"/>
          </a:xfrm>
        </p:spPr>
        <p:txBody>
          <a:bodyPr/>
          <a:lstStyle/>
          <a:p>
            <a:r>
              <a:rPr lang="en-US" dirty="0"/>
              <a:t>Kobe </a:t>
            </a:r>
            <a:r>
              <a:rPr lang="en-US" dirty="0" err="1"/>
              <a:t>Bamps</a:t>
            </a:r>
            <a:endParaRPr lang="en-US" dirty="0"/>
          </a:p>
          <a:p>
            <a:r>
              <a:rPr lang="en-US" dirty="0"/>
              <a:t>Robin Moons</a:t>
            </a:r>
          </a:p>
          <a:p>
            <a:r>
              <a:rPr lang="en-US" dirty="0"/>
              <a:t>Master EA-ICT</a:t>
            </a:r>
            <a:endParaRPr lang="nl-BE" dirty="0"/>
          </a:p>
        </p:txBody>
      </p:sp>
      <p:pic>
        <p:nvPicPr>
          <p:cNvPr id="2050" name="Picture 2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2016224" cy="4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idee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Combineer data van:</a:t>
            </a:r>
          </a:p>
          <a:p>
            <a:pPr lvl="1"/>
            <a:r>
              <a:rPr lang="nl-BE" dirty="0"/>
              <a:t>Verschillende weerservices</a:t>
            </a:r>
          </a:p>
          <a:p>
            <a:pPr lvl="1"/>
            <a:r>
              <a:rPr lang="nl-BE" dirty="0"/>
              <a:t>Services die de energieprijzen beheren</a:t>
            </a:r>
          </a:p>
          <a:p>
            <a:pPr lvl="1"/>
            <a:endParaRPr lang="nl-BE" dirty="0"/>
          </a:p>
          <a:p>
            <a:r>
              <a:rPr lang="nl-BE" dirty="0"/>
              <a:t>Om:</a:t>
            </a:r>
          </a:p>
          <a:p>
            <a:pPr lvl="1"/>
            <a:r>
              <a:rPr lang="nl-BE" dirty="0"/>
              <a:t>Optimaal gebruik te maken van groene energie</a:t>
            </a:r>
          </a:p>
          <a:p>
            <a:pPr lvl="1"/>
            <a:r>
              <a:rPr lang="nl-BE" dirty="0"/>
              <a:t>Optimale klimaatregeling</a:t>
            </a:r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8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Gebruikte technologieën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Java – REST</a:t>
            </a:r>
          </a:p>
          <a:p>
            <a:r>
              <a:rPr lang="nl-BE" dirty="0"/>
              <a:t>PHP – REST </a:t>
            </a:r>
          </a:p>
          <a:p>
            <a:r>
              <a:rPr lang="nl-BE" dirty="0"/>
              <a:t>PHP – SOAP</a:t>
            </a:r>
          </a:p>
          <a:p>
            <a:endParaRPr lang="nl-BE" dirty="0"/>
          </a:p>
          <a:p>
            <a:r>
              <a:rPr lang="nl-BE" dirty="0" err="1"/>
              <a:t>Sessions</a:t>
            </a:r>
            <a:endParaRPr lang="nl-BE" dirty="0"/>
          </a:p>
          <a:p>
            <a:r>
              <a:rPr lang="nl-BE" dirty="0"/>
              <a:t>API-tokens</a:t>
            </a:r>
          </a:p>
          <a:p>
            <a:r>
              <a:rPr lang="nl-BE" dirty="0"/>
              <a:t>Visualisatie met Google </a:t>
            </a:r>
            <a:r>
              <a:rPr lang="nl-BE"/>
              <a:t>Charts</a:t>
            </a:r>
            <a:endParaRPr lang="nl-BE" dirty="0"/>
          </a:p>
          <a:p>
            <a:endParaRPr lang="nl-BE" dirty="0"/>
          </a:p>
        </p:txBody>
      </p:sp>
      <p:pic>
        <p:nvPicPr>
          <p:cNvPr id="1028" name="Picture 4" descr="http://www.uhasselt.be/images/DCM/huisstijl/2017/logo/download/UHasselt-ligg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047998"/>
            <a:ext cx="2369638" cy="5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Inlog service</a:t>
            </a:r>
          </a:p>
          <a:p>
            <a:pPr lvl="1"/>
            <a:r>
              <a:rPr lang="nl-BE" dirty="0"/>
              <a:t>PHP REST</a:t>
            </a:r>
          </a:p>
          <a:p>
            <a:pPr lvl="1"/>
            <a:r>
              <a:rPr lang="nl-BE" dirty="0"/>
              <a:t>API token</a:t>
            </a:r>
          </a:p>
          <a:p>
            <a:r>
              <a:rPr lang="nl-BE" dirty="0"/>
              <a:t>Haal gebruikersgegevens</a:t>
            </a:r>
          </a:p>
          <a:p>
            <a:pPr lvl="1"/>
            <a:r>
              <a:rPr lang="nl-BE" dirty="0"/>
              <a:t>PHP SOAP</a:t>
            </a:r>
          </a:p>
          <a:p>
            <a:pPr lvl="1"/>
            <a:r>
              <a:rPr lang="nl-BE" dirty="0"/>
              <a:t>API token</a:t>
            </a:r>
          </a:p>
          <a:p>
            <a:r>
              <a:rPr lang="nl-BE" dirty="0"/>
              <a:t>Haal energieprijzen </a:t>
            </a:r>
          </a:p>
          <a:p>
            <a:pPr lvl="1"/>
            <a:r>
              <a:rPr lang="nl-BE" dirty="0"/>
              <a:t>Eigen service</a:t>
            </a:r>
          </a:p>
          <a:p>
            <a:pPr lvl="1"/>
            <a:r>
              <a:rPr lang="nl-BE" dirty="0"/>
              <a:t>Java REST</a:t>
            </a:r>
          </a:p>
          <a:p>
            <a:pPr lvl="1"/>
            <a:r>
              <a:rPr lang="nl-BE"/>
              <a:t>Google Datastore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66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Services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Haal weerberichten </a:t>
            </a:r>
          </a:p>
          <a:p>
            <a:pPr lvl="1"/>
            <a:r>
              <a:rPr lang="nl-BE" dirty="0"/>
              <a:t>Yahoo API (REST)</a:t>
            </a:r>
          </a:p>
          <a:p>
            <a:pPr lvl="1"/>
            <a:r>
              <a:rPr lang="nl-BE" dirty="0" err="1"/>
              <a:t>OpenWeatherMap</a:t>
            </a:r>
            <a:r>
              <a:rPr lang="nl-BE" dirty="0"/>
              <a:t> (REST)</a:t>
            </a:r>
          </a:p>
        </p:txBody>
      </p:sp>
    </p:spTree>
    <p:extLst>
      <p:ext uri="{BB962C8B-B14F-4D97-AF65-F5344CB8AC3E}">
        <p14:creationId xmlns:p14="http://schemas.microsoft.com/office/powerpoint/2010/main" val="24050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https://github.com/RobinMoons/soa</a:t>
            </a:r>
            <a:r>
              <a:rPr lang="nl-BE" dirty="0"/>
              <a:t> 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18873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-Liggend-Achtergrond Wit">
  <a:themeElements>
    <a:clrScheme name="Aangepast 3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">
  <a:themeElements>
    <a:clrScheme name="Aangepast 3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rporate-KU Leuven-Liggend-Achtergrond Wit en Watermerk">
  <a:themeElements>
    <a:clrScheme name="Aangepast 3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D8DB0"/>
      </a:accent1>
      <a:accent2>
        <a:srgbClr val="116E8A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229</TotalTime>
  <Words>88</Words>
  <Application>Microsoft Office PowerPoint</Application>
  <PresentationFormat>Diavoorstelling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KU Leuven-Liggend-Achtergrond Wit</vt:lpstr>
      <vt:lpstr>Corporate-KU Leuven-Liggend-Achtergrond Wit</vt:lpstr>
      <vt:lpstr>Corporate-KU Leuven-Liggend-Achtergrond Wit en Watermerk</vt:lpstr>
      <vt:lpstr>SOA &amp; Cloud: Energy management service</vt:lpstr>
      <vt:lpstr>Het idee</vt:lpstr>
      <vt:lpstr>Gebruikte technologieën</vt:lpstr>
      <vt:lpstr>Services </vt:lpstr>
      <vt:lpstr>Services </vt:lpstr>
      <vt:lpstr>Broncode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Robin Moons</cp:lastModifiedBy>
  <cp:revision>47</cp:revision>
  <dcterms:created xsi:type="dcterms:W3CDTF">2012-07-10T07:57:57Z</dcterms:created>
  <dcterms:modified xsi:type="dcterms:W3CDTF">2017-06-17T15:58:47Z</dcterms:modified>
</cp:coreProperties>
</file>