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 snapToObjects="1" showGuides="1">
      <p:cViewPr varScale="1">
        <p:scale>
          <a:sx n="108" d="100"/>
          <a:sy n="108" d="100"/>
        </p:scale>
        <p:origin x="900" y="9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17/06/2017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 descr="KULEUVEN_DIEPENBEEK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5202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Moons/s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07968" y="2088000"/>
            <a:ext cx="6084512" cy="1800000"/>
          </a:xfrm>
        </p:spPr>
        <p:txBody>
          <a:bodyPr/>
          <a:lstStyle/>
          <a:p>
            <a:r>
              <a:rPr lang="en-US" sz="3200" b="1" dirty="0"/>
              <a:t>SOA &amp; Cloud:</a:t>
            </a:r>
            <a:br>
              <a:rPr lang="en-US" sz="3200" b="1" dirty="0"/>
            </a:br>
            <a:r>
              <a:rPr lang="en-US" sz="3200" b="1" dirty="0"/>
              <a:t>Energy management service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07968" y="4193675"/>
            <a:ext cx="5940496" cy="1080000"/>
          </a:xfrm>
        </p:spPr>
        <p:txBody>
          <a:bodyPr/>
          <a:lstStyle/>
          <a:p>
            <a:r>
              <a:rPr lang="en-US" dirty="0"/>
              <a:t>Kobe </a:t>
            </a:r>
            <a:r>
              <a:rPr lang="en-US" dirty="0" err="1"/>
              <a:t>Bamps</a:t>
            </a:r>
            <a:endParaRPr lang="en-US" dirty="0"/>
          </a:p>
          <a:p>
            <a:r>
              <a:rPr lang="en-US" dirty="0"/>
              <a:t>Robin Moons</a:t>
            </a:r>
          </a:p>
          <a:p>
            <a:r>
              <a:rPr lang="en-US" dirty="0"/>
              <a:t>Master EA-ICT</a:t>
            </a:r>
            <a:endParaRPr lang="nl-BE" dirty="0"/>
          </a:p>
        </p:txBody>
      </p:sp>
      <p:pic>
        <p:nvPicPr>
          <p:cNvPr id="2050" name="Picture 2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016224" cy="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Combineer data van:</a:t>
            </a:r>
          </a:p>
          <a:p>
            <a:pPr lvl="1"/>
            <a:r>
              <a:rPr lang="nl-BE" dirty="0"/>
              <a:t>Verschillende weerservices</a:t>
            </a:r>
          </a:p>
          <a:p>
            <a:pPr lvl="1"/>
            <a:r>
              <a:rPr lang="nl-BE" dirty="0"/>
              <a:t>Services die de energieprijzen beheren</a:t>
            </a:r>
          </a:p>
          <a:p>
            <a:pPr lvl="1"/>
            <a:endParaRPr lang="nl-BE" dirty="0"/>
          </a:p>
          <a:p>
            <a:r>
              <a:rPr lang="nl-BE" dirty="0"/>
              <a:t>Om:</a:t>
            </a:r>
          </a:p>
          <a:p>
            <a:pPr lvl="1"/>
            <a:r>
              <a:rPr lang="nl-BE" dirty="0"/>
              <a:t>Optimaal gebruik te maken van groene energie</a:t>
            </a:r>
          </a:p>
          <a:p>
            <a:pPr lvl="1"/>
            <a:r>
              <a:rPr lang="nl-BE" dirty="0"/>
              <a:t>Optimale klimaatregeling</a:t>
            </a:r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 – REST</a:t>
            </a:r>
          </a:p>
          <a:p>
            <a:r>
              <a:rPr lang="nl-BE" dirty="0"/>
              <a:t>PHP – REST </a:t>
            </a:r>
          </a:p>
          <a:p>
            <a:r>
              <a:rPr lang="nl-BE" dirty="0"/>
              <a:t>PHP – SOAP</a:t>
            </a:r>
          </a:p>
          <a:p>
            <a:endParaRPr lang="nl-BE" dirty="0"/>
          </a:p>
          <a:p>
            <a:r>
              <a:rPr lang="nl-BE" dirty="0" err="1"/>
              <a:t>Sessions</a:t>
            </a:r>
            <a:endParaRPr lang="nl-BE" dirty="0"/>
          </a:p>
          <a:p>
            <a:r>
              <a:rPr lang="nl-BE" dirty="0"/>
              <a:t>API-tokens</a:t>
            </a:r>
          </a:p>
          <a:p>
            <a:r>
              <a:rPr lang="nl-BE" dirty="0"/>
              <a:t>Visualisatie met Google </a:t>
            </a:r>
            <a:r>
              <a:rPr lang="nl-BE" dirty="0" err="1"/>
              <a:t>Charts</a:t>
            </a:r>
            <a:endParaRPr lang="nl-BE" dirty="0"/>
          </a:p>
          <a:p>
            <a:endParaRPr lang="nl-BE" dirty="0"/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Inlog service</a:t>
            </a:r>
          </a:p>
          <a:p>
            <a:pPr lvl="1"/>
            <a:r>
              <a:rPr lang="nl-BE" dirty="0"/>
              <a:t>PHP REST</a:t>
            </a:r>
          </a:p>
          <a:p>
            <a:pPr lvl="1"/>
            <a:r>
              <a:rPr lang="nl-BE" dirty="0"/>
              <a:t>API token</a:t>
            </a:r>
          </a:p>
          <a:p>
            <a:pPr lvl="1"/>
            <a:r>
              <a:rPr lang="nl-BE" dirty="0"/>
              <a:t>Registreer – wachtwoord vergeten</a:t>
            </a:r>
          </a:p>
          <a:p>
            <a:r>
              <a:rPr lang="nl-BE" dirty="0"/>
              <a:t>Haal gebruikersgegevens</a:t>
            </a:r>
          </a:p>
          <a:p>
            <a:pPr lvl="1"/>
            <a:r>
              <a:rPr lang="nl-BE" dirty="0"/>
              <a:t>PHP SOAP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energieprijzen 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Java REST</a:t>
            </a:r>
          </a:p>
          <a:p>
            <a:pPr lvl="1"/>
            <a:r>
              <a:rPr lang="nl-BE" dirty="0"/>
              <a:t>Google Datastore</a:t>
            </a:r>
          </a:p>
        </p:txBody>
      </p:sp>
    </p:spTree>
    <p:extLst>
      <p:ext uri="{BB962C8B-B14F-4D97-AF65-F5344CB8AC3E}">
        <p14:creationId xmlns:p14="http://schemas.microsoft.com/office/powerpoint/2010/main" val="9466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Haal weerberichten </a:t>
            </a:r>
          </a:p>
          <a:p>
            <a:pPr lvl="1"/>
            <a:r>
              <a:rPr lang="nl-BE" dirty="0"/>
              <a:t>Yahoo API (REST)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(REST)</a:t>
            </a:r>
          </a:p>
          <a:p>
            <a:pPr lvl="1"/>
            <a:endParaRPr lang="nl-BE" dirty="0"/>
          </a:p>
          <a:p>
            <a:r>
              <a:rPr lang="nl-BE" dirty="0"/>
              <a:t>PHP Mailservice</a:t>
            </a:r>
          </a:p>
        </p:txBody>
      </p:sp>
    </p:spTree>
    <p:extLst>
      <p:ext uri="{BB962C8B-B14F-4D97-AF65-F5344CB8AC3E}">
        <p14:creationId xmlns:p14="http://schemas.microsoft.com/office/powerpoint/2010/main" val="24050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https://github.com/RobinMoons/soa</a:t>
            </a:r>
            <a:r>
              <a:rPr lang="nl-BE" dirty="0"/>
              <a:t>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18873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235</TotalTime>
  <Words>94</Words>
  <Application>Microsoft Office PowerPoint</Application>
  <PresentationFormat>Diavoorstelling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SOA &amp; Cloud: Energy management service</vt:lpstr>
      <vt:lpstr>Het idee</vt:lpstr>
      <vt:lpstr>Gebruikte technologieën</vt:lpstr>
      <vt:lpstr>Services </vt:lpstr>
      <vt:lpstr>Services </vt:lpstr>
      <vt:lpstr>Broncode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Robin Moons</cp:lastModifiedBy>
  <cp:revision>48</cp:revision>
  <dcterms:created xsi:type="dcterms:W3CDTF">2012-07-10T07:57:57Z</dcterms:created>
  <dcterms:modified xsi:type="dcterms:W3CDTF">2017-06-17T19:15:43Z</dcterms:modified>
</cp:coreProperties>
</file>